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7" r:id="rId3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03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#define INF 501//每段文本不超过500个字符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char word[INF][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];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存储单词，至多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500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个单词，每个单词最多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位，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int s=0;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void select(char a[])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s=0;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int i,j,len,start;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len=strlen(a);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start=0;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i&lt;len; i++)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if(a[i]&lt;='z'&amp;&amp;a[i]&gt;='a')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continue;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}//a[i]是字母，继续遍历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 if(start&lt;i)//不是字母，表示单词结束，每个单词结束的时候要判断start的位置，防止读入分隔符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for(j=start; j&lt;i; j++)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                       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word[s][j-start]=a[j];//存储单词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          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s++;//单词计数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 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start=i+1;//start指向下一个位置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else//(start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=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=i)多个符号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start=i+1;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//for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循环完成后如果以符号结尾，所有单词提取并存储完毕，如果以字母结尾，那么最后一个单词还未存储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if(start&lt;len)//以单词结尾，存储最后一个单词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for(j=start; j&lt;i; j++)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word[s][j-start]=a[j];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          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//对单词的排序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char tmp[INF];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i&lt;s; i++)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for(j=i+1; j&lt;s; j++)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if(strcmp(word[i],word[j])&gt;0)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strcpy(tmp,word[i]);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strcpy(word[i],word[j]);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strcpy(word[j],tmp);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排好序后去重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strcpy(tmp,word[0]);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printf("%s",word[0]);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for(i=1; i&lt;s; i++)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if(strcmp(tmp,word[i])==0) {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当前单词与前一个相同，不做处理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continue;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 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//当前单词与前一个不相同，输出。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strcpy(tmp,word[i]);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printf(" %s",word[i]);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printf("\n");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int main()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int i,j,t;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char sentence[INF];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scanf("%d",&amp;t);//问题数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getchar();//接收回车，否则，getline就只接受一个回车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i&lt;t; i++) {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for(int h=0;h&lt;501;h++)//清空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for(j=0;j&lt;</a:t>
            </a:r>
            <a:r>
              <a:rPr lang="en-US" alt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;j++)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word[h][j]='\0';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cin.getline(sentence,INF);//输入句子,以回车结束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printf("case #%d:\n",i);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select(sentence);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return 0;</a:t>
            </a:r>
            <a:endParaRPr kumimoji="0" 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4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lang="zh-CN" sz="24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#include&lt;iostream&gt;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#include&lt;algorithm&gt;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using namespace std;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struct node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id;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dis;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 arr[100];//存储可选教室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string room[225];//教室中座位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 cmp(node x,node y)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x.dis&lt;y.dis;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}//根据距离对可选教室排序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n;//自修室间数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while(cin&gt;&gt;n)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int count=0;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for(int i=0; i&lt;n; i++)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int id,dis,r,c;//分别是教室的门号，教室距离 Rocker 寝室的距离，座位的行数以及列数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cin&gt;&gt;id&gt;&gt;dis&gt;&gt;r&gt;&gt;c;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for(int j=0; j&lt;r; j++)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cin&gt;&gt;room[j];//r行的矩阵，没有空格隔开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for(int j=0; j&lt;r; j++)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int flag=0;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for(int k=0; k&lt;c; k++)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//当前行第k列无人，且是j==0第一排或者前一排第k列无人，且k==0第1列即靠左墙或左边无人，且k==r-1靠右墙或右边无人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if(room[j][k]=='0'&amp;&amp;(j==0||room[j-1][k]=='0')&amp;&amp;(k==0||room[j][k-1]=='0')&amp;&amp;(k==r-1||room[j][k+1]=='0'))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	flag=1;//找到了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if(flag)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arr[count].id=id;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arr[count].dis=dis;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count++;//如果找到一个符合的座位，该教室可选,可选数量加1，break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break;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//break之后到这里判断下一个教室是否可选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if(count==0)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cout&lt;&lt;"Bad Luck,Rocker!"&lt;&lt;endl;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else {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sort(arr,arr+count,cmp);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cout&lt;&lt;arr[0].id&lt;&lt;endl;//按距离将可选教室排序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0;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#include&lt;algorithm&gt;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#include&lt;string&gt;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#include&lt;string.h&gt;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#include&lt;iostream&gt;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#include&lt;stdio.h&gt;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using namespace std;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struct cal{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y;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}node[10000];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bool cmp(cal a,cal b){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if(a.y!=b.y)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a.y&lt;b.y;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else if(a.m!=b.m)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return(a.m&lt;b.m);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else return(a.d&lt;b.d);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 moth[19][10] ={"pop","no","zip","zotz","tzec","xul","yoxkin","mol","chen","yax","zac","ceh","mac","kankin","muan","pax","koyab","cumhu","uayet"};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 T,n,i,j;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 c[100];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cin&gt;&gt;T;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 temp=0;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while(T--){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cin&gt;&gt;n;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for(i=0;i&lt;n;i++)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cin&gt;&gt;node[i].d;//输入数字，日，输入点（非数字）之后这个输入完成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  getchar();//接收空格，如果不接收空格，c就为空，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cin&gt;&gt;c;//接收月份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for(j=0;j&lt;19;j++)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if(strcmp(c,moth[j])==0){node[i].m=j;break//月份转换成数字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cin&gt;&gt;node[i].y;//接收年份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sort(node,node+n,cmp);//排序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	cout&lt;&lt;"case #"&lt;&lt;temp++&lt;&lt;":"&lt;&lt;endl;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	for(i=0;i&lt;n;i++)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cout&lt;&lt;node[i].d&lt;&lt;". ";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for(j=0;j&lt;19;j++)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if(node[i].m==j){cout&lt;&lt;moth[j]&lt;&lt;" ";break;}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cout&lt;&lt;node[i].y&lt;&lt;endl;//按格式输出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return 0;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en-US" alt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struct MyStruct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n;//1的个数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long long int numbers;//数值本身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cmp(const void *a, const void *b)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struct MyStruct d1, d2;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d1=*((struct MyStruct*)a);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d2 = *((struct MyStruct*)b);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if (d1.n != d2.n)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return d2.n - d1.n;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else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if (d1.numbers &gt; d2.numbers)return 1;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else return -1;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solve()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MyStruct data[10000];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n;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cin &gt;&gt; n;//待排序数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 (int i = 0; i &lt;n; i++)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long long int d = 1;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data[i].n = 0;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cin &gt;&gt; data[i].numbers;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 (int j = 0; j &lt; 64; j++)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//按位与运算是按照数据的内部二进制形式进行运算的。若是两个负数，则是按二进制补码形式进行按位与。所得结果若用有符号整型变量存储，则内部形式仍看作二进制补码。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if (data[i].numbers&amp;d)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data[i].n++;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d = d &lt;&lt; 1;//d=1,d=2,d=4....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}//计算data[i].numbers 64位中一共有多少个1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qsort(data, n, sizeof(data[0]), cmp);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 (int i = 0; i &lt; n-1; i++)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cout &lt;&lt; data[i].numbers&lt;&lt; ' ';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}//按格式输出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cout &lt;&lt; data[n - 1].numbers&lt;&lt;endl;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i, 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cin &gt;&gt; 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for (i = 0; i&lt;t; i++)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cout &lt;&lt; "case #" &lt;&lt; i &lt;&lt; ":" &lt;&lt; endl;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solve();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0;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typedef struct Node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 value;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struct Node *next;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 NODE;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NODE *EraseNodes(NODE *head,int num)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//TODO: your definition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if(head==NULL)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return head;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//前几个值都为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num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找到第一个不等于num的节点作为新的头结点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while(head!=NULL)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if(head-&gt;value!=num)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break;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head=head-&gt;next;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NODE * pre=NULL;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NODE * cur=head;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while(cur!=NULL)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if(cur-&gt;value==num) { //删除节点cur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pre-&gt;next=cur-&gt;next;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cur=cur-&gt;next;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 else {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//pre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cur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后移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pre=cur;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cur=cur-&gt;next;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head;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构建链表，删除指定值并输出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void solve(int j) {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//j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为第</a:t>
            </a: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j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个实例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 i,n,v;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NODE* head=NULL,*p,*tail;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scanf("%d",&amp;n);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(i=0; i&lt;n; i++)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p=(NODE*)malloc(sizeof(NODE));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scanf("%d",&amp;p-&gt;value);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p-&gt;next=NULL;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(head==NULL)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head=tail=p;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else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tail-&gt;next=p;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tail=p;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scanf("%d",&amp;v);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printf("case #%d:\n",j);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删除节点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head=EraseNodes(head,v);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输出删除后的链表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 (head)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p=head;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head=head-&gt;next;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printf("%d",p-&gt;value);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</a:t>
            </a:r>
            <a:r>
              <a:rPr lang="zh-CN" alt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不是最后一个值，要输出空格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if (head)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printf(" ");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free(p);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printf("\n");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int i,t;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scanf("%d",&amp;t);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for (i=0; i&lt;t; i++) {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solve(i);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}</a:t>
            </a:r>
            <a:endParaRPr kumimoji="0" lang="zh-CN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lang="zh-CN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{int i,j,maxx=0,minx=1001,x[1001]={0};char c;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c=getchar();//升序还是降序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//j为1~1000，j第一次出现记x[j]=1，已经为1的代表出现过了，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while(cin&gt;&gt;j){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//存储最大最小值，控制最后的输出格式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if(maxx&lt;j)maxx=j; if(minx&gt;j)minx=j;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(x[j]==0)  x[j]=1;}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//如果是升序从1~1001输出，降序从1001~1输出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if(c=='A')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{for (i=1;i&lt;1001;i++)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(x[i]==1&amp;&amp;i!=maxx) cout&lt;&lt;i&lt;&lt;" ";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 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cout&lt;&lt;maxx;}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else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</a:t>
            </a: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for (i=1000;i&gt;=1;i--)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if (x[i]==1&amp;&amp;i!=minx) cout&lt;&lt;i&lt;&lt;" ";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 	</a:t>
            </a: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cout&lt;&lt;minx;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return 0;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int main()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int a[5][5],i,j,max[5],min[5],num,caseNum=0;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cin&gt;&gt;num;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while(num--)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int k=0;//鞍点数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for(i=0; i&lt;5; i++)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for(j=0; j&lt;5; j++)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cin&gt;&gt;a[i][j];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//设置初始值，每行最大值，每列最小值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for(i=0; i&lt;5; i++)max[i]=a[i][0];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for(j=0; j&lt;5; j++)min[j]=a[0][j];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 (i=0; i&lt;5; i++)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for(j=0; j&lt;5; j++)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if(a[i][j]&gt;max[i])max[i]=a[i][j];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if(a[i][j]&lt;min[j])min[j]=a[i][j];//比较后的行最大列最小值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cout&lt;&lt;"case #"&lt;&lt;caseNum++&lt;&lt;":"&lt;&lt;endl;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for(i=0; i&lt;5; i++)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for(j=0; j&lt;5; j++)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if(max[i]==min[j]) {//如果第i行的最大值，等于第j列的最小值，那么a[i][j]就是一个鞍点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cout&lt;&lt;i&lt;&lt;" "&lt;&lt;j&lt;&lt;endl;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	k++;//k为鞍点个数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if(k==0) {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cout&lt;&lt;-1&lt;&lt;" "&lt;&lt;-1&lt;&lt;endl;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		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	return 0;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}</a:t>
            </a: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/>
            <a:endParaRPr lang="zh-CN" altLang="en-US" dirty="0"/>
          </a:p>
        </p:txBody>
      </p:sp>
      <p:sp>
        <p:nvSpPr>
          <p:cNvPr id="194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>
                <a:latin typeface="Calibri" panose="020F0502020204030204" pitchFamily="34" charset="0"/>
              </a:rPr>
            </a:fld>
            <a:endParaRPr lang="zh-C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24393"/>
            <a:ext cx="12192000" cy="2305050"/>
          </a:xfrm>
          <a:solidFill>
            <a:srgbClr val="C00000"/>
          </a:solidFill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程序设计实训讲解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8195" name="Picture 4" descr="C:\Users\djhe\Desktop\华东师范大学图标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18415"/>
            <a:ext cx="3507105" cy="7277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副标题 2"/>
          <p:cNvSpPr txBox="1"/>
          <p:nvPr/>
        </p:nvSpPr>
        <p:spPr>
          <a:xfrm>
            <a:off x="2063750" y="4678680"/>
            <a:ext cx="7705725" cy="120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595959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sz="2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刘晓霞</a:t>
            </a:r>
            <a:r>
              <a:rPr lang="en-US" altLang="zh-CN" sz="1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en-US" altLang="zh-CN" sz="1800" b="1" dirty="0">
                <a:solidFill>
                  <a:srgbClr val="595959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endParaRPr lang="en-US" altLang="zh-CN" sz="1800" b="1" dirty="0">
              <a:solidFill>
                <a:srgbClr val="595959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1024. 单词表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407035" y="859790"/>
            <a:ext cx="11377930" cy="595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提取英文文本中的单词，重复出现的单词只取一个，把它们按照字典顺序排序，建立为一个单词表。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1) 单词与单词之间用空格或标点符号（逗号 (,)，句号 (.), 惊叹号 (!), 问号 (?)）分隔。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(2) 提取的单词只包含 26 个英文字符。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步骤：提取，存储，排序，去重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#define INF 501//每段文本不超过500个字符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char word[INF][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];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存储单词，至多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500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个单词，每个单词最多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0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位，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int s=0;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void select(char a[])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s=0;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int i,j,len,start;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len=strlen(a);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start=0;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i&lt;len;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if(a[i]&lt;='z'&amp;&amp;a[i]&gt;='a')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continue;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}//a[i]是字母，继续遍历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 if(start&lt;i)//不是字母，表示单词结束，每个单词结束的时候要判断start的位置，防止读入分隔符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for(j=start; j&lt;i; j++)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                       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word[s][j-start]=a[j];//存储单词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          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s++;//单词计数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 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start=i+1;//start指向下一个位置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else//(start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=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=i)多个符号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start=i+1;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//for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循环完成后如果以符号结尾，所有单词提取并存储完毕，如果以字母结尾，那么最后一个单词还未存储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if(start&lt;len)//以单词结尾，存储最后一个单词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for(j=start; j&lt;i; j++)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word[s][j-start]=a[j];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          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//对单词的排序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char tmp[INF];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i&lt;s;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for(j=i+1; j&lt;s; j++)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if(strcmp(word[i],word[j])&gt;0)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strcpy(tmp,word[i]);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strcpy(word[i],word[j]);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    strcpy(word[j],tmp);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排好序后去重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strcpy(tmp,word[0]);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printf("%s",word[0]);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for(i=1; i&lt;s;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if(strcmp(tmp,word[i])==0) {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当前单词与前一个相同，不做处理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continue;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 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else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//当前单词与前一个不相同，输出。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strcpy(tmp,word[i]);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    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printf(" %s",word[i]);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printf("\n");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int main()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int i,j,t;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char sentence[INF];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scanf("%d",&amp;t);//问题数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getchar();//接收回车，否则，getline就只接受一个回车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for(i=0; i&lt;t;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for(int h=0;h&lt;501;h++)//清空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for(j=0;j&lt;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100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;j++)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word[h][j]='\0';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cin.getline(sentence,INF);//输入句子,以回车结束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printf("case #%d:\n",i);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select(sentence);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    return 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lang="zh-CN" sz="2200" b="1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/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1033.</a:t>
            </a: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自修室</a:t>
            </a:r>
            <a:endParaRPr lang="zh-CN" altLang="en-US" b="1" dirty="0">
              <a:solidFill>
                <a:schemeClr val="bg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0" y="905510"/>
            <a:ext cx="11377930" cy="603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Rocker 要坐在左右一个座位都没人，如果不是第一排，那么他的前面一个座位也没有人的位置上，当然 Rocker 也可以坐在墙边但前面或左边或右边有座位的话要没有人才可以。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输入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有多个 case，每个 case 第一行有一个数 n 表示自修室的总间数，接下来描述 n(n⩽100) 个自修室的座位情况，接下来按照 Rocker 对于每间自修室，第一行有四个整数 ID,Dis,R,C(Dis⩽2000000,5⩽R,C⩽15)，分别是教室的门号，教室距离 Rocker 寝室的距离，座位的行数以及列数。接下来是一个 R∗C 的 0-1 矩阵，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 表示该座位没有人，1 表示有人。(每间教室 ID，Dis 互异)，Rocker 按照距离远近依次找教室自修，去距离寝室最近的一间满足他条件的教室自修。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struct node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id;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dis;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 arr[100];//存储可选教室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string room[225];//教室中座位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bool cmp(node x,node y)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return x.dis&lt;y.dis;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}//根据距离对可选教室排序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main()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n;//自修室间数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while(cin&gt;&gt;n)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int count=0;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for(int i=0; i&lt;n;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int id,dis,r,c;//分别是教室的门号，教室距离 Rocker 寝室的距离，座位的行数以及列数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cin&gt;&gt;id&gt;&gt;dis&gt;&gt;r&gt;&gt;c;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for(int j=0; j&lt;r; j++)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cin&gt;&gt;room[j];//r行的矩阵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for(int j=0; j&lt;r; j++)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int flag=0;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for(int k=0; k&lt;c; k++)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//当前行第k列无人，且是j==0第一排或者前一排第k列无人，且k==0第1列即靠左墙或左边无人，且k==r-1靠右墙或右边无人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if(room[j][k]=='0'&amp;&amp;(j==0||room[j-1][k]=='0')&amp;&amp;(k==0||room[j][k-1]=='0')&amp;&amp;(k==r-1||room[j][k+1]=='0'))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	flag=1;//找到了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if(flag)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arr[count].id=id;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arr[count].dis=dis;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count++;//如果找到一个符合的座位，该教室可选,可选数量加1，break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	break;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//break之后到这里判断下一个教室是否可选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if(count==0)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cout&lt;&lt;"Bad Luck,Rocker!"&lt;&lt;endl;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else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sort(arr,arr+count,cmp);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cout&lt;&lt;arr[0].id&lt;&lt;endl;//按距离将可选教室排序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return 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1042</a:t>
            </a:r>
            <a:r>
              <a:rPr lang="en-US" alt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.</a:t>
            </a: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Maya历日期的排序</a:t>
            </a:r>
            <a:endParaRPr lang="zh-CN" altLang="en-US" b="1" dirty="0">
              <a:solidFill>
                <a:schemeClr val="bg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0" y="905510"/>
            <a:ext cx="11377930" cy="603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Maya 历的每年分为 19 个月。前 18 个月的每月有 20 天，月份名称依次为 pop, no, zip, zotz, tzec, xul, yoxkin, mol, chen, yax, zac, ceh, mac, kankin, muan, pax, koyab, cumhu，月内的每一日用数字 0 至 19 表示。最后一个月的名称为 uayet, 日用数字 0 至 4 （公历闰年为 6）表示。最后一个月被认为是不幸运的月份。据传 Maya 文化认为 2012 年的最后几天地球会发生大灾难。年份使用 0 至 5000 的整数表示。Maya 日期的格式为：日. 月名 年份，月名与日，月名与年份之间各有一个空格。例如：0. pop 0，表示 0 年的第 1 天。公历 2012 年 4 月 18 日表示为 8. yoxkin 2012。现在有 N 个 Maya 历的日期（年份为 2000 至 2012），要求按照时间的先后顺序输出这些日期。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struct cal{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y;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}node[10000];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根据年月日排序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bool cmp(cal a,cal b){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if(a.y!=b.y)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return a.y&lt;b.y;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else if(a.m!=b.m)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return(a.m&lt;b.m);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else return(a.d&lt;b.d);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char moth[19][10] ={"pop","no","zip","zotz","tzec","xul","yoxkin","mol","chen","yax","zac","ceh","mac","kankin","muan","pax","koyab","cumhu","uayet"};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main(){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int T,n,i,j;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char c[100];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cin&gt;&gt;T;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int temp=0;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while(T--){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cin&gt;&gt;n;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for(i=0;i&lt;n;i++)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cin&gt;&gt;node[i].d;//输入数字，日，输入非数字（点）之后这个输入完成，点作为间隔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getchar();//接收空格，如果不接收空格，c就为空，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cin&gt;&gt;c;//接收月份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for(j=0;j&lt;19;j++)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if(strcmp(c,moth[j])==0){node[i].m=j;break//月份转换成数字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cin&gt;&gt;node[i].y;//接收年份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sort(node,node+n,cmp);//排序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	cout&lt;&lt;"case #"&lt;&lt;temp++&lt;&lt;":"&lt;&lt;endl;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	for(i=0;i&lt;n;i++)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cout&lt;&lt;node[i].d&lt;&lt;". ";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for(j=0;j&lt;19;j++)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if(node[i].m==j){cout&lt;&lt;moth[j]&lt;&lt;" ";break;}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cout&lt;&lt;node[i].y&lt;&lt;endl;//按格式输出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return 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1045. 按数据中1的位数排序</a:t>
            </a:r>
            <a:endParaRPr b="1" dirty="0">
              <a:solidFill>
                <a:schemeClr val="bg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0" y="905510"/>
            <a:ext cx="11377930" cy="603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所有数据在内存中都是以二进制形式存放的，其中有一些位是 1，而另一些位是 0。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例如，整数 100 的二进制表示为 1100100，其中 1 的位数是 3；整数 15 的二进制表示为 1111，其中 1 的位数是 4；整数−15 的 64 位二进制表示为 1111111111111111111111111111111111111111111111111111111111110001，其中 1 的位数是61。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现在有 N 个整数，要求按照 64位二进制补码表示中 1 的位数从大到小进行排序。若两个数的二进制表示中 1 的位数相同，则按照数本身值由小到大排序。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例如：数 100,15,0,30,7,−15,100,−100 排序后的结果为 :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−15,−100,15,30,7,100,100,0。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struct MyStruct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n;//1的个数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long long int numbers;//数值本身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/*int cmp 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如果返回负数，说明a排在b前面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如果返回正数，说明a排在b后面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;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如果返回0，说明a和b无先后关系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所以如果要从小到大排 则返回 *((类型*)a) - *((类型*)b)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如果从大到小则返回 *((类型*)b) - *((类型*)a)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*/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cmp(const void *a, const void *b)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struct MyStruct d1, d2;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d1=*((struct MyStruct*)a);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d2 = *((struct MyStruct*)b);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if (d1.n != d2.n)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return d2.n - d1.n;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else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if (d1.numbers &gt; d2.numbers)return 1;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else return -1;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void solve()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MyStruct data[10000];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n;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cin &gt;&gt; n;//待排序数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for (int i = 0; i &lt;n; i++)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long long int d = 1;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data[i].n = 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cin &gt;&gt; data[i].numbers;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for (int j = 0; j &lt; 64; j++)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//按位与运算是按照数据的内部二进制形式进行运算的。若是两个负数，则是按二进制补码形式进行按位与。所得结果若用有符号整型变量存储，则内部形式仍看作二进制补码。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if (data[i].numbers&amp;d)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	data[i].n++;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d = d &lt;&lt; 1;//d=1,d=2,d=4....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}//计算data[i].numbers 64位中一共有多少个1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qsort(data, n, sizeof(data[0]), cmp);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for (int i = 0; i &lt; n-1; i++)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cout &lt;&lt; data[i].numbers&lt;&lt; ' ';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}//按格式输出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cout &lt;&lt; data[n - 1].numbers&lt;&lt;endl;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main()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int i, 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cin &gt;&gt; 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for (i = 0; i&lt;t; i++)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cout &lt;&lt; "case #" &lt;&lt; i &lt;&lt; ":" &lt;&lt; endl;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solve();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return 0;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1087. 单向链表中的节点删除</a:t>
            </a:r>
            <a:endParaRPr b="1" dirty="0">
              <a:solidFill>
                <a:schemeClr val="bg1"/>
              </a:solidFill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407035" y="692150"/>
            <a:ext cx="11377930" cy="603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给定一个存储了若干个整数（个数范围：0 - 1000）的单向链表和一个整数 v，删除单向链表中所有值为 v 的节点。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typedef struct Node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int value;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struct Node *next;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 NODE;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NODE *EraseNodes(NODE *head,int num)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//TODO: your definition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if(head==NULL)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return head;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//前几个值都为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num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</a:t>
            </a: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找到第一个不等于num的节点作为新的头结点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while(head!=NULL)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if(head-&gt;value!=num)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break;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head=head-&gt;next;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NODE * pre=NULL;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NODE * cur=head;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while(cur!=NULL)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if(cur-&gt;value==num) { //删除节点cur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pre-&gt;next=cur-&gt;next;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cur=cur-&gt;next;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} else {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//pre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cur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后移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pre=cur;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cur=cur-&gt;next;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return head;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构建链表，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删除指定值并输出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void solve(int j) {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//j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为第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个实例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int i,n,v;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NODE* head=NULL,*p,*tail;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scanf("%d",&amp;n);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for (i=0; i&lt;n;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p=(NODE*)malloc(sizeof(NODE));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scanf("%d",&amp;p-&gt;value);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p-&gt;next=NULL;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if (head==NULL)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head=tail=p;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else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tail-&gt;next=p;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tail=p;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scanf("%d",&amp;v);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printf("case #%d:\n",j);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删除节点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head=EraseNodes(head,v);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输出删除后的链表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while (head)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p=head;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head=head-&gt;next;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printf("%d",p-&gt;value);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不是最后一个值，要输出空格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if (head)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printf(" ");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free(p);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printf("\n");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main()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int i,t;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scanf("%d",&amp;t);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for (i=0; i&lt;t; i++) {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solve(i);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1872615"/>
            <a:ext cx="6515100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Comic Sans MS" panose="030F0702030302020204" pitchFamily="66" charset="0"/>
              </a:rPr>
              <a:t>1003. 计算 a 的 n 次方</a:t>
            </a:r>
            <a:endParaRPr 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550863" y="967740"/>
            <a:ext cx="113776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给定两个整数 a (0&lt;a&lt;10) 和 n (0≤n&lt;20)，输出 a 的 n 次方。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输入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 1 行：一个整数 T (1≤T≤10) 为问题数。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接下来共 T 行。每行是由一个空格分隔的两个整数，表示 a 和 n。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对于每个问题，输出一行问题的编号（0 开始编号，格式：case #0: 等）。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然后对应每个问题在一行中输出 a 的 n 次方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5710" y="833755"/>
            <a:ext cx="3190240" cy="36144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1003. 计算 a 的 n 次方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551180" y="1527810"/>
            <a:ext cx="6770370" cy="47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对于输入输出，可以一个个处理，比如T=3，（3个问题），第一个输入为2 0   然后输出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case #0：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不必将所有输入的结果计算后存储再输出，输入一个，处理一个，然后输出</a:t>
            </a: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0" y="692150"/>
            <a:ext cx="3919855" cy="30968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3053" b="5306"/>
          <a:stretch>
            <a:fillRect/>
          </a:stretch>
        </p:blipFill>
        <p:spPr>
          <a:xfrm>
            <a:off x="8197215" y="3789045"/>
            <a:ext cx="3796665" cy="2950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1003. 计算 a 的 n 次方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565150" y="1053465"/>
            <a:ext cx="6077585" cy="47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对于9^19有19位，常规的32位整数只能处理40亿以下的数，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double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有效位为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16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位，会损失精度。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因此这里要用到64位扩展</a:t>
            </a: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不同的编译器对64位扩展不同。一般来说，64位整型的定义方式有long long和__int64两种(VC还支持_int64)，而输出到标准输出方式有printf(“%lld”,a)，printf(“%I64d”,a)，和cout &lt;&lt; a三种方式。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五种常用的C/C++编译器对64位整型的支持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4505" y="1527810"/>
            <a:ext cx="5299075" cy="42583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1003. 计算 a 的 n 次方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314960" y="861060"/>
            <a:ext cx="11089005" cy="541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对于OJ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如果服务器是linux系统，那么定义用long long，IO用%lld（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EOJ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如果服务器是win系统，那么声明要针对编译器而定：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 如果用MS系列编译器，声明用__int64 [现在新版的Visual Studio也支持long long了]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 如果用MinGW环境，声明用long long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 无论什么编译器，IO一律%I64d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</a:rPr>
              <a:t>1015. 排序去重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551180" y="981075"/>
            <a:ext cx="11377930" cy="565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 n 个 1 到 1000 之间的整数 (1≤n≤100)，对于其中重复的数字，只保留一个，把其余相同的数去掉。然后再按照指定的排序方式把这些数排序。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输入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 1 行为字母 A 或 D，A 表示按照升序排序，D 表示按照降序排序。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 2 行开始有若干个用一个空格或换行符分隔的正整数。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相互之间用一个空格分隔的经去重和排序后的正整数。最后一个数后没有空格。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技巧：先排序再去重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排好序后判断相邻两个是否相等就可以了，不相等的把后面的数存入一个新数组（去重后的数组）</a:t>
            </a:r>
            <a:endParaRPr kumimoji="0" lang="zh-CN" alt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1015. 排序去重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407035" y="796925"/>
            <a:ext cx="11687175" cy="596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本题另一种思路：整数范围较小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1~1000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int main()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{int i,j,maxx=0,minx=1001,x[1001]={0};char c;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c=getchar();//升序还是降序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//j为1~1000，j第一次出现记x[j]=1，已经为1的代表出现过了，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while(cin&gt;&gt;j){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//存储最大最小值，控制最后的输出格式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if(maxx&lt;j)maxx=j; if(minx&gt;j)minx=j;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 (x[j]==0)  x[j]=1;}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//如果是升序从1~1001输出，降序从1001~1输出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if(c=='A')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{for (i=1;i&lt;1001;i++)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 (x[i]==1&amp;&amp;i!=maxx) cout&lt;&lt;i&lt;&lt;" ";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 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cout&lt;&lt;maxx;}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else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 (i=1000;i&gt;=1;i--)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 (x[i]==1&amp;&amp;i!=minx) cout&lt;&lt;i&lt;&lt;" ";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 	</a:t>
            </a: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cout&lt;&lt;minx;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return 0;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1015. 排序去重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240983" y="1053465"/>
            <a:ext cx="113776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备注：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c++</a:t>
            </a:r>
            <a:r>
              <a:rPr kumimoji="0" lang="zh-CN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</a:t>
            </a: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set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set作为一个容器是用来存储同一数据类型的，在set中每个元素的值都唯一，而且系统能根据元素的值自动进行排序。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注意：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1、set中的元素都是排好序的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2、set集合中没有重复的元素</a:t>
            </a:r>
            <a:endParaRPr kumimoji="0" lang="en-US" altLang="zh-CN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5235" y="3176905"/>
            <a:ext cx="6107430" cy="1948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"/>
          <p:cNvSpPr txBox="1"/>
          <p:nvPr/>
        </p:nvSpPr>
        <p:spPr>
          <a:xfrm>
            <a:off x="0" y="0"/>
            <a:ext cx="12192000" cy="692150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Comic Sans MS" panose="030F0702030302020204" pitchFamily="66" charset="0"/>
                <a:sym typeface="+mn-ea"/>
              </a:rPr>
              <a:t>1021. 鞍点</a:t>
            </a:r>
            <a:endParaRPr lang="zh-CN" altLang="zh-CN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0243" name="内容占位符 2"/>
          <p:cNvSpPr txBox="1"/>
          <p:nvPr/>
        </p:nvSpPr>
        <p:spPr bwMode="auto">
          <a:xfrm>
            <a:off x="550863" y="900430"/>
            <a:ext cx="11377613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342900" indent="-3429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寻找矩阵中的鞍点：在矩阵中可能有这样一个数字，它在自己的行中是最大的，但是在自己所处的列中又是最小的，我们把这样的元素称为鞍点。一个矩阵中可能没有鞍点，也可能有多个鞍点。输入一个 5×5 的矩阵，寻找该矩阵中的所有鞍点并按照它们在矩阵中的位置（行，列）输出。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主要思路：求出每行的最大值和每列的最小值，</a:t>
            </a: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如果第i行的最大值，等于第j列的最小值，那么a[i][j]就是一个鞍点</a:t>
            </a:r>
            <a:r>
              <a:rPr 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。设一个变量</a:t>
            </a:r>
            <a:r>
              <a:rPr lang="en-US" altLang="zh-CN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k</a:t>
            </a:r>
            <a:r>
              <a:rPr lang="zh-CN" altLang="en-US"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，记录鞍点数。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int main()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int a[5][5],i,j,max[5],min[5],num,caseNum=0;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cin&gt;&gt;num;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while(num--)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int k=0;//鞍点数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for(i=0; i&lt;5; i++)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for(j=0; j&lt;5; j++)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cin&gt;&gt;a[i][j];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//设置初始值，每行最大值，每列最小值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for(i=0; i&lt;5; i++)max[i]=a[i][0];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for(j=0; j&lt;5; j++)min[j]=a[0][j];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 (i=0; i&lt;5; i++)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for(j=0; j&lt;5; j++)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if(a[i][j]&gt;max[i])max[i]=a[i][j];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if(a[i][j]&lt;min[j])min[j]=a[i][j];//比较后的行最大列最小值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cout&lt;&lt;"case #"&lt;&lt;caseNum++&lt;&lt;":"&lt;&lt;endl;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for(i=0; i&lt;5; i++)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for(j=0; j&lt;5; j++)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if(max[i]==min[j]) {//如果第i行的最大值，等于第j列的最小值，那么a[i][j]就是一个鞍点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	cout&lt;&lt;i&lt;&lt;" "&lt;&lt;j&lt;&lt;endl;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	k++;//k为鞍点个数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if(k==0) {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cout&lt;&lt;-1&lt;&lt;" "&lt;&lt;-1&lt;&lt;endl;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		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	return 0;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sz="2200" b="1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+mn-ea"/>
              </a:rPr>
              <a:t>}</a:t>
            </a: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lvl="0"/>
            <a:endParaRPr lang="zh-CN" altLang="en-US" sz="2200" dirty="0"/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base" latinLnBrk="0" hangingPunct="1">
              <a:lnSpc>
                <a:spcPct val="15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sz="2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9608</Words>
  <Application>WPS 演示</Application>
  <PresentationFormat>宽屏</PresentationFormat>
  <Paragraphs>467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华文楷体</vt:lpstr>
      <vt:lpstr>Comic Sans MS</vt:lpstr>
      <vt:lpstr>Calibri</vt:lpstr>
      <vt:lpstr>Arial Unicode MS</vt:lpstr>
      <vt:lpstr>等线</vt:lpstr>
      <vt:lpstr>Office 主题​​</vt:lpstr>
      <vt:lpstr>程序设计实训讲解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暖♚</cp:lastModifiedBy>
  <cp:revision>437</cp:revision>
  <dcterms:created xsi:type="dcterms:W3CDTF">2017-08-03T09:01:00Z</dcterms:created>
  <dcterms:modified xsi:type="dcterms:W3CDTF">2019-03-04T06:32:11Z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