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9875" autoAdjust="0"/>
  </p:normalViewPr>
  <p:slideViewPr>
    <p:cSldViewPr snapToGrid="0">
      <p:cViewPr>
        <p:scale>
          <a:sx n="66" d="100"/>
          <a:sy n="66" d="100"/>
        </p:scale>
        <p:origin x="1325" y="302"/>
      </p:cViewPr>
      <p:guideLst/>
    </p:cSldViewPr>
  </p:slideViewPr>
  <p:outlineViewPr>
    <p:cViewPr>
      <p:scale>
        <a:sx n="33" d="100"/>
        <a:sy n="33" d="100"/>
      </p:scale>
      <p:origin x="0" y="-563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41DE8-1D7E-4572-A212-4BC7ACFAE002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FDD2B-02A5-43E5-B4FB-3632EC3B9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1-30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的数组代表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june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r>
              <a:rPr lang="en-US" altLang="zh-CN" dirty="0"/>
              <a:t>] = 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"%d", </a:t>
            </a:r>
            <a:r>
              <a:rPr lang="en-US" altLang="zh-CN" dirty="0"/>
              <a:t>&amp;N)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input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"%d", </a:t>
            </a:r>
            <a:r>
              <a:rPr lang="en-US" altLang="zh-CN" dirty="0"/>
              <a:t>&amp;input)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(input == 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june</a:t>
            </a:r>
            <a:r>
              <a:rPr lang="en-US" altLang="zh-CN" dirty="0"/>
              <a:t>[input-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zh-CN" dirty="0"/>
              <a:t>flag=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r>
              <a:rPr lang="en-US" altLang="zh-CN" dirty="0"/>
              <a:t>i&lt;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30;</a:t>
            </a:r>
            <a:r>
              <a:rPr lang="en-US" altLang="zh-CN" dirty="0"/>
              <a:t>i++){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/>
              <a:t>(</a:t>
            </a:r>
            <a:r>
              <a:rPr lang="en-US" altLang="zh-CN" dirty="0" err="1"/>
              <a:t>june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    flag=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/>
              <a:t>(flag==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"no\n"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"yes\n"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89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&lt;algorithm&gt;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"%d,", </a:t>
            </a:r>
            <a:r>
              <a:rPr lang="en-US" altLang="zh-CN" dirty="0"/>
              <a:t>&amp;T)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电脑三种接口数量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c_ps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c_usb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c_two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 %d %d", </a:t>
            </a:r>
            <a:r>
              <a:rPr lang="en-US" altLang="zh-CN" dirty="0"/>
              <a:t>&amp;</a:t>
            </a:r>
            <a:r>
              <a:rPr lang="en-US" altLang="zh-CN" dirty="0" err="1"/>
              <a:t>c_usb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&amp;</a:t>
            </a:r>
            <a:r>
              <a:rPr lang="en-US" altLang="zh-CN" dirty="0" err="1"/>
              <a:t>c_ps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&amp;</a:t>
            </a:r>
            <a:r>
              <a:rPr lang="en-US" altLang="zh-CN" dirty="0" err="1"/>
              <a:t>c_two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键盘数量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"%d", </a:t>
            </a:r>
            <a:r>
              <a:rPr lang="en-US" altLang="zh-CN" dirty="0"/>
              <a:t>&amp;m)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每种键盘的数量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k_usb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k_ps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每种键盘的价格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price_usb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en-US" altLang="zh-CN" dirty="0"/>
              <a:t>] = 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price_ps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en-US" altLang="zh-CN" dirty="0"/>
              <a:t>] = 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总支出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cost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</a:t>
            </a:r>
            <a:r>
              <a:rPr lang="en-US" altLang="zh-CN" dirty="0"/>
              <a:t>str[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300</a:t>
            </a:r>
            <a:r>
              <a:rPr lang="en-US" altLang="zh-CN" dirty="0"/>
              <a:t>][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price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 %s", </a:t>
            </a:r>
            <a:r>
              <a:rPr lang="en-US" altLang="zh-CN" dirty="0"/>
              <a:t>&amp;price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&amp;str[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</a:t>
            </a:r>
            <a:r>
              <a:rPr lang="en-US" altLang="zh-CN" dirty="0" err="1"/>
              <a:t>strcmp</a:t>
            </a:r>
            <a:r>
              <a:rPr lang="en-US" altLang="zh-CN" dirty="0"/>
              <a:t>(str[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"PS/2"</a:t>
            </a:r>
            <a:r>
              <a:rPr lang="en-US" altLang="zh-CN" dirty="0"/>
              <a:t>) 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price_ps</a:t>
            </a:r>
            <a:r>
              <a:rPr lang="en-US" altLang="zh-CN" dirty="0"/>
              <a:t>[</a:t>
            </a:r>
            <a:r>
              <a:rPr lang="en-US" altLang="zh-CN" dirty="0" err="1"/>
              <a:t>k_ps</a:t>
            </a:r>
            <a:r>
              <a:rPr lang="en-US" altLang="zh-CN" dirty="0"/>
              <a:t>++] = price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if </a:t>
            </a:r>
            <a:r>
              <a:rPr lang="en-US" altLang="zh-CN" dirty="0"/>
              <a:t>(</a:t>
            </a:r>
            <a:r>
              <a:rPr lang="en-US" altLang="zh-CN" dirty="0" err="1"/>
              <a:t>strcmp</a:t>
            </a:r>
            <a:r>
              <a:rPr lang="en-US" altLang="zh-CN" dirty="0"/>
              <a:t>(str[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"USB"</a:t>
            </a:r>
            <a:r>
              <a:rPr lang="en-US" altLang="zh-CN" dirty="0"/>
              <a:t>) 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price_usb</a:t>
            </a:r>
            <a:r>
              <a:rPr lang="en-US" altLang="zh-CN" dirty="0"/>
              <a:t>[</a:t>
            </a:r>
            <a:r>
              <a:rPr lang="en-US" altLang="zh-CN" dirty="0" err="1"/>
              <a:t>k_usb</a:t>
            </a:r>
            <a:r>
              <a:rPr lang="en-US" altLang="zh-CN" dirty="0"/>
              <a:t>++] = price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//************************************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以上准备工作************************************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数组按低到高排序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sort(</a:t>
            </a:r>
            <a:r>
              <a:rPr lang="en-US" altLang="zh-CN" dirty="0" err="1"/>
              <a:t>price_ps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 err="1"/>
              <a:t>price_ps</a:t>
            </a:r>
            <a:r>
              <a:rPr lang="en-US" altLang="zh-CN" dirty="0"/>
              <a:t> + </a:t>
            </a:r>
            <a:r>
              <a:rPr lang="en-US" altLang="zh-CN" dirty="0" err="1"/>
              <a:t>k_ps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sort(</a:t>
            </a:r>
            <a:r>
              <a:rPr lang="en-US" altLang="zh-CN" dirty="0" err="1"/>
              <a:t>price_usb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 err="1"/>
              <a:t>price_usb</a:t>
            </a:r>
            <a:r>
              <a:rPr lang="en-US" altLang="zh-CN" dirty="0"/>
              <a:t> + </a:t>
            </a:r>
            <a:r>
              <a:rPr lang="en-US" altLang="zh-CN" dirty="0" err="1"/>
              <a:t>k_usb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price_ps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price_usb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的索引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index_u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index_p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总数量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totalNum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c_ps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k_ps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哪个少，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totalNum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就加哪个，计算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cost,k_ps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减少相应数量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temp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temp = min(</a:t>
            </a:r>
            <a:r>
              <a:rPr lang="en-US" altLang="zh-CN" dirty="0" err="1"/>
              <a:t>c_ps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 err="1"/>
              <a:t>k_ps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totalNum</a:t>
            </a:r>
            <a:r>
              <a:rPr lang="en-US" altLang="zh-CN" dirty="0"/>
              <a:t> += temp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dirty="0" err="1"/>
              <a:t>index_p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index_p</a:t>
            </a:r>
            <a:r>
              <a:rPr lang="en-US" altLang="zh-CN" dirty="0"/>
              <a:t> &lt; temp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index_p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    cost += </a:t>
            </a:r>
            <a:r>
              <a:rPr lang="en-US" altLang="zh-CN" dirty="0" err="1"/>
              <a:t>price_ps</a:t>
            </a:r>
            <a:r>
              <a:rPr lang="en-US" altLang="zh-CN" dirty="0"/>
              <a:t>[</a:t>
            </a:r>
            <a:r>
              <a:rPr lang="en-US" altLang="zh-CN" dirty="0" err="1"/>
              <a:t>index_p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k_ps</a:t>
            </a:r>
            <a:r>
              <a:rPr lang="en-US" altLang="zh-CN" dirty="0"/>
              <a:t> = (</a:t>
            </a:r>
            <a:r>
              <a:rPr lang="en-US" altLang="zh-CN" dirty="0" err="1"/>
              <a:t>k_ps</a:t>
            </a:r>
            <a:r>
              <a:rPr lang="en-US" altLang="zh-CN" dirty="0"/>
              <a:t> &gt; </a:t>
            </a:r>
            <a:r>
              <a:rPr lang="en-US" altLang="zh-CN" dirty="0" err="1"/>
              <a:t>c_ps</a:t>
            </a:r>
            <a:r>
              <a:rPr lang="en-US" altLang="zh-CN" dirty="0"/>
              <a:t>) ? (</a:t>
            </a:r>
            <a:r>
              <a:rPr lang="en-US" altLang="zh-CN" dirty="0" err="1"/>
              <a:t>k_ps</a:t>
            </a:r>
            <a:r>
              <a:rPr lang="en-US" altLang="zh-CN" dirty="0"/>
              <a:t> - </a:t>
            </a:r>
            <a:r>
              <a:rPr lang="en-US" altLang="zh-CN" dirty="0" err="1"/>
              <a:t>c_ps</a:t>
            </a:r>
            <a:r>
              <a:rPr lang="en-US" altLang="zh-CN" dirty="0"/>
              <a:t>) :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c_usb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k_usb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哪个少，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totalNum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就加哪个，计算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k_usb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减少相应数量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temp = min(</a:t>
            </a:r>
            <a:r>
              <a:rPr lang="en-US" altLang="zh-CN" dirty="0" err="1"/>
              <a:t>c_usb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 err="1"/>
              <a:t>k_usb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dirty="0" err="1"/>
              <a:t>index_u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index_u</a:t>
            </a:r>
            <a:r>
              <a:rPr lang="en-US" altLang="zh-CN" dirty="0"/>
              <a:t> &lt; temp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index_u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    cost += </a:t>
            </a:r>
            <a:r>
              <a:rPr lang="en-US" altLang="zh-CN" dirty="0" err="1"/>
              <a:t>price_usb</a:t>
            </a:r>
            <a:r>
              <a:rPr lang="en-US" altLang="zh-CN" dirty="0"/>
              <a:t>[</a:t>
            </a:r>
            <a:r>
              <a:rPr lang="en-US" altLang="zh-CN" dirty="0" err="1"/>
              <a:t>index_u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k_usb</a:t>
            </a:r>
            <a:r>
              <a:rPr lang="en-US" altLang="zh-CN" dirty="0"/>
              <a:t> = (</a:t>
            </a:r>
            <a:r>
              <a:rPr lang="en-US" altLang="zh-CN" dirty="0" err="1"/>
              <a:t>k_usb</a:t>
            </a:r>
            <a:r>
              <a:rPr lang="en-US" altLang="zh-CN" dirty="0"/>
              <a:t> &gt; </a:t>
            </a:r>
            <a:r>
              <a:rPr lang="en-US" altLang="zh-CN" dirty="0" err="1"/>
              <a:t>c_usb</a:t>
            </a:r>
            <a:r>
              <a:rPr lang="en-US" altLang="zh-CN" dirty="0"/>
              <a:t>) ? (</a:t>
            </a:r>
            <a:r>
              <a:rPr lang="en-US" altLang="zh-CN" dirty="0" err="1"/>
              <a:t>k_usb</a:t>
            </a:r>
            <a:r>
              <a:rPr lang="en-US" altLang="zh-CN" dirty="0"/>
              <a:t> - </a:t>
            </a:r>
            <a:r>
              <a:rPr lang="en-US" altLang="zh-CN" dirty="0" err="1"/>
              <a:t>c_usb</a:t>
            </a:r>
            <a:r>
              <a:rPr lang="en-US" altLang="zh-CN" dirty="0"/>
              <a:t>) :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totalNum</a:t>
            </a:r>
            <a:r>
              <a:rPr lang="en-US" altLang="zh-CN" dirty="0"/>
              <a:t> += temp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看剩余的键盘和双接口电脑对比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temp = min(</a:t>
            </a:r>
            <a:r>
              <a:rPr lang="en-US" altLang="zh-CN" dirty="0" err="1"/>
              <a:t>c_two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 err="1"/>
              <a:t>k_ps</a:t>
            </a:r>
            <a:r>
              <a:rPr lang="en-US" altLang="zh-CN" dirty="0"/>
              <a:t> + </a:t>
            </a:r>
            <a:r>
              <a:rPr lang="en-US" altLang="zh-CN" dirty="0" err="1"/>
              <a:t>k_usb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totalNum</a:t>
            </a:r>
            <a:r>
              <a:rPr lang="en-US" altLang="zh-CN" dirty="0"/>
              <a:t> += temp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temp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</a:t>
            </a:r>
            <a:r>
              <a:rPr lang="en-US" altLang="zh-CN" dirty="0" err="1"/>
              <a:t>price_ps</a:t>
            </a:r>
            <a:r>
              <a:rPr lang="en-US" altLang="zh-CN" dirty="0"/>
              <a:t>[</a:t>
            </a:r>
            <a:r>
              <a:rPr lang="en-US" altLang="zh-CN" dirty="0" err="1"/>
              <a:t>index_p</a:t>
            </a:r>
            <a:r>
              <a:rPr lang="en-US" altLang="zh-CN" dirty="0"/>
              <a:t>] !=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en-US" altLang="zh-CN" dirty="0"/>
              <a:t>&amp;&amp; </a:t>
            </a:r>
            <a:r>
              <a:rPr lang="en-US" altLang="zh-CN" dirty="0" err="1"/>
              <a:t>price_usb</a:t>
            </a:r>
            <a:r>
              <a:rPr lang="en-US" altLang="zh-CN" dirty="0"/>
              <a:t>[</a:t>
            </a:r>
            <a:r>
              <a:rPr lang="en-US" altLang="zh-CN" dirty="0" err="1"/>
              <a:t>index_u</a:t>
            </a:r>
            <a:r>
              <a:rPr lang="en-US" altLang="zh-CN" dirty="0"/>
              <a:t>] !=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</a:t>
            </a:r>
            <a:r>
              <a:rPr lang="en-US" altLang="zh-CN" dirty="0" err="1"/>
              <a:t>price_usb</a:t>
            </a:r>
            <a:r>
              <a:rPr lang="en-US" altLang="zh-CN" dirty="0"/>
              <a:t>[</a:t>
            </a:r>
            <a:r>
              <a:rPr lang="en-US" altLang="zh-CN" dirty="0" err="1"/>
              <a:t>index_u</a:t>
            </a:r>
            <a:r>
              <a:rPr lang="en-US" altLang="zh-CN" dirty="0"/>
              <a:t>] &lt; </a:t>
            </a:r>
            <a:r>
              <a:rPr lang="en-US" altLang="zh-CN" dirty="0" err="1"/>
              <a:t>price_ps</a:t>
            </a:r>
            <a:r>
              <a:rPr lang="en-US" altLang="zh-CN" dirty="0"/>
              <a:t>[</a:t>
            </a:r>
            <a:r>
              <a:rPr lang="en-US" altLang="zh-CN" dirty="0" err="1"/>
              <a:t>index_p</a:t>
            </a:r>
            <a:r>
              <a:rPr lang="en-US" altLang="zh-CN" dirty="0"/>
              <a:t>]) {</a:t>
            </a:r>
            <a:br>
              <a:rPr lang="en-US" altLang="zh-CN" dirty="0"/>
            </a:br>
            <a:r>
              <a:rPr lang="en-US" altLang="zh-CN" dirty="0"/>
              <a:t>                    cost += </a:t>
            </a:r>
            <a:r>
              <a:rPr lang="en-US" altLang="zh-CN" dirty="0" err="1"/>
              <a:t>price_usb</a:t>
            </a:r>
            <a:r>
              <a:rPr lang="en-US" altLang="zh-CN" dirty="0"/>
              <a:t>[</a:t>
            </a:r>
            <a:r>
              <a:rPr lang="en-US" altLang="zh-CN" dirty="0" err="1"/>
              <a:t>index_u</a:t>
            </a:r>
            <a:r>
              <a:rPr lang="en-US" altLang="zh-CN" dirty="0"/>
              <a:t>++]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dirty="0"/>
              <a:t>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        cost += </a:t>
            </a:r>
            <a:r>
              <a:rPr lang="en-US" altLang="zh-CN" dirty="0" err="1"/>
              <a:t>price_ps</a:t>
            </a:r>
            <a:r>
              <a:rPr lang="en-US" altLang="zh-CN" dirty="0"/>
              <a:t>[</a:t>
            </a:r>
            <a:r>
              <a:rPr lang="en-US" altLang="zh-CN" dirty="0" err="1"/>
              <a:t>index_p</a:t>
            </a:r>
            <a:r>
              <a:rPr lang="en-US" altLang="zh-CN" dirty="0"/>
              <a:t>++]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    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if </a:t>
            </a:r>
            <a:r>
              <a:rPr lang="en-US" altLang="zh-CN" dirty="0"/>
              <a:t>(</a:t>
            </a:r>
            <a:r>
              <a:rPr lang="en-US" altLang="zh-CN" dirty="0" err="1"/>
              <a:t>price_usb</a:t>
            </a:r>
            <a:r>
              <a:rPr lang="en-US" altLang="zh-CN" dirty="0"/>
              <a:t>[</a:t>
            </a:r>
            <a:r>
              <a:rPr lang="en-US" altLang="zh-CN" dirty="0" err="1"/>
              <a:t>index_u</a:t>
            </a:r>
            <a:r>
              <a:rPr lang="en-US" altLang="zh-CN" dirty="0"/>
              <a:t>] 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    cost += </a:t>
            </a:r>
            <a:r>
              <a:rPr lang="en-US" altLang="zh-CN" dirty="0" err="1"/>
              <a:t>price_ps</a:t>
            </a:r>
            <a:r>
              <a:rPr lang="en-US" altLang="zh-CN" dirty="0"/>
              <a:t>[</a:t>
            </a:r>
            <a:r>
              <a:rPr lang="en-US" altLang="zh-CN" dirty="0" err="1"/>
              <a:t>index_p</a:t>
            </a:r>
            <a:r>
              <a:rPr lang="en-US" altLang="zh-CN" dirty="0"/>
              <a:t>++]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    cost += </a:t>
            </a:r>
            <a:r>
              <a:rPr lang="en-US" altLang="zh-CN" dirty="0" err="1"/>
              <a:t>price_usb</a:t>
            </a:r>
            <a:r>
              <a:rPr lang="en-US" altLang="zh-CN" dirty="0"/>
              <a:t>[</a:t>
            </a:r>
            <a:r>
              <a:rPr lang="en-US" altLang="zh-CN" dirty="0" err="1"/>
              <a:t>index_u</a:t>
            </a:r>
            <a:r>
              <a:rPr lang="en-US" altLang="zh-CN" dirty="0"/>
              <a:t>++]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"case #%d:\n",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 %d\n", </a:t>
            </a:r>
            <a:r>
              <a:rPr lang="en-US" altLang="zh-CN" dirty="0" err="1"/>
              <a:t>totalNum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cost)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433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unique()</a:t>
            </a:r>
            <a:r>
              <a:rPr lang="zh-CN" altLang="en-US" dirty="0"/>
              <a:t>函数是一个去重函数</a:t>
            </a:r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en-US" dirty="0"/>
              <a:t>中</a:t>
            </a:r>
            <a:r>
              <a:rPr lang="en-US" altLang="zh-CN" dirty="0"/>
              <a:t>unique</a:t>
            </a:r>
            <a:r>
              <a:rPr lang="zh-CN" altLang="en-US" dirty="0"/>
              <a:t>的函数 </a:t>
            </a:r>
            <a:r>
              <a:rPr lang="en-US" altLang="zh-CN" dirty="0"/>
              <a:t>unique</a:t>
            </a:r>
            <a:r>
              <a:rPr lang="zh-CN" altLang="en-US" dirty="0"/>
              <a:t>的功能是去除相邻的重复元素</a:t>
            </a:r>
            <a:r>
              <a:rPr lang="en-US" altLang="zh-CN" dirty="0"/>
              <a:t>(</a:t>
            </a:r>
            <a:r>
              <a:rPr lang="zh-CN" altLang="en-US" dirty="0"/>
              <a:t>只保留一个</a:t>
            </a:r>
            <a:r>
              <a:rPr lang="en-US" altLang="zh-CN" dirty="0"/>
              <a:t>),</a:t>
            </a:r>
          </a:p>
          <a:p>
            <a:r>
              <a:rPr lang="zh-CN" altLang="en-US" dirty="0"/>
              <a:t>还有一个容易忽视的特性是它并不真正把重复的元素删除。头文件要加</a:t>
            </a:r>
            <a:r>
              <a:rPr lang="en-US" altLang="zh-CN" dirty="0"/>
              <a:t>#include&lt;</a:t>
            </a:r>
            <a:r>
              <a:rPr lang="en-US" altLang="zh-CN" dirty="0" err="1"/>
              <a:t>algorithm.h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unique(</a:t>
            </a:r>
            <a:r>
              <a:rPr lang="en-US" altLang="zh-CN" dirty="0" err="1"/>
              <a:t>num,num+n</a:t>
            </a:r>
            <a:r>
              <a:rPr lang="en-US" altLang="zh-CN" dirty="0"/>
              <a:t>)</a:t>
            </a:r>
            <a:r>
              <a:rPr lang="zh-CN" altLang="en-US" dirty="0"/>
              <a:t>返回的是</a:t>
            </a:r>
            <a:r>
              <a:rPr lang="en-US" altLang="zh-CN" dirty="0"/>
              <a:t>num</a:t>
            </a:r>
            <a:r>
              <a:rPr lang="zh-CN" altLang="en-US" dirty="0"/>
              <a:t>去重后的尾地址，之所以说比不真正把重复的元素删除，其实是，该函数把重复的元素一到后面去了，然后依然保存到了原数组中，然后返回去重后最后一个元素的地址</a:t>
            </a:r>
            <a:r>
              <a:rPr lang="en-US" altLang="zh-CN" dirty="0"/>
              <a:t>.</a:t>
            </a:r>
          </a:p>
          <a:p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&lt;algorithm&gt;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b)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la = a %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lb</a:t>
            </a:r>
            <a:r>
              <a:rPr lang="en-US" altLang="zh-CN" dirty="0"/>
              <a:t> = b %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(la == </a:t>
            </a:r>
            <a:r>
              <a:rPr lang="en-US" altLang="zh-CN" dirty="0" err="1"/>
              <a:t>lb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/>
              <a:t>a &lt; 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/>
              <a:t>la &lt; </a:t>
            </a:r>
            <a:r>
              <a:rPr lang="en-US" altLang="zh-CN" dirty="0" err="1"/>
              <a:t>lb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"%d", </a:t>
            </a:r>
            <a:r>
              <a:rPr lang="en-US" altLang="zh-CN" dirty="0"/>
              <a:t>&amp;n)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"%d", </a:t>
            </a:r>
            <a:r>
              <a:rPr lang="en-US" altLang="zh-CN" dirty="0"/>
              <a:t>&amp;m)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num[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altLang="zh-CN" dirty="0"/>
              <a:t>] = 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"%d", </a:t>
            </a:r>
            <a:r>
              <a:rPr lang="en-US" altLang="zh-CN" dirty="0"/>
              <a:t>&amp;num[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排序操作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sort(num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num + 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compare)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去重操作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unique(num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num + m) - 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"case #%d:\n",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"%d", </a:t>
            </a:r>
            <a:r>
              <a:rPr lang="en-US" altLang="zh-CN" dirty="0"/>
              <a:t>num[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 == j -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"\n", </a:t>
            </a:r>
            <a:r>
              <a:rPr lang="en-US" altLang="zh-CN" dirty="0"/>
              <a:t>num[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56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82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&lt;algorithm&gt;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typedef struct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compareS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en-US" altLang="zh-CN" dirty="0"/>
              <a:t>product1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Product </a:t>
            </a:r>
            <a:r>
              <a:rPr lang="en-US" altLang="zh-CN" dirty="0"/>
              <a:t>product2)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(product1.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 </a:t>
            </a:r>
            <a:r>
              <a:rPr lang="en-US" altLang="zh-CN" dirty="0"/>
              <a:t>== product2.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/>
              <a:t>product1.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 </a:t>
            </a:r>
            <a:r>
              <a:rPr lang="en-US" altLang="zh-CN" dirty="0"/>
              <a:t>&lt; product2.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compareP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en-US" altLang="zh-CN" dirty="0"/>
              <a:t>product1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Product </a:t>
            </a:r>
            <a:r>
              <a:rPr lang="en-US" altLang="zh-CN" dirty="0"/>
              <a:t>product2)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(product1.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</a:t>
            </a:r>
            <a:r>
              <a:rPr lang="en-US" altLang="zh-CN" dirty="0"/>
              <a:t>== product2.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/>
              <a:t>product1.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</a:t>
            </a:r>
            <a:r>
              <a:rPr lang="en-US" altLang="zh-CN" dirty="0"/>
              <a:t>&lt; product2.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en-US" altLang="zh-CN" dirty="0"/>
              <a:t>product1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Product </a:t>
            </a:r>
            <a:r>
              <a:rPr lang="en-US" altLang="zh-CN" dirty="0"/>
              <a:t>product2)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(product1.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 </a:t>
            </a:r>
            <a:r>
              <a:rPr lang="en-US" altLang="zh-CN" dirty="0"/>
              <a:t>== product2.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 </a:t>
            </a:r>
            <a:r>
              <a:rPr lang="en-US" altLang="zh-CN" dirty="0"/>
              <a:t>&amp;&amp;</a:t>
            </a:r>
            <a:br>
              <a:rPr lang="en-US" altLang="zh-CN" dirty="0"/>
            </a:br>
            <a:r>
              <a:rPr lang="en-US" altLang="zh-CN" dirty="0"/>
              <a:t>        product1.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</a:t>
            </a:r>
            <a:r>
              <a:rPr lang="en-US" altLang="zh-CN" dirty="0"/>
              <a:t>== product2.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false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if </a:t>
            </a:r>
            <a:r>
              <a:rPr lang="en-US" altLang="zh-CN" dirty="0"/>
              <a:t>(product1.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 </a:t>
            </a:r>
            <a:r>
              <a:rPr lang="en-US" altLang="zh-CN" dirty="0"/>
              <a:t>== product2.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/>
              <a:t>product1.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</a:t>
            </a:r>
            <a:r>
              <a:rPr lang="en-US" altLang="zh-CN" dirty="0"/>
              <a:t>&lt; product2.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/>
              <a:t>product1.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 </a:t>
            </a:r>
            <a:r>
              <a:rPr lang="en-US" altLang="zh-CN" dirty="0"/>
              <a:t>&gt; product2.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en-US" altLang="zh-CN" dirty="0"/>
              <a:t>product[]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  <a:r>
              <a:rPr lang="en-US" altLang="zh-CN" dirty="0" err="1"/>
              <a:t>midS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 </a:t>
            </a:r>
            <a:r>
              <a:rPr lang="en-US" altLang="zh-CN" dirty="0" err="1"/>
              <a:t>midP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取出销量中位数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sort(product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product +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 err="1"/>
              <a:t>compareS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(n %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US" altLang="zh-CN" dirty="0"/>
              <a:t>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midS</a:t>
            </a:r>
            <a:r>
              <a:rPr lang="en-US" altLang="zh-CN" dirty="0"/>
              <a:t> = product[n /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/>
              <a:t>].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midS</a:t>
            </a:r>
            <a:r>
              <a:rPr lang="en-US" altLang="zh-CN" dirty="0"/>
              <a:t> = (product[n /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US" altLang="zh-CN" dirty="0"/>
              <a:t>-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/>
              <a:t>+ product[n /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/>
              <a:t>].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</a:t>
            </a:r>
            <a:r>
              <a:rPr lang="en-US" altLang="zh-CN" dirty="0"/>
              <a:t>) /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取出价格中位数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sort(product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product +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 err="1"/>
              <a:t>compareP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(n %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US" altLang="zh-CN" dirty="0"/>
              <a:t>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midP</a:t>
            </a:r>
            <a:r>
              <a:rPr lang="en-US" altLang="zh-CN" dirty="0"/>
              <a:t> = product[n /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/>
              <a:t>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midP</a:t>
            </a:r>
            <a:r>
              <a:rPr lang="en-US" altLang="zh-CN" dirty="0"/>
              <a:t> = (product[n /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en-US" altLang="zh-CN" dirty="0"/>
              <a:t>-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</a:t>
            </a:r>
            <a:r>
              <a:rPr lang="en-US" altLang="zh-CN" dirty="0"/>
              <a:t>+ product[n /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dirty="0"/>
              <a:t>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en-US" altLang="zh-CN" dirty="0"/>
              <a:t>) /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销量高于中位数且价格低于中位数，才推荐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推荐的顺序：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销量从大到小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销量一样的价格从低到高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都一样，按照输入顺序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en-US" altLang="zh-CN" dirty="0"/>
              <a:t>product1[n]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index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(product[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/>
              <a:t>&gt; </a:t>
            </a:r>
            <a:r>
              <a:rPr lang="en-US" altLang="zh-CN" dirty="0" err="1"/>
              <a:t>midS</a:t>
            </a:r>
            <a:r>
              <a:rPr lang="en-US" altLang="zh-CN" dirty="0"/>
              <a:t> &amp;&amp; product[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</a:t>
            </a:r>
            <a:r>
              <a:rPr lang="en-US" altLang="zh-CN" dirty="0"/>
              <a:t>&lt; </a:t>
            </a:r>
            <a:r>
              <a:rPr lang="en-US" altLang="zh-CN" dirty="0" err="1"/>
              <a:t>midP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product1[index++] = product[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(index 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"no recommendation\n"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sort(product1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product1 + 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compare)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j &lt; index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++j)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"%s %d ", </a:t>
            </a:r>
            <a:r>
              <a:rPr lang="en-US" altLang="zh-CN" dirty="0"/>
              <a:t>product1[j].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name, </a:t>
            </a:r>
            <a:r>
              <a:rPr lang="en-US" altLang="zh-CN" dirty="0"/>
              <a:t>product1[j].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(product1[j].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 </a:t>
            </a:r>
            <a:r>
              <a:rPr lang="en-US" altLang="zh-CN" dirty="0"/>
              <a:t>== floor(product1[j].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en-US" altLang="zh-CN" dirty="0"/>
              <a:t>))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"%.0lf\n", </a:t>
            </a:r>
            <a:r>
              <a:rPr lang="en-US" altLang="zh-CN" dirty="0"/>
              <a:t>product1[j].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"%.1lf\n", </a:t>
            </a:r>
            <a:r>
              <a:rPr lang="en-US" altLang="zh-CN" dirty="0"/>
              <a:t>product1[j].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void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"%d", </a:t>
            </a:r>
            <a:r>
              <a:rPr lang="en-US" altLang="zh-CN" dirty="0"/>
              <a:t>&amp;T)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 err="1"/>
              <a:t>i</a:t>
            </a:r>
            <a:r>
              <a:rPr lang="en-US" altLang="zh-CN" dirty="0"/>
              <a:t> &lt; 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"%d", </a:t>
            </a:r>
            <a:r>
              <a:rPr lang="en-US" altLang="zh-CN" dirty="0"/>
              <a:t>&amp;n)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Product </a:t>
            </a:r>
            <a:r>
              <a:rPr lang="en-US" altLang="zh-CN" dirty="0"/>
              <a:t>product[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</a:t>
            </a:r>
            <a:r>
              <a:rPr lang="en-US" altLang="zh-CN" dirty="0"/>
              <a:t>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 </a:t>
            </a:r>
            <a:r>
              <a:rPr lang="en-US" altLang="zh-CN" dirty="0"/>
              <a:t>j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++j)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"%s %d %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en-US" altLang="zh-CN" dirty="0"/>
              <a:t>&amp;product[j].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name, </a:t>
            </a:r>
            <a:r>
              <a:rPr lang="en-US" altLang="zh-CN" dirty="0"/>
              <a:t>&amp;product[j].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saleNum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&amp;product[j].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price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"case #%d:\n",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根据销量和价格输出商品编号顺序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recommend(product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n)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86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#include 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stdio.h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lang="en-US" altLang="zh-CN" dirty="0">
                <a:latin typeface="Consolas" panose="020B0609020204030204" pitchFamily="49" charset="0"/>
              </a:rPr>
              <a:t>() 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"%d", </a:t>
            </a:r>
            <a:r>
              <a:rPr lang="en-US" altLang="zh-CN" dirty="0">
                <a:latin typeface="Consolas" panose="020B0609020204030204" pitchFamily="49" charset="0"/>
              </a:rPr>
              <a:t>&amp;T)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lang="en-US" altLang="zh-CN" dirty="0">
                <a:latin typeface="Consolas" panose="020B0609020204030204" pitchFamily="49" charset="0"/>
              </a:rPr>
              <a:t>++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scanf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"%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d",</a:t>
            </a:r>
            <a:r>
              <a:rPr lang="en-US" altLang="zh-CN" dirty="0" err="1">
                <a:latin typeface="Consolas" panose="020B0609020204030204" pitchFamily="49" charset="0"/>
              </a:rPr>
              <a:t>&amp;N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n =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a[n][n]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lang="en-US" altLang="zh-CN" dirty="0">
                <a:latin typeface="Consolas" panose="020B0609020204030204" pitchFamily="49" charset="0"/>
              </a:rPr>
              <a:t>(n-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){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(n==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lang="en-US" altLang="zh-CN" dirty="0">
                <a:latin typeface="Consolas" panose="020B0609020204030204" pitchFamily="49" charset="0"/>
              </a:rPr>
              <a:t>){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a[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a[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]=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2;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a[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][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lang="en-US" altLang="zh-CN" dirty="0">
                <a:latin typeface="Consolas" panose="020B0609020204030204" pitchFamily="49" charset="0"/>
              </a:rPr>
              <a:t>]=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4;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a[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][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]=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3;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 if</a:t>
            </a:r>
            <a:r>
              <a:rPr lang="en-US" altLang="zh-CN" dirty="0">
                <a:latin typeface="Consolas" panose="020B0609020204030204" pitchFamily="49" charset="0"/>
              </a:rPr>
              <a:t>(n%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lang="en-US" altLang="zh-CN" dirty="0">
                <a:latin typeface="Consolas" panose="020B0609020204030204" pitchFamily="49" charset="0"/>
              </a:rPr>
              <a:t>==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){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0; </a:t>
            </a:r>
            <a:r>
              <a:rPr lang="en-US" altLang="zh-CN" dirty="0">
                <a:latin typeface="Consolas" panose="020B0609020204030204" pitchFamily="49" charset="0"/>
              </a:rPr>
              <a:t>j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lang="en-US" altLang="zh-CN" dirty="0">
                <a:latin typeface="Consolas" panose="020B0609020204030204" pitchFamily="49" charset="0"/>
              </a:rPr>
              <a:t>++j) 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    a[n-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][j]=(n-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)*(n-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)+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+j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j = 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2; </a:t>
            </a:r>
            <a:r>
              <a:rPr lang="en-US" altLang="zh-CN" dirty="0">
                <a:latin typeface="Consolas" panose="020B0609020204030204" pitchFamily="49" charset="0"/>
              </a:rPr>
              <a:t>j &gt;=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 ;</a:t>
            </a:r>
            <a:r>
              <a:rPr lang="en-US" altLang="zh-CN" dirty="0">
                <a:latin typeface="Consolas" panose="020B0609020204030204" pitchFamily="49" charset="0"/>
              </a:rPr>
              <a:t>--j) 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    a[j][n-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]=n*n-j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0; </a:t>
            </a:r>
            <a:r>
              <a:rPr lang="en-US" altLang="zh-CN" dirty="0">
                <a:latin typeface="Consolas" panose="020B0609020204030204" pitchFamily="49" charset="0"/>
              </a:rPr>
              <a:t>j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lang="en-US" altLang="zh-CN" dirty="0">
                <a:latin typeface="Consolas" panose="020B0609020204030204" pitchFamily="49" charset="0"/>
              </a:rPr>
              <a:t>++j) 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    a[j][n-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]=(n-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)*(n-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)+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+j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j = 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2; </a:t>
            </a:r>
            <a:r>
              <a:rPr lang="en-US" altLang="zh-CN" dirty="0">
                <a:latin typeface="Consolas" panose="020B0609020204030204" pitchFamily="49" charset="0"/>
              </a:rPr>
              <a:t>j &gt;=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 ;</a:t>
            </a:r>
            <a:r>
              <a:rPr lang="en-US" altLang="zh-CN" dirty="0">
                <a:latin typeface="Consolas" panose="020B0609020204030204" pitchFamily="49" charset="0"/>
              </a:rPr>
              <a:t>--j) 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    a[n-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][j]=n*n-j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n--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"case #%d:\n",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k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0; </a:t>
            </a:r>
            <a:r>
              <a:rPr lang="en-US" altLang="zh-CN" dirty="0">
                <a:latin typeface="Consolas" panose="020B0609020204030204" pitchFamily="49" charset="0"/>
              </a:rPr>
              <a:t>k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lang="en-US" altLang="zh-CN" dirty="0">
                <a:latin typeface="Consolas" panose="020B0609020204030204" pitchFamily="49" charset="0"/>
              </a:rPr>
              <a:t>++k) 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j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0; </a:t>
            </a:r>
            <a:r>
              <a:rPr lang="en-US" altLang="zh-CN" dirty="0">
                <a:latin typeface="Consolas" panose="020B0609020204030204" pitchFamily="49" charset="0"/>
              </a:rPr>
              <a:t>j &lt;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 </a:t>
            </a:r>
            <a:r>
              <a:rPr lang="en-US" altLang="zh-CN" dirty="0">
                <a:latin typeface="Consolas" panose="020B0609020204030204" pitchFamily="49" charset="0"/>
              </a:rPr>
              <a:t>++j) 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lang="en-US" altLang="zh-CN" dirty="0">
                <a:latin typeface="Consolas" panose="020B0609020204030204" pitchFamily="49" charset="0"/>
              </a:rPr>
              <a:t>(j==N-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altLang="zh-CN" dirty="0">
                <a:latin typeface="Consolas" panose="020B0609020204030204" pitchFamily="49" charset="0"/>
              </a:rPr>
              <a:t>){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    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"%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d",</a:t>
            </a:r>
            <a:r>
              <a:rPr lang="en-US" altLang="zh-CN" dirty="0" err="1">
                <a:latin typeface="Consolas" panose="020B06090202040302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[k][j])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        </a:t>
            </a:r>
            <a:r>
              <a:rPr lang="en-US" altLang="zh-CN" dirty="0" err="1"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"%d ",</a:t>
            </a:r>
            <a:r>
              <a:rPr lang="en-US" altLang="zh-CN" dirty="0">
                <a:latin typeface="Consolas" panose="020B0609020204030204" pitchFamily="49" charset="0"/>
              </a:rPr>
              <a:t>a[k][j])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}</a:t>
            </a:r>
            <a:br>
              <a:rPr lang="en-US" altLang="zh-CN" dirty="0">
                <a:latin typeface="Consolas" panose="020B0609020204030204" pitchFamily="49" charset="0"/>
              </a:rPr>
            </a:b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}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zh-CN" dirty="0">
                <a:latin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</a:rPr>
            </a:b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7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60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findIndex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remaind</a:t>
            </a:r>
            <a:r>
              <a:rPr lang="en-US" altLang="zh-CN" dirty="0"/>
              <a:t>[]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length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k){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 &lt; length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dirty="0"/>
              <a:t>(</a:t>
            </a:r>
            <a:r>
              <a:rPr lang="en-US" altLang="zh-CN" dirty="0" err="1"/>
              <a:t>remaind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== k){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dirty="0" err="1"/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altLang="zh-CN" dirty="0"/>
              <a:t>()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altLang="zh-CN" dirty="0"/>
              <a:t>(</a:t>
            </a:r>
            <a:r>
              <a:rPr lang="en-US" altLang="zh-CN" dirty="0" err="1"/>
              <a:t>scanf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"%d/%d", </a:t>
            </a:r>
            <a:r>
              <a:rPr lang="en-US" altLang="zh-CN" dirty="0"/>
              <a:t>&amp;m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dirty="0"/>
              <a:t>&amp;n)!=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EOF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存放余数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remain[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100001</a:t>
            </a:r>
            <a:r>
              <a:rPr lang="en-US" altLang="zh-CN" dirty="0"/>
              <a:t>] = 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存放除数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divide[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100001</a:t>
            </a:r>
            <a:r>
              <a:rPr lang="en-US" altLang="zh-CN" dirty="0"/>
              <a:t>] = 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余数的辅助函数，方便查值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remaind_temp</a:t>
            </a:r>
            <a:r>
              <a:rPr lang="en-US" altLang="zh-CN" dirty="0"/>
              <a:t>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100001</a:t>
            </a:r>
            <a:r>
              <a:rPr lang="en-US" altLang="zh-CN" dirty="0"/>
              <a:t>]={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}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index_r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index_d</a:t>
            </a:r>
            <a:r>
              <a:rPr lang="en-US" altLang="zh-CN" dirty="0"/>
              <a:t>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余数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remainder = m %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remain[</a:t>
            </a:r>
            <a:r>
              <a:rPr lang="en-US" altLang="zh-CN" dirty="0" err="1"/>
              <a:t>index_r</a:t>
            </a:r>
            <a:r>
              <a:rPr lang="en-US" altLang="zh-CN" dirty="0"/>
              <a:t>++] = remainder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 err="1"/>
              <a:t>remaind_temp</a:t>
            </a:r>
            <a:r>
              <a:rPr lang="en-US" altLang="zh-CN" dirty="0"/>
              <a:t>[remainder]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//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除数</a:t>
            </a:r>
            <a:b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/>
              <a:t>divisor = remainder *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en-US" altLang="zh-CN" dirty="0"/>
              <a:t>/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divide[</a:t>
            </a:r>
            <a:r>
              <a:rPr lang="en-US" altLang="zh-CN" dirty="0" err="1"/>
              <a:t>index_d</a:t>
            </a:r>
            <a:r>
              <a:rPr lang="en-US" altLang="zh-CN" dirty="0"/>
              <a:t>++] = divisor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remainder = remainder *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en-US" altLang="zh-CN" dirty="0"/>
              <a:t>%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divisor = remainder *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en-US" altLang="zh-CN" dirty="0"/>
              <a:t>/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altLang="zh-CN" dirty="0"/>
              <a:t>(remainder !=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en-US" altLang="zh-CN" dirty="0"/>
              <a:t>&amp;&amp; </a:t>
            </a:r>
            <a:r>
              <a:rPr lang="en-US" altLang="zh-CN" dirty="0" err="1"/>
              <a:t>remaind_temp</a:t>
            </a:r>
            <a:r>
              <a:rPr lang="en-US" altLang="zh-CN" dirty="0"/>
              <a:t>[remainder]==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    remain[</a:t>
            </a:r>
            <a:r>
              <a:rPr lang="en-US" altLang="zh-CN" dirty="0" err="1"/>
              <a:t>index_r</a:t>
            </a:r>
            <a:r>
              <a:rPr lang="en-US" altLang="zh-CN" dirty="0"/>
              <a:t>++] = remainder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 err="1"/>
              <a:t>remaind_temp</a:t>
            </a:r>
            <a:r>
              <a:rPr lang="en-US" altLang="zh-CN" dirty="0"/>
              <a:t>[remainder] 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divide[</a:t>
            </a:r>
            <a:r>
              <a:rPr lang="en-US" altLang="zh-CN" dirty="0" err="1"/>
              <a:t>index_d</a:t>
            </a:r>
            <a:r>
              <a:rPr lang="en-US" altLang="zh-CN" dirty="0"/>
              <a:t>++] = divisor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remainder = remainder *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en-US" altLang="zh-CN" dirty="0"/>
              <a:t>%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divisor = remainder *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en-US" altLang="zh-CN" dirty="0"/>
              <a:t>/ 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/>
              <a:t>(remainder ==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 dirty="0"/>
              <a:t>){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"%d\n",0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index_start</a:t>
            </a:r>
            <a:r>
              <a:rPr lang="en-US" altLang="zh-CN" dirty="0"/>
              <a:t> = </a:t>
            </a:r>
            <a:r>
              <a:rPr lang="en-US" altLang="zh-CN" dirty="0" err="1"/>
              <a:t>findIndex</a:t>
            </a:r>
            <a:r>
              <a:rPr lang="en-US" altLang="zh-CN" dirty="0"/>
              <a:t>(</a:t>
            </a:r>
            <a:r>
              <a:rPr lang="en-US" altLang="zh-CN" dirty="0" err="1"/>
              <a:t>remain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index_r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dirty="0" err="1"/>
              <a:t>remainder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 dirty="0"/>
              <a:t>(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index_start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/>
              <a:t>index_d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"%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d",</a:t>
            </a:r>
            <a:r>
              <a:rPr lang="en-US" altLang="zh-CN" dirty="0" err="1"/>
              <a:t>divide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"\n"</a:t>
            </a:r>
            <a:r>
              <a:rPr lang="en-US" altLang="zh-CN" dirty="0"/>
              <a:t>)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0;</a:t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DD2B-02A5-43E5-B4FB-3632EC3B9D2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88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3/4/2019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3/4/2019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3/4/2019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3/4/2019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3/4/2019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3/4/2019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3/4/2019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3/4/2019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3/4/2019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3/4/2019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3/4/2019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3/4/2019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B5C8F-9C53-47B7-B6F2-725E8DC2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1004.</a:t>
            </a:r>
            <a:r>
              <a:rPr lang="zh-CN" altLang="en-US" dirty="0"/>
              <a:t>值班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24AB7-8508-4846-ADF4-25411C7E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题目概要：安排六月份的值班人员，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Robin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有一份表格，上面记录着每个人每天是否可以值班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输入：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行：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N(int)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：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个人愿意值班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2~N+2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行： 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D</a:t>
            </a:r>
            <a:r>
              <a:rPr lang="zh-CN" altLang="zh-CN" sz="1050" dirty="0">
                <a:solidFill>
                  <a:schemeClr val="tx1"/>
                </a:solidFill>
                <a:latin typeface="+mn-ea"/>
              </a:rPr>
              <a:t>11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 D</a:t>
            </a:r>
            <a:r>
              <a:rPr lang="zh-CN" altLang="zh-CN" sz="1050" dirty="0">
                <a:solidFill>
                  <a:schemeClr val="tx1"/>
                </a:solidFill>
                <a:latin typeface="+mn-ea"/>
              </a:rPr>
              <a:t>12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 D</a:t>
            </a:r>
            <a:r>
              <a:rPr lang="zh-CN" altLang="zh-CN" sz="1050" dirty="0">
                <a:solidFill>
                  <a:schemeClr val="tx1"/>
                </a:solidFill>
                <a:latin typeface="+mn-ea"/>
              </a:rPr>
              <a:t>13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 ...−1</a:t>
            </a:r>
            <a:endParaRPr lang="zh-CN" altLang="zh-CN" sz="1000" dirty="0">
              <a:solidFill>
                <a:schemeClr val="tx1"/>
              </a:solidFill>
              <a:latin typeface="+mn-ea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                     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D</a:t>
            </a:r>
            <a:r>
              <a:rPr lang="zh-CN" altLang="zh-CN" sz="1050" dirty="0">
                <a:solidFill>
                  <a:schemeClr val="tx1"/>
                </a:solidFill>
                <a:latin typeface="+mn-ea"/>
              </a:rPr>
              <a:t>21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 D</a:t>
            </a:r>
            <a:r>
              <a:rPr lang="zh-CN" altLang="zh-CN" sz="1050" dirty="0">
                <a:solidFill>
                  <a:schemeClr val="tx1"/>
                </a:solidFill>
                <a:latin typeface="+mn-ea"/>
              </a:rPr>
              <a:t>22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 D</a:t>
            </a:r>
            <a:r>
              <a:rPr lang="zh-CN" altLang="zh-CN" sz="1050" dirty="0">
                <a:solidFill>
                  <a:schemeClr val="tx1"/>
                </a:solidFill>
                <a:latin typeface="+mn-ea"/>
              </a:rPr>
              <a:t>23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...−1</a:t>
            </a:r>
            <a:endParaRPr lang="zh-CN" altLang="zh-CN" sz="1000" dirty="0">
              <a:solidFill>
                <a:schemeClr val="tx1"/>
              </a:solidFill>
              <a:latin typeface="+mn-ea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                                       </a:t>
            </a:r>
            <a:r>
              <a:rPr lang="zh-CN" altLang="zh-CN" sz="1400" dirty="0">
                <a:solidFill>
                  <a:schemeClr val="tx1"/>
                </a:solidFill>
                <a:latin typeface="+mn-ea"/>
              </a:rPr>
              <a:t>.......</a:t>
            </a:r>
            <a:endParaRPr lang="zh-CN" altLang="zh-CN" sz="1000" dirty="0">
              <a:solidFill>
                <a:schemeClr val="tx1"/>
              </a:solidFill>
              <a:latin typeface="+mn-ea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                                       </a:t>
            </a:r>
            <a:r>
              <a:rPr lang="zh-CN" altLang="zh-CN" sz="1400" dirty="0">
                <a:solidFill>
                  <a:schemeClr val="tx1"/>
                </a:solidFill>
                <a:latin typeface="+mn-ea"/>
              </a:rPr>
              <a:t>.......</a:t>
            </a:r>
            <a:endParaRPr lang="zh-CN" altLang="zh-CN" sz="1000" dirty="0">
              <a:solidFill>
                <a:schemeClr val="tx1"/>
              </a:solidFill>
              <a:latin typeface="+mn-ea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                     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D</a:t>
            </a:r>
            <a:r>
              <a:rPr lang="zh-CN" altLang="zh-CN" sz="1050" dirty="0">
                <a:solidFill>
                  <a:schemeClr val="tx1"/>
                </a:solidFill>
                <a:latin typeface="+mn-ea"/>
              </a:rPr>
              <a:t>n1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 D</a:t>
            </a:r>
            <a:r>
              <a:rPr lang="zh-CN" altLang="zh-CN" sz="1050" dirty="0">
                <a:solidFill>
                  <a:schemeClr val="tx1"/>
                </a:solidFill>
                <a:latin typeface="+mn-ea"/>
              </a:rPr>
              <a:t>n2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 D</a:t>
            </a:r>
            <a:r>
              <a:rPr lang="zh-CN" altLang="zh-CN" sz="1050" dirty="0">
                <a:solidFill>
                  <a:schemeClr val="tx1"/>
                </a:solidFill>
                <a:latin typeface="+mn-ea"/>
              </a:rPr>
              <a:t>n3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...−1</a:t>
            </a:r>
            <a:endParaRPr lang="zh-CN" altLang="zh-CN" sz="10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Dij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表示第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个人的第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个可以值班的时间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输出：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Yes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表示该月每天都有人值班，否则输出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no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E9D05F-4149-491B-B1C7-440BA690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6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530A9-D29E-4F87-954E-25EC44BE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1103.ZigZag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4F7F9-0804-4988-AA4E-3575A691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思路：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若</a:t>
            </a:r>
            <a:r>
              <a:rPr lang="en-US" altLang="zh-CN" dirty="0"/>
              <a:t>n</a:t>
            </a:r>
            <a:r>
              <a:rPr lang="zh-CN" altLang="en-US" dirty="0"/>
              <a:t>是奇数，最后一行从</a:t>
            </a:r>
            <a:r>
              <a:rPr lang="en-US" altLang="zh-CN" dirty="0"/>
              <a:t>a[n-1][0]</a:t>
            </a:r>
            <a:r>
              <a:rPr lang="zh-CN" altLang="en-US" dirty="0"/>
              <a:t>依次赋值到</a:t>
            </a:r>
            <a:r>
              <a:rPr lang="en-US" altLang="zh-CN" dirty="0"/>
              <a:t>a[n-1][n-1]	</a:t>
            </a:r>
            <a:r>
              <a:rPr lang="zh-CN" altLang="en-US" dirty="0"/>
              <a:t>范围</a:t>
            </a:r>
            <a:r>
              <a:rPr lang="en-US" altLang="zh-CN" dirty="0"/>
              <a:t>(n-1)^2+1~(n-1)^2+n</a:t>
            </a:r>
          </a:p>
          <a:p>
            <a:pPr marL="0" indent="0">
              <a:buNone/>
            </a:pPr>
            <a:r>
              <a:rPr lang="zh-CN" altLang="en-US" dirty="0"/>
              <a:t>最右一列从</a:t>
            </a:r>
            <a:r>
              <a:rPr lang="en-US" altLang="zh-CN" dirty="0"/>
              <a:t>a[n-2][n-1]</a:t>
            </a:r>
            <a:r>
              <a:rPr lang="zh-CN" altLang="en-US" dirty="0"/>
              <a:t>依次赋值到</a:t>
            </a:r>
            <a:r>
              <a:rPr lang="en-US" altLang="zh-CN" dirty="0"/>
              <a:t>a[0][n-1]		</a:t>
            </a:r>
            <a:r>
              <a:rPr lang="zh-CN" altLang="en-US" dirty="0"/>
              <a:t>范围</a:t>
            </a:r>
            <a:r>
              <a:rPr lang="en-US" altLang="zh-CN" dirty="0"/>
              <a:t>(n-1)^2+n+1 ~ n^2</a:t>
            </a:r>
          </a:p>
          <a:p>
            <a:pPr marL="0" indent="0">
              <a:buNone/>
            </a:pPr>
            <a:r>
              <a:rPr lang="zh-CN" altLang="en-US" dirty="0"/>
              <a:t>若</a:t>
            </a:r>
            <a:r>
              <a:rPr lang="en-US" altLang="zh-CN" dirty="0"/>
              <a:t>n</a:t>
            </a:r>
            <a:r>
              <a:rPr lang="zh-CN" altLang="en-US" dirty="0"/>
              <a:t>是偶数，最右一列从</a:t>
            </a:r>
            <a:r>
              <a:rPr lang="en-US" altLang="zh-CN" dirty="0"/>
              <a:t>a[0][n-1]</a:t>
            </a:r>
            <a:r>
              <a:rPr lang="zh-CN" altLang="en-US" dirty="0"/>
              <a:t>依次赋值到</a:t>
            </a:r>
            <a:r>
              <a:rPr lang="en-US" altLang="zh-CN" dirty="0"/>
              <a:t>a[n-1][n-1]		</a:t>
            </a:r>
            <a:r>
              <a:rPr lang="zh-CN" altLang="en-US" dirty="0"/>
              <a:t>范围</a:t>
            </a:r>
            <a:r>
              <a:rPr lang="en-US" altLang="zh-CN" dirty="0"/>
              <a:t>(n-1)^2+1~(n-1)^2+n</a:t>
            </a:r>
          </a:p>
          <a:p>
            <a:pPr marL="0" indent="0">
              <a:buNone/>
            </a:pPr>
            <a:r>
              <a:rPr lang="zh-CN" altLang="en-US" dirty="0"/>
              <a:t>最下一列从</a:t>
            </a:r>
            <a:r>
              <a:rPr lang="en-US" altLang="zh-CN" dirty="0"/>
              <a:t>a[n-1][n-2]</a:t>
            </a:r>
            <a:r>
              <a:rPr lang="zh-CN" altLang="en-US" dirty="0"/>
              <a:t>依次赋值到</a:t>
            </a:r>
            <a:r>
              <a:rPr lang="en-US" altLang="zh-CN" dirty="0"/>
              <a:t>a[n-1][0] 	</a:t>
            </a:r>
            <a:r>
              <a:rPr lang="zh-CN" altLang="en-US" dirty="0"/>
              <a:t>范围</a:t>
            </a:r>
            <a:r>
              <a:rPr lang="en-US" altLang="zh-CN" dirty="0"/>
              <a:t>(n-1)^2+n+1 ~ n^2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5415C9-9761-4A0C-8014-1F9BB0AA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1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1E241-B79E-4C71-A265-CC9F8390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1115.</a:t>
            </a:r>
            <a:r>
              <a:rPr lang="zh-CN" altLang="en-US" dirty="0"/>
              <a:t>循环小数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0B377-0551-42A6-B5D4-AE002A13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题目概要：给定一个分数，判断其是否是一个无限循环小数，并输出它的第一个循环节</a:t>
            </a:r>
            <a:endParaRPr lang="en-US" altLang="zh-CN" dirty="0"/>
          </a:p>
          <a:p>
            <a:r>
              <a:rPr lang="zh-CN" altLang="en-US" dirty="0"/>
              <a:t>输入：不多于</a:t>
            </a:r>
            <a:r>
              <a:rPr lang="en-US" altLang="zh-CN" dirty="0"/>
              <a:t>100</a:t>
            </a:r>
            <a:r>
              <a:rPr lang="zh-CN" altLang="en-US" dirty="0"/>
              <a:t>行，每行</a:t>
            </a:r>
            <a:r>
              <a:rPr lang="en-US" altLang="zh-CN" dirty="0"/>
              <a:t>m/n</a:t>
            </a:r>
            <a:r>
              <a:rPr lang="zh-CN" altLang="en-US" dirty="0"/>
              <a:t>形式的分数</a:t>
            </a:r>
            <a:r>
              <a:rPr lang="en-US" altLang="zh-CN" dirty="0"/>
              <a:t>(0&lt;m&lt;n&lt;100000)</a:t>
            </a:r>
          </a:p>
          <a:p>
            <a:r>
              <a:rPr lang="zh-CN" altLang="en-US" dirty="0"/>
              <a:t>输出：对于每个分数，当其是无限循环小数时，输出它的第一个循环节；否则输出</a:t>
            </a:r>
            <a:r>
              <a:rPr lang="en-US" altLang="zh-CN" dirty="0"/>
              <a:t>0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2192FC-E483-4B48-9F02-FBE6780C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6663A-5DEB-45F5-A8A0-A06D4EB9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1115.</a:t>
            </a:r>
            <a:r>
              <a:rPr lang="zh-CN" altLang="en-US" dirty="0"/>
              <a:t>循环小数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4B125-9CC4-4BFE-8CA7-D3650E04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6336"/>
            <a:ext cx="11029615" cy="482990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提示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4/7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的计算过程： 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4/7=0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，即结果为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余数为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；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4*10=40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40/7=5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，即结果为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0.5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余数为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；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5*10=50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50/7=7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，即结果为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0.57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余数为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；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1*10=10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10/7=1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，即结果为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0.571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余数为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；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3*10=30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30/7=4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，即结果为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0.5714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余数为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；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2*10=20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20/7=2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，即结果为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0.57142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余数为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6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；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6*10=60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60/7=8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，即结果为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0.571428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余数为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；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由于在计算过程中余数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出现过，后面的计算过程即将重复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即找到了循环节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571428</a:t>
            </a: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16/30</a:t>
            </a:r>
            <a:r>
              <a:rPr lang="zh-CN" altLang="en-US" dirty="0">
                <a:latin typeface="+mn-ea"/>
              </a:rPr>
              <a:t>的计算过程：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16/30=0</a:t>
            </a:r>
            <a:r>
              <a:rPr lang="zh-CN" altLang="en-US" dirty="0">
                <a:latin typeface="+mn-ea"/>
              </a:rPr>
              <a:t>余</a:t>
            </a:r>
            <a:r>
              <a:rPr lang="en-US" altLang="zh-CN" dirty="0">
                <a:latin typeface="+mn-ea"/>
              </a:rPr>
              <a:t>16</a:t>
            </a:r>
            <a:r>
              <a:rPr lang="zh-CN" altLang="en-US" dirty="0">
                <a:latin typeface="+mn-ea"/>
              </a:rPr>
              <a:t>，即结果为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余数为</a:t>
            </a:r>
            <a:r>
              <a:rPr lang="en-US" altLang="zh-CN" dirty="0">
                <a:latin typeface="+mn-ea"/>
              </a:rPr>
              <a:t>16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16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10/30=5</a:t>
            </a:r>
            <a:r>
              <a:rPr lang="zh-CN" altLang="en-US" dirty="0">
                <a:latin typeface="+mn-ea"/>
              </a:rPr>
              <a:t>余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，即结果为</a:t>
            </a:r>
            <a:r>
              <a:rPr lang="en-US" altLang="zh-CN" dirty="0">
                <a:latin typeface="+mn-ea"/>
              </a:rPr>
              <a:t>0.5</a:t>
            </a:r>
            <a:r>
              <a:rPr lang="zh-CN" altLang="en-US" dirty="0">
                <a:latin typeface="+mn-ea"/>
              </a:rPr>
              <a:t>余</a:t>
            </a:r>
            <a:r>
              <a:rPr lang="en-US" altLang="zh-CN" dirty="0">
                <a:latin typeface="+mn-ea"/>
              </a:rPr>
              <a:t>10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10/30=3</a:t>
            </a:r>
            <a:r>
              <a:rPr lang="zh-CN" altLang="en-US" dirty="0">
                <a:latin typeface="+mn-ea"/>
              </a:rPr>
              <a:t>余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，即结果为</a:t>
            </a:r>
            <a:r>
              <a:rPr lang="en-US" altLang="zh-CN" dirty="0">
                <a:latin typeface="+mn-ea"/>
              </a:rPr>
              <a:t>0.53</a:t>
            </a:r>
            <a:r>
              <a:rPr lang="zh-CN" altLang="en-US" dirty="0">
                <a:latin typeface="+mn-ea"/>
              </a:rPr>
              <a:t>余</a:t>
            </a:r>
            <a:r>
              <a:rPr lang="en-US" altLang="zh-CN" dirty="0">
                <a:latin typeface="+mn-ea"/>
              </a:rPr>
              <a:t>10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找到了循环节</a:t>
            </a:r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EB023D-FEFA-42D2-8A79-56DDD473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0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A7C1B-8E35-4FDA-BF86-20085B4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1004.</a:t>
            </a:r>
            <a:r>
              <a:rPr lang="zh-CN" altLang="en-US" dirty="0"/>
              <a:t>值班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A072B-44EA-4FB9-BAE2-B75EFC9F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思路：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建立一个数组，大小为</a:t>
            </a:r>
            <a:r>
              <a:rPr lang="en-US" altLang="zh-CN" dirty="0">
                <a:latin typeface="+mn-ea"/>
              </a:rPr>
              <a:t>30</a:t>
            </a:r>
            <a:r>
              <a:rPr lang="zh-CN" altLang="en-US" dirty="0">
                <a:latin typeface="+mn-ea"/>
              </a:rPr>
              <a:t>，代表六月份的每一天，所有值的大小赋值为</a:t>
            </a:r>
            <a:r>
              <a:rPr lang="en-US" altLang="zh-CN" dirty="0">
                <a:latin typeface="+mn-ea"/>
              </a:rPr>
              <a:t>0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2.N</a:t>
            </a:r>
            <a:r>
              <a:rPr lang="zh-CN" altLang="en-US" dirty="0">
                <a:latin typeface="+mn-ea"/>
              </a:rPr>
              <a:t>行中，每输入一个数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，将数组</a:t>
            </a:r>
            <a:r>
              <a:rPr lang="en-US" altLang="zh-CN" dirty="0">
                <a:latin typeface="+mn-ea"/>
              </a:rPr>
              <a:t>array[x-1]</a:t>
            </a:r>
            <a:r>
              <a:rPr lang="zh-CN" altLang="en-US" dirty="0">
                <a:latin typeface="+mn-ea"/>
              </a:rPr>
              <a:t>赋值为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。（</a:t>
            </a:r>
            <a:r>
              <a:rPr lang="en-US" altLang="zh-CN" dirty="0">
                <a:latin typeface="+mn-ea"/>
              </a:rPr>
              <a:t>Attention</a:t>
            </a:r>
            <a:r>
              <a:rPr lang="zh-CN" altLang="en-US" dirty="0">
                <a:latin typeface="+mn-ea"/>
              </a:rPr>
              <a:t>：每一行均以</a:t>
            </a:r>
            <a:r>
              <a:rPr lang="en-US" altLang="zh-CN" dirty="0">
                <a:latin typeface="+mn-ea"/>
              </a:rPr>
              <a:t>-1</a:t>
            </a:r>
            <a:r>
              <a:rPr lang="zh-CN" altLang="en-US" dirty="0">
                <a:latin typeface="+mn-ea"/>
              </a:rPr>
              <a:t>结束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判断数组中是否所有数都为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，如果存在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则输出</a:t>
            </a:r>
            <a:r>
              <a:rPr lang="en-US" altLang="zh-CN" dirty="0">
                <a:latin typeface="+mn-ea"/>
              </a:rPr>
              <a:t>no</a:t>
            </a: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93FAB0-E3B6-42C3-995C-B6FC5441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9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575B1-C7C3-4A30-94B0-C8CD61DA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1016.</a:t>
            </a:r>
            <a:r>
              <a:rPr lang="zh-CN" altLang="en-US" dirty="0"/>
              <a:t>键盘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68742-ADF9-4894-B4D8-29D5F97B9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题目概要：电脑有</a:t>
            </a:r>
            <a:r>
              <a:rPr lang="en-US" altLang="zh-CN" dirty="0">
                <a:latin typeface="+mn-ea"/>
              </a:rPr>
              <a:t>USB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PS/2</a:t>
            </a:r>
            <a:r>
              <a:rPr lang="zh-CN" altLang="en-US" dirty="0">
                <a:latin typeface="+mn-ea"/>
              </a:rPr>
              <a:t>、双接口，对应</a:t>
            </a:r>
            <a:r>
              <a:rPr lang="en-US" altLang="zh-CN" dirty="0">
                <a:latin typeface="+mn-ea"/>
              </a:rPr>
              <a:t>USB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PS/2</a:t>
            </a:r>
            <a:r>
              <a:rPr lang="zh-CN" altLang="en-US" dirty="0">
                <a:latin typeface="+mn-ea"/>
              </a:rPr>
              <a:t>的键盘，要求：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）匹配尽可能多 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）花费尽可能少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输入：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行：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个问题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行：</a:t>
            </a:r>
            <a:r>
              <a:rPr lang="en-US" altLang="zh-CN" dirty="0">
                <a:latin typeface="+mn-ea"/>
              </a:rPr>
              <a:t>int</a:t>
            </a:r>
            <a:r>
              <a:rPr lang="zh-CN" altLang="en-US" dirty="0">
                <a:latin typeface="+mn-ea"/>
              </a:rPr>
              <a:t>型</a:t>
            </a:r>
            <a:r>
              <a:rPr lang="en-US" altLang="zh-CN" dirty="0" err="1">
                <a:latin typeface="+mn-ea"/>
              </a:rPr>
              <a:t>a,b,c</a:t>
            </a:r>
            <a:r>
              <a:rPr lang="zh-CN" altLang="en-US" dirty="0">
                <a:latin typeface="+mn-ea"/>
              </a:rPr>
              <a:t>对应只有</a:t>
            </a:r>
            <a:r>
              <a:rPr lang="en-US" altLang="zh-CN" dirty="0">
                <a:latin typeface="+mn-ea"/>
              </a:rPr>
              <a:t>USB</a:t>
            </a:r>
            <a:r>
              <a:rPr lang="zh-CN" altLang="en-US" dirty="0">
                <a:latin typeface="+mn-ea"/>
              </a:rPr>
              <a:t>，只有</a:t>
            </a:r>
            <a:r>
              <a:rPr lang="en-US" altLang="zh-CN" dirty="0">
                <a:latin typeface="+mn-ea"/>
              </a:rPr>
              <a:t>PS/2</a:t>
            </a:r>
            <a:r>
              <a:rPr lang="zh-CN" altLang="en-US" dirty="0">
                <a:latin typeface="+mn-ea"/>
              </a:rPr>
              <a:t>，两种都有的电脑数目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行：</a:t>
            </a:r>
            <a:r>
              <a:rPr lang="en-US" altLang="zh-CN" dirty="0">
                <a:latin typeface="+mn-ea"/>
              </a:rPr>
              <a:t>int</a:t>
            </a:r>
            <a:r>
              <a:rPr lang="zh-CN" altLang="en-US" dirty="0">
                <a:latin typeface="+mn-ea"/>
              </a:rPr>
              <a:t>型</a:t>
            </a:r>
            <a:r>
              <a:rPr lang="en-US" altLang="zh-CN" dirty="0">
                <a:latin typeface="+mn-ea"/>
              </a:rPr>
              <a:t>m</a:t>
            </a:r>
            <a:r>
              <a:rPr lang="zh-CN" altLang="en-US" dirty="0">
                <a:latin typeface="+mn-ea"/>
              </a:rPr>
              <a:t>表示键盘数目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行：接下来</a:t>
            </a:r>
            <a:r>
              <a:rPr lang="en-US" altLang="zh-CN" dirty="0">
                <a:latin typeface="+mn-ea"/>
              </a:rPr>
              <a:t>m</a:t>
            </a:r>
            <a:r>
              <a:rPr lang="zh-CN" altLang="en-US" dirty="0">
                <a:latin typeface="+mn-ea"/>
              </a:rPr>
              <a:t>行，每行 一个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（价格）和一个字符串（键盘类型）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输出：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最大匹配数目和最少花费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AFAF2D-4570-492E-98AA-9CBC6C8F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1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5A43B-231D-4720-8138-44026536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1016.</a:t>
            </a:r>
            <a:r>
              <a:rPr lang="zh-CN" altLang="en-US" dirty="0"/>
              <a:t>键盘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93055-60FD-412C-B466-0317D8C2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思路：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整理已知信息：</a:t>
            </a:r>
            <a:r>
              <a:rPr lang="en-US" altLang="zh-CN" dirty="0" err="1"/>
              <a:t>c_ps</a:t>
            </a:r>
            <a:r>
              <a:rPr lang="zh-CN" altLang="en-US" dirty="0"/>
              <a:t>、</a:t>
            </a:r>
            <a:r>
              <a:rPr lang="en-US" altLang="zh-CN" dirty="0" err="1"/>
              <a:t>c_usb</a:t>
            </a:r>
            <a:r>
              <a:rPr lang="zh-CN" altLang="en-US" dirty="0"/>
              <a:t>、</a:t>
            </a:r>
            <a:r>
              <a:rPr lang="en-US" altLang="zh-CN" dirty="0" err="1"/>
              <a:t>c_two</a:t>
            </a:r>
            <a:r>
              <a:rPr lang="zh-CN" altLang="en-US" dirty="0"/>
              <a:t>、</a:t>
            </a:r>
            <a:r>
              <a:rPr lang="en-US" altLang="zh-CN" dirty="0" err="1"/>
              <a:t>k_usb</a:t>
            </a:r>
            <a:r>
              <a:rPr lang="zh-CN" altLang="en-US" dirty="0"/>
              <a:t>、</a:t>
            </a:r>
            <a:r>
              <a:rPr lang="en-US" altLang="zh-CN" dirty="0" err="1"/>
              <a:t>k_ps</a:t>
            </a:r>
            <a:r>
              <a:rPr lang="zh-CN" altLang="en-US" dirty="0"/>
              <a:t>、</a:t>
            </a:r>
            <a:r>
              <a:rPr lang="en-US" altLang="zh-CN" dirty="0" err="1"/>
              <a:t>price_usb</a:t>
            </a:r>
            <a:r>
              <a:rPr lang="en-US" altLang="zh-CN" dirty="0"/>
              <a:t>[]</a:t>
            </a:r>
            <a:r>
              <a:rPr lang="zh-CN" altLang="en-US" dirty="0"/>
              <a:t>、</a:t>
            </a:r>
            <a:r>
              <a:rPr lang="en-US" altLang="zh-CN" dirty="0" err="1"/>
              <a:t>price_ps</a:t>
            </a:r>
            <a:r>
              <a:rPr lang="en-US" altLang="zh-CN" dirty="0"/>
              <a:t>[]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对</a:t>
            </a:r>
            <a:r>
              <a:rPr lang="en-US" altLang="zh-CN" dirty="0" err="1"/>
              <a:t>usb</a:t>
            </a:r>
            <a:r>
              <a:rPr lang="zh-CN" altLang="en-US" dirty="0"/>
              <a:t>键盘价格的数组以及</a:t>
            </a:r>
            <a:r>
              <a:rPr lang="en-US" altLang="zh-CN" dirty="0" err="1"/>
              <a:t>ps</a:t>
            </a:r>
            <a:r>
              <a:rPr lang="zh-CN" altLang="en-US" dirty="0"/>
              <a:t>键盘价格的数组从小到大排序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分三组判断</a:t>
            </a:r>
            <a:r>
              <a:rPr lang="en-US" altLang="zh-CN" dirty="0" err="1"/>
              <a:t>c_ps</a:t>
            </a:r>
            <a:r>
              <a:rPr lang="zh-CN" altLang="en-US" dirty="0"/>
              <a:t>与</a:t>
            </a:r>
            <a:r>
              <a:rPr lang="en-US" altLang="zh-CN" dirty="0" err="1"/>
              <a:t>k_ps</a:t>
            </a:r>
            <a:r>
              <a:rPr lang="zh-CN" altLang="en-US" dirty="0"/>
              <a:t>、</a:t>
            </a:r>
            <a:r>
              <a:rPr lang="en-US" altLang="zh-CN" dirty="0" err="1"/>
              <a:t>c_usb</a:t>
            </a:r>
            <a:r>
              <a:rPr lang="zh-CN" altLang="en-US" dirty="0"/>
              <a:t>与</a:t>
            </a:r>
            <a:r>
              <a:rPr lang="en-US" altLang="zh-CN" dirty="0" err="1"/>
              <a:t>k_usb</a:t>
            </a:r>
            <a:r>
              <a:rPr lang="zh-CN" altLang="en-US" dirty="0"/>
              <a:t>、剩余的</a:t>
            </a:r>
            <a:r>
              <a:rPr lang="en-US" altLang="zh-CN" dirty="0" err="1"/>
              <a:t>k_ps+k_usb</a:t>
            </a:r>
            <a:r>
              <a:rPr lang="zh-CN" altLang="en-US" dirty="0"/>
              <a:t>与</a:t>
            </a:r>
            <a:r>
              <a:rPr lang="en-US" altLang="zh-CN" dirty="0" err="1"/>
              <a:t>c_two</a:t>
            </a:r>
            <a:r>
              <a:rPr lang="zh-CN" altLang="en-US" dirty="0"/>
              <a:t>大小，匹配总数量为三组中的每组最小值。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前两组判断时，总花费为取前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(n</a:t>
            </a:r>
            <a:r>
              <a:rPr lang="zh-CN" altLang="en-US" dirty="0"/>
              <a:t>为每组的最小数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第三组判断时，每次选择</a:t>
            </a:r>
            <a:r>
              <a:rPr lang="en-US" altLang="zh-CN" dirty="0" err="1"/>
              <a:t>ps</a:t>
            </a:r>
            <a:r>
              <a:rPr lang="zh-CN" altLang="en-US" dirty="0"/>
              <a:t>和</a:t>
            </a:r>
            <a:r>
              <a:rPr lang="en-US" altLang="zh-CN" dirty="0" err="1"/>
              <a:t>usb</a:t>
            </a:r>
            <a:r>
              <a:rPr lang="zh-CN" altLang="en-US" dirty="0"/>
              <a:t>价格数组的最小值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911FEB-5AF4-4741-9D0A-A1CB3006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7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A66CF-4A80-4C6D-A883-370328F4C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1019.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5D09E-FCED-48D0-BAFF-3C6DC58E1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题目概要：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</a:t>
            </a:r>
            <a:r>
              <a:rPr lang="en-US" altLang="zh-CN" dirty="0">
                <a:latin typeface="+mn-ea"/>
              </a:rPr>
              <a:t>1-1000</a:t>
            </a:r>
            <a:r>
              <a:rPr lang="zh-CN" altLang="en-US" dirty="0">
                <a:latin typeface="+mn-ea"/>
              </a:rPr>
              <a:t>的数字排序。要求：去重、按个位数字升序，若个位数字相同，则小的排在前面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输入：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行：整数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（问题数）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2-2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T+1</a:t>
            </a:r>
            <a:r>
              <a:rPr lang="zh-CN" altLang="en-US" dirty="0">
                <a:latin typeface="+mn-ea"/>
              </a:rPr>
              <a:t>行：每个问题两行，第一行整数个数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，第二行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个用空格分隔的正整数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输出：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经过去重和排序过后的数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7A46E6-91A1-4D36-AB65-EE676038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3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2CB6A-9762-4FCA-B084-CF0EF2DB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1019.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4D546-4636-4BF4-8D9C-8E59C6DA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思路：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整理需求：</a:t>
            </a: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去重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个位升序，个位数字相同的整体升序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5C9146-1912-4458-A314-94C52812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5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6294E-6D5C-4DC4-8A0B-98CD9573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1025.</a:t>
            </a:r>
            <a:r>
              <a:rPr lang="zh-CN" altLang="en-US" dirty="0"/>
              <a:t>商品推荐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66E61-15ED-4659-8029-195A39B8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39856"/>
            <a:ext cx="11029615" cy="429650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题目概要：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某顾客指定网站的商品推荐规则：若商品销量高于该类商品销量中位数，价格低于该类价格中位数，则推荐。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存在多个商品符合要求，按销量从大到小，销量一样则价格从低到高，销量价格一样按输入顺序。若无商品符合推荐显示</a:t>
            </a:r>
            <a:r>
              <a:rPr lang="en-US" altLang="zh-CN" dirty="0">
                <a:latin typeface="+mn-ea"/>
              </a:rPr>
              <a:t>no recommendation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输入：第 </a:t>
            </a:r>
            <a:r>
              <a:rPr lang="en-US" altLang="zh-CN" dirty="0">
                <a:latin typeface="+mn-ea"/>
              </a:rPr>
              <a:t>1 </a:t>
            </a:r>
            <a:r>
              <a:rPr lang="zh-CN" altLang="en-US" dirty="0">
                <a:latin typeface="+mn-ea"/>
              </a:rPr>
              <a:t>行：一个整数 </a:t>
            </a:r>
            <a:r>
              <a:rPr lang="en-US" altLang="zh-CN" dirty="0">
                <a:latin typeface="+mn-ea"/>
              </a:rPr>
              <a:t>T (1⩽T⩽10) </a:t>
            </a:r>
            <a:r>
              <a:rPr lang="zh-CN" altLang="en-US" dirty="0">
                <a:latin typeface="+mn-ea"/>
              </a:rPr>
              <a:t>为问题数。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对于每一组测试数据按如下格式输入：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 </a:t>
            </a:r>
            <a:r>
              <a:rPr lang="en-US" altLang="zh-CN" dirty="0">
                <a:latin typeface="+mn-ea"/>
              </a:rPr>
              <a:t>1 </a:t>
            </a:r>
            <a:r>
              <a:rPr lang="zh-CN" altLang="en-US" dirty="0">
                <a:latin typeface="+mn-ea"/>
              </a:rPr>
              <a:t>行：</a:t>
            </a:r>
            <a:r>
              <a:rPr lang="en-US" altLang="zh-CN" dirty="0">
                <a:latin typeface="+mn-ea"/>
              </a:rPr>
              <a:t>1 </a:t>
            </a:r>
            <a:r>
              <a:rPr lang="zh-CN" altLang="en-US" dirty="0">
                <a:latin typeface="+mn-ea"/>
              </a:rPr>
              <a:t>个正整数 </a:t>
            </a:r>
            <a:r>
              <a:rPr lang="en-US" altLang="zh-CN" dirty="0">
                <a:latin typeface="+mn-ea"/>
              </a:rPr>
              <a:t>n(1⩽n⩽100)</a:t>
            </a:r>
            <a:r>
              <a:rPr lang="zh-CN" altLang="en-US" dirty="0">
                <a:latin typeface="+mn-ea"/>
              </a:rPr>
              <a:t>，表示商品的个数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 </a:t>
            </a:r>
            <a:r>
              <a:rPr lang="en-US" altLang="zh-CN" dirty="0">
                <a:latin typeface="+mn-ea"/>
              </a:rPr>
              <a:t>2 </a:t>
            </a:r>
            <a:r>
              <a:rPr lang="zh-CN" altLang="en-US" dirty="0">
                <a:latin typeface="+mn-ea"/>
              </a:rPr>
              <a:t>行 </a:t>
            </a:r>
            <a:r>
              <a:rPr lang="en-US" altLang="zh-CN" dirty="0">
                <a:latin typeface="+mn-ea"/>
              </a:rPr>
              <a:t>~ n+1 </a:t>
            </a:r>
            <a:r>
              <a:rPr lang="zh-CN" altLang="en-US" dirty="0">
                <a:latin typeface="+mn-ea"/>
              </a:rPr>
              <a:t>行：商品编号（不超过 </a:t>
            </a:r>
            <a:r>
              <a:rPr lang="en-US" altLang="zh-CN" dirty="0">
                <a:latin typeface="+mn-ea"/>
              </a:rPr>
              <a:t>9 </a:t>
            </a:r>
            <a:r>
              <a:rPr lang="zh-CN" altLang="en-US" dirty="0">
                <a:latin typeface="+mn-ea"/>
              </a:rPr>
              <a:t>个字符），销量（非负整数，在 </a:t>
            </a:r>
            <a:r>
              <a:rPr lang="en-US" altLang="zh-CN" dirty="0">
                <a:latin typeface="+mn-ea"/>
              </a:rPr>
              <a:t>32 </a:t>
            </a:r>
            <a:r>
              <a:rPr lang="zh-CN" altLang="en-US" dirty="0">
                <a:latin typeface="+mn-ea"/>
              </a:rPr>
              <a:t>位整型表示以内）和价格（非负数，在 </a:t>
            </a:r>
            <a:r>
              <a:rPr lang="en-US" altLang="zh-CN" dirty="0">
                <a:latin typeface="+mn-ea"/>
              </a:rPr>
              <a:t>32 </a:t>
            </a:r>
            <a:r>
              <a:rPr lang="zh-CN" altLang="en-US" dirty="0">
                <a:latin typeface="+mn-ea"/>
              </a:rPr>
              <a:t>位浮点型表示以内）。</a:t>
            </a: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数据之间用一个空格分隔。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输出：每行输出商品编号，销量和价格。无符合的显示</a:t>
            </a:r>
            <a:r>
              <a:rPr lang="en-US" altLang="zh-CN" dirty="0">
                <a:latin typeface="+mn-ea"/>
              </a:rPr>
              <a:t>no recommendation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B66AA0-937E-4E6E-BB95-6564ADAD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9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39C51-E439-469B-B66E-576DAC74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1025.</a:t>
            </a:r>
            <a:r>
              <a:rPr lang="zh-CN" altLang="en-US" dirty="0"/>
              <a:t>商品推荐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4287D-996E-4A5D-BA4C-09E884340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思路：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是否推荐：销量高于中位数，价格低于中位数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推荐的顺序：销量降序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</a:rPr>
              <a:t>价格升序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输入顺序</a:t>
            </a:r>
            <a:endParaRPr lang="en-US" altLang="zh-CN" dirty="0">
              <a:latin typeface="+mn-e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  <a:sym typeface="Wingdings" panose="05000000000000000000" pitchFamily="2" charset="2"/>
              </a:rPr>
              <a:t>输出格式：商品编号、销量、价格 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or no recommendation</a:t>
            </a:r>
            <a:endParaRPr lang="zh-CN" altLang="en-US" dirty="0">
              <a:latin typeface="+mn-ea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E2209F-EB90-4CF6-8239-DB0CF534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BCE9B-F3C8-4CD9-A8A8-366A49C0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1103.ZigZag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372C8-4390-4E2D-904F-F13BC7EB1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题目概要：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*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zig-zag</a:t>
            </a:r>
            <a:r>
              <a:rPr lang="zh-CN" altLang="en-US" dirty="0">
                <a:latin typeface="+mn-ea"/>
              </a:rPr>
              <a:t>图形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输入：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行：整数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为问题数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第</a:t>
            </a:r>
            <a:r>
              <a:rPr lang="en-US" altLang="zh-CN" dirty="0">
                <a:latin typeface="+mn-ea"/>
              </a:rPr>
              <a:t>2-T+1</a:t>
            </a:r>
            <a:r>
              <a:rPr lang="zh-CN" altLang="en-US" dirty="0">
                <a:latin typeface="+mn-ea"/>
              </a:rPr>
              <a:t>行：每行一个正整数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2&lt;=N&lt;=80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输出：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每个问题的</a:t>
            </a:r>
            <a:r>
              <a:rPr lang="en-US" altLang="zh-CN" dirty="0">
                <a:latin typeface="+mn-ea"/>
              </a:rPr>
              <a:t>zigzag</a:t>
            </a:r>
            <a:r>
              <a:rPr lang="zh-CN" altLang="en-US" dirty="0">
                <a:latin typeface="+mn-ea"/>
              </a:rPr>
              <a:t>图像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870021-5AE1-4592-B075-37016310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851" y="1918876"/>
            <a:ext cx="3321149" cy="460892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80A04-AAE8-44BE-82EC-327FDFD5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19371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2158</TotalTime>
  <Words>1226</Words>
  <Application>Microsoft Office PowerPoint</Application>
  <PresentationFormat>宽屏</PresentationFormat>
  <Paragraphs>127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华文中宋</vt:lpstr>
      <vt:lpstr>Consolas</vt:lpstr>
      <vt:lpstr>Gill Sans MT</vt:lpstr>
      <vt:lpstr>Wingdings 2</vt:lpstr>
      <vt:lpstr>红利</vt:lpstr>
      <vt:lpstr>1004.值班</vt:lpstr>
      <vt:lpstr>1004.值班</vt:lpstr>
      <vt:lpstr>1016.键盘</vt:lpstr>
      <vt:lpstr>1016.键盘</vt:lpstr>
      <vt:lpstr>1019.排序</vt:lpstr>
      <vt:lpstr>1019.排序</vt:lpstr>
      <vt:lpstr>1025.商品推荐</vt:lpstr>
      <vt:lpstr>1025.商品推荐</vt:lpstr>
      <vt:lpstr>1103.ZigZag</vt:lpstr>
      <vt:lpstr>1103.ZigZag</vt:lpstr>
      <vt:lpstr>1115.循环小数</vt:lpstr>
      <vt:lpstr>1115.循环小数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1004.值班</dc:title>
  <dc:creator>wu jie</dc:creator>
  <cp:lastModifiedBy>wu jie</cp:lastModifiedBy>
  <cp:revision>30</cp:revision>
  <dcterms:created xsi:type="dcterms:W3CDTF">2019-03-01T23:58:52Z</dcterms:created>
  <dcterms:modified xsi:type="dcterms:W3CDTF">2019-03-04T06:06:11Z</dcterms:modified>
</cp:coreProperties>
</file>