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80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67" r:id="rId13"/>
    <p:sldId id="268" r:id="rId14"/>
    <p:sldId id="281" r:id="rId15"/>
    <p:sldId id="271" r:id="rId16"/>
    <p:sldId id="272" r:id="rId17"/>
    <p:sldId id="273" r:id="rId18"/>
    <p:sldId id="282" r:id="rId19"/>
    <p:sldId id="274" r:id="rId20"/>
    <p:sldId id="275" r:id="rId21"/>
    <p:sldId id="276" r:id="rId22"/>
    <p:sldId id="278" r:id="rId23"/>
    <p:sldId id="283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8750" autoAdjust="0"/>
  </p:normalViewPr>
  <p:slideViewPr>
    <p:cSldViewPr snapToGrid="0">
      <p:cViewPr varScale="1">
        <p:scale>
          <a:sx n="76" d="100"/>
          <a:sy n="76" d="100"/>
        </p:scale>
        <p:origin x="941" y="67"/>
      </p:cViewPr>
      <p:guideLst/>
    </p:cSldViewPr>
  </p:slideViewPr>
  <p:outlineViewPr>
    <p:cViewPr>
      <p:scale>
        <a:sx n="33" d="100"/>
        <a:sy n="33" d="100"/>
      </p:scale>
      <p:origin x="0" y="-56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1DE8-1D7E-4572-A212-4BC7ACFAE002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DD2B-02A5-43E5-B4FB-3632EC3B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的数组代表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june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input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&amp;input)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(input == 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june</a:t>
            </a:r>
            <a:r>
              <a:rPr lang="en-US" altLang="zh-CN" dirty="0"/>
              <a:t>[input-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dirty="0"/>
              <a:t>flag=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US" altLang="zh-CN" dirty="0"/>
              <a:t>i&lt;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30;</a:t>
            </a:r>
            <a:r>
              <a:rPr lang="en-US" altLang="zh-CN" dirty="0"/>
              <a:t>i++){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june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flag=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(flag==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"no\n"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"yes\n"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8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&lt;string&gt;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altLang="zh-CN" dirty="0" err="1"/>
              <a:t>a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b){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dirty="0"/>
              <a:t>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string </a:t>
            </a:r>
            <a:r>
              <a:rPr lang="en-US" altLang="zh-CN" dirty="0"/>
              <a:t>http[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index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altLang="zh-CN" dirty="0"/>
              <a:t>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 </a:t>
            </a:r>
            <a:r>
              <a:rPr lang="en-US" altLang="zh-CN" dirty="0"/>
              <a:t>str1(</a:t>
            </a:r>
            <a:r>
              <a:rPr lang="en-US" altLang="zh-CN" dirty="0" err="1"/>
              <a:t>s.substr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0,5</a:t>
            </a:r>
            <a:r>
              <a:rPr lang="en-US" altLang="zh-CN" dirty="0"/>
              <a:t>))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相同的情况下，返回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(str1.compare(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"http:"</a:t>
            </a:r>
            <a:r>
              <a:rPr lang="en-US" altLang="zh-CN" dirty="0"/>
              <a:t>)==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http[index]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/>
              <a:t>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index++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sort(</a:t>
            </a:r>
            <a:r>
              <a:rPr lang="en-US" altLang="zh-CN" dirty="0" err="1"/>
              <a:t>http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http+index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cmp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/>
              <a:t>http[j]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3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num[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10001</a:t>
            </a:r>
            <a:r>
              <a:rPr lang="en-US" altLang="zh-CN" dirty="0"/>
              <a:t>]={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temp[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10001</a:t>
            </a:r>
            <a:r>
              <a:rPr lang="en-US" altLang="zh-CN" dirty="0"/>
              <a:t>]={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result[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10001</a:t>
            </a:r>
            <a:r>
              <a:rPr lang="en-US" altLang="zh-CN" dirty="0"/>
              <a:t>]={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num[j]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k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k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++k) {</a:t>
            </a:r>
            <a:br>
              <a:rPr lang="en-US" altLang="zh-CN" dirty="0"/>
            </a:br>
            <a:r>
              <a:rPr lang="en-US" altLang="zh-CN" dirty="0"/>
              <a:t>            temp[k]=num[k]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sort(</a:t>
            </a:r>
            <a:r>
              <a:rPr lang="en-US" altLang="zh-CN" dirty="0" err="1"/>
              <a:t>temp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temp+M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l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l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++l) {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(num[l]==temp[j]){</a:t>
            </a:r>
            <a:br>
              <a:rPr lang="en-US" altLang="zh-CN" dirty="0"/>
            </a:br>
            <a:r>
              <a:rPr lang="en-US" altLang="zh-CN" dirty="0"/>
              <a:t>                            result[l]=j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zh-CN" dirty="0"/>
              <a:t>temp[j]=-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m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m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++m)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(m==M-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/>
              <a:t>result[m]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/>
              <a:t>result[m]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 ";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1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 struct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stu_no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 </a:t>
            </a:r>
            <a:r>
              <a:rPr lang="en-US" altLang="zh-CN" dirty="0"/>
              <a:t>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完成的习题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</a:t>
            </a:r>
            <a:r>
              <a:rPr lang="en-US" altLang="zh-CN" dirty="0" err="1"/>
              <a:t>a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,Student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b){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a.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</a:t>
            </a:r>
            <a:r>
              <a:rPr lang="en-US" altLang="zh-CN" dirty="0"/>
              <a:t>==</a:t>
            </a:r>
            <a:r>
              <a:rPr lang="en-US" altLang="zh-CN" dirty="0" err="1"/>
              <a:t>b.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/>
              <a:t>a.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stu_no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dirty="0" err="1"/>
              <a:t>b.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stu_no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/>
              <a:t>a.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&gt; </a:t>
            </a:r>
            <a:r>
              <a:rPr lang="en-US" altLang="zh-CN" dirty="0" err="1"/>
              <a:t>b.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</a:t>
            </a:r>
            <a:r>
              <a:rPr lang="en-US" altLang="zh-CN" dirty="0"/>
              <a:t>student[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exam[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]={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存储考试题分数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/>
              <a:t>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学生人数，考试题目数，分数线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ac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M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exam[j]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k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k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++k)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student[k].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stu_no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altLang="zh-CN" dirty="0"/>
              <a:t>ac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ac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student[k].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en-US" altLang="zh-CN" dirty="0"/>
              <a:t>[j]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l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l &lt; ac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++l) {</a:t>
            </a:r>
            <a:br>
              <a:rPr lang="en-US" altLang="zh-CN" dirty="0"/>
            </a:br>
            <a:r>
              <a:rPr lang="en-US" altLang="zh-CN" dirty="0"/>
              <a:t>                student[k].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 </a:t>
            </a:r>
            <a:r>
              <a:rPr lang="en-US" altLang="zh-CN" dirty="0"/>
              <a:t>+= exam[student[k].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</a:t>
            </a:r>
            <a:r>
              <a:rPr lang="en-US" altLang="zh-CN" dirty="0"/>
              <a:t>[l]-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"case #" &lt;&lt;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":" &lt;&lt;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Student </a:t>
            </a:r>
            <a:r>
              <a:rPr lang="en-US" altLang="zh-CN" dirty="0" err="1"/>
              <a:t>passS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index=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l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l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++l)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(student[l].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</a:t>
            </a:r>
            <a:r>
              <a:rPr lang="en-US" altLang="zh-CN" dirty="0"/>
              <a:t>&gt;=G){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passS</a:t>
            </a:r>
            <a:r>
              <a:rPr lang="en-US" altLang="zh-CN" dirty="0"/>
              <a:t>[index++]=student[l]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/>
              <a:t>index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sort(</a:t>
            </a:r>
            <a:r>
              <a:rPr lang="en-US" altLang="zh-CN" dirty="0" err="1"/>
              <a:t>passS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passS+index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compare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m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m &lt;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++m)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passS</a:t>
            </a:r>
            <a:r>
              <a:rPr lang="en-US" altLang="zh-CN" dirty="0"/>
              <a:t>[m].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stu_no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 " &lt;&lt; </a:t>
            </a:r>
            <a:r>
              <a:rPr lang="en-US" altLang="zh-CN" dirty="0" err="1"/>
              <a:t>passS</a:t>
            </a:r>
            <a:r>
              <a:rPr lang="en-US" altLang="zh-CN" dirty="0"/>
              <a:t>[m].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grade 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2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&lt;string&gt;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en-US" altLang="zh-CN" dirty="0"/>
              <a:t>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string </a:t>
            </a:r>
            <a:r>
              <a:rPr lang="en-US" altLang="zh-CN" dirty="0"/>
              <a:t>b)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numa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numb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a.size</a:t>
            </a:r>
            <a:r>
              <a:rPr lang="en-US" altLang="zh-CN" dirty="0"/>
              <a:t>()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dirty="0"/>
              <a:t>&gt;=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'0'</a:t>
            </a:r>
            <a:r>
              <a:rPr lang="en-US" altLang="zh-CN" dirty="0"/>
              <a:t>&amp;&amp;a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dirty="0"/>
              <a:t>&lt;=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'9'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numa</a:t>
            </a:r>
            <a:r>
              <a:rPr lang="en-US" altLang="zh-CN" dirty="0"/>
              <a:t>++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b.size</a:t>
            </a:r>
            <a:r>
              <a:rPr lang="en-US" altLang="zh-CN" dirty="0"/>
              <a:t>()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dirty="0"/>
              <a:t>&gt;=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'0'</a:t>
            </a:r>
            <a:r>
              <a:rPr lang="en-US" altLang="zh-CN" dirty="0"/>
              <a:t>&amp;&amp;b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dirty="0"/>
              <a:t>&lt;=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'9'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numb++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numa</a:t>
            </a:r>
            <a:r>
              <a:rPr lang="en-US" altLang="zh-CN" dirty="0"/>
              <a:t>==numb &amp;&amp; </a:t>
            </a:r>
            <a:r>
              <a:rPr lang="en-US" altLang="zh-CN" dirty="0" err="1"/>
              <a:t>a.size</a:t>
            </a:r>
            <a:r>
              <a:rPr lang="en-US" altLang="zh-CN" dirty="0"/>
              <a:t>()==</a:t>
            </a:r>
            <a:r>
              <a:rPr lang="en-US" altLang="zh-CN" dirty="0" err="1"/>
              <a:t>b.size</a:t>
            </a:r>
            <a:r>
              <a:rPr lang="en-US" altLang="zh-CN" dirty="0"/>
              <a:t>()){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dirty="0"/>
              <a:t>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</a:t>
            </a:r>
            <a:r>
              <a:rPr lang="en-US" altLang="zh-CN" dirty="0"/>
              <a:t>(</a:t>
            </a:r>
            <a:r>
              <a:rPr lang="en-US" altLang="zh-CN" dirty="0" err="1"/>
              <a:t>numa</a:t>
            </a:r>
            <a:r>
              <a:rPr lang="en-US" altLang="zh-CN" dirty="0"/>
              <a:t> != numb){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/>
              <a:t>numa</a:t>
            </a:r>
            <a:r>
              <a:rPr lang="en-US" altLang="zh-CN" dirty="0"/>
              <a:t>&lt;numb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</a:t>
            </a:r>
            <a:r>
              <a:rPr lang="en-US" altLang="zh-CN" dirty="0"/>
              <a:t>(</a:t>
            </a:r>
            <a:r>
              <a:rPr lang="en-US" altLang="zh-CN" dirty="0" err="1"/>
              <a:t>a.size</a:t>
            </a:r>
            <a:r>
              <a:rPr lang="en-US" altLang="zh-CN" dirty="0"/>
              <a:t>()!=</a:t>
            </a:r>
            <a:r>
              <a:rPr lang="en-US" altLang="zh-CN" dirty="0" err="1"/>
              <a:t>b.size</a:t>
            </a:r>
            <a:r>
              <a:rPr lang="en-US" altLang="zh-CN" dirty="0"/>
              <a:t>())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/>
              <a:t>a.size</a:t>
            </a:r>
            <a:r>
              <a:rPr lang="en-US" altLang="zh-CN" dirty="0"/>
              <a:t>()&gt;</a:t>
            </a:r>
            <a:r>
              <a:rPr lang="en-US" altLang="zh-CN" dirty="0" err="1"/>
              <a:t>b.size</a:t>
            </a:r>
            <a:r>
              <a:rPr lang="en-US" altLang="zh-CN" dirty="0"/>
              <a:t>()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getchar</a:t>
            </a:r>
            <a:r>
              <a:rPr lang="en-US" altLang="zh-CN" dirty="0"/>
              <a:t>()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altLang="zh-CN" dirty="0"/>
              <a:t>str[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altLang="zh-CN" dirty="0"/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string </a:t>
            </a:r>
            <a:r>
              <a:rPr lang="en-US" altLang="zh-CN" dirty="0"/>
              <a:t>s[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让输入的字符串包含空格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gets(str[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sort(</a:t>
            </a:r>
            <a:r>
              <a:rPr lang="en-US" altLang="zh-CN" dirty="0" err="1"/>
              <a:t>s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s+n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cmp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41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[n]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arr</a:t>
            </a:r>
            <a:r>
              <a:rPr lang="en-US" altLang="zh-CN" dirty="0"/>
              <a:t>[j] = j +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index = m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循环到最后只剩下一个元素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dirty="0"/>
              <a:t>(n !=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index = index %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删除元素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arr</a:t>
            </a:r>
            <a:r>
              <a:rPr lang="en-US" altLang="zh-CN" dirty="0"/>
              <a:t>[j] = </a:t>
            </a:r>
            <a:r>
              <a:rPr lang="en-US" altLang="zh-CN" dirty="0" err="1"/>
              <a:t>arr</a:t>
            </a:r>
            <a:r>
              <a:rPr lang="en-US" altLang="zh-CN" dirty="0"/>
              <a:t>[j +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index += (m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n--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"case #" &lt;&lt;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":" 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3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index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arr</a:t>
            </a:r>
            <a:r>
              <a:rPr lang="en-US" altLang="zh-CN" dirty="0"/>
              <a:t>[n]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arr</a:t>
            </a:r>
            <a:r>
              <a:rPr lang="en-US" altLang="zh-CN" dirty="0"/>
              <a:t>[j] = j +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index =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循环到最后只剩下一个元素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dirty="0"/>
              <a:t>(n !=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index = ((index % n)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&lt;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en-US" altLang="zh-CN" dirty="0"/>
              <a:t>? n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altLang="zh-CN" dirty="0"/>
              <a:t>: (index % n)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删除元素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arr</a:t>
            </a:r>
            <a:r>
              <a:rPr lang="en-US" altLang="zh-CN" dirty="0"/>
              <a:t>[j] = </a:t>
            </a:r>
            <a:r>
              <a:rPr lang="en-US" altLang="zh-CN" dirty="0" err="1"/>
              <a:t>arr</a:t>
            </a:r>
            <a:r>
              <a:rPr lang="en-US" altLang="zh-CN" dirty="0"/>
              <a:t>[j +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index +=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n--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"case #" &lt;&lt;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":" 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79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cow[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501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input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start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end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count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input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start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end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(input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start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 </a:t>
            </a:r>
            <a:r>
              <a:rPr lang="en-US" altLang="zh-CN" dirty="0"/>
              <a:t>j &lt; end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    cow[j] = (!cow[j])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(input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start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 </a:t>
            </a:r>
            <a:r>
              <a:rPr lang="en-US" altLang="zh-CN" dirty="0"/>
              <a:t>j &lt; end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(cow[j]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    count++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}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/>
              <a:t>count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0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"%d,", </a:t>
            </a:r>
            <a:r>
              <a:rPr lang="en-US" altLang="zh-CN" dirty="0"/>
              <a:t>&amp;T)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电脑三种接口数量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c_ps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c_usb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c_two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 %d %d", </a:t>
            </a:r>
            <a:r>
              <a:rPr lang="en-US" altLang="zh-CN" dirty="0"/>
              <a:t>&amp;</a:t>
            </a:r>
            <a:r>
              <a:rPr lang="en-US" altLang="zh-CN" dirty="0" err="1"/>
              <a:t>c_usb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</a:t>
            </a:r>
            <a:r>
              <a:rPr lang="en-US" altLang="zh-CN" dirty="0" err="1"/>
              <a:t>c_ps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</a:t>
            </a:r>
            <a:r>
              <a:rPr lang="en-US" altLang="zh-CN" dirty="0" err="1"/>
              <a:t>c_two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键盘数量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&amp;m)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每种键盘的数量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k_usb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k_ps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每种键盘的价格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总支出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cost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altLang="zh-CN" dirty="0"/>
              <a:t>str[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en-US" altLang="zh-CN" dirty="0"/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price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 %s", </a:t>
            </a:r>
            <a:r>
              <a:rPr lang="en-US" altLang="zh-CN" dirty="0"/>
              <a:t>&amp;price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&amp;str[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strcmp</a:t>
            </a:r>
            <a:r>
              <a:rPr lang="en-US" altLang="zh-CN" dirty="0"/>
              <a:t>(str[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"PS/2"</a:t>
            </a:r>
            <a:r>
              <a:rPr lang="en-US" altLang="zh-CN" dirty="0"/>
              <a:t>)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k_ps</a:t>
            </a:r>
            <a:r>
              <a:rPr lang="en-US" altLang="zh-CN" dirty="0"/>
              <a:t>++] = price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 </a:t>
            </a:r>
            <a:r>
              <a:rPr lang="en-US" altLang="zh-CN" dirty="0"/>
              <a:t>(</a:t>
            </a:r>
            <a:r>
              <a:rPr lang="en-US" altLang="zh-CN" dirty="0" err="1"/>
              <a:t>strcmp</a:t>
            </a:r>
            <a:r>
              <a:rPr lang="en-US" altLang="zh-CN" dirty="0"/>
              <a:t>(str[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"USB"</a:t>
            </a:r>
            <a:r>
              <a:rPr lang="en-US" altLang="zh-CN" dirty="0"/>
              <a:t>)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k_usb</a:t>
            </a:r>
            <a:r>
              <a:rPr lang="en-US" altLang="zh-CN" dirty="0"/>
              <a:t>++] = price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//************************************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以上准备工作************************************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数组按低到高排序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sort(</a:t>
            </a:r>
            <a:r>
              <a:rPr lang="en-US" altLang="zh-CN" dirty="0" err="1"/>
              <a:t>price_ps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price_ps</a:t>
            </a:r>
            <a:r>
              <a:rPr lang="en-US" altLang="zh-CN" dirty="0"/>
              <a:t> + </a:t>
            </a:r>
            <a:r>
              <a:rPr lang="en-US" altLang="zh-CN" dirty="0" err="1"/>
              <a:t>k_ps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sort(</a:t>
            </a:r>
            <a:r>
              <a:rPr lang="en-US" altLang="zh-CN" dirty="0" err="1"/>
              <a:t>price_usb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price_usb</a:t>
            </a:r>
            <a:r>
              <a:rPr lang="en-US" altLang="zh-CN" dirty="0"/>
              <a:t> + </a:t>
            </a:r>
            <a:r>
              <a:rPr lang="en-US" altLang="zh-CN" dirty="0" err="1"/>
              <a:t>k_usb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price_usb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的索引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index_u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index_p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totalNum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k_ps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哪个少，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totalNum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就加哪个，计算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cost,k_ps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减少相应数量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temp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temp = min(</a:t>
            </a:r>
            <a:r>
              <a:rPr lang="en-US" altLang="zh-CN" dirty="0" err="1"/>
              <a:t>c_ps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k_ps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totalNum</a:t>
            </a:r>
            <a:r>
              <a:rPr lang="en-US" altLang="zh-CN" dirty="0"/>
              <a:t> +=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index_p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index_p</a:t>
            </a:r>
            <a:r>
              <a:rPr lang="en-US" altLang="zh-CN" dirty="0"/>
              <a:t> &lt;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index_p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cost +=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k_ps</a:t>
            </a:r>
            <a:r>
              <a:rPr lang="en-US" altLang="zh-CN" dirty="0"/>
              <a:t> = (</a:t>
            </a:r>
            <a:r>
              <a:rPr lang="en-US" altLang="zh-CN" dirty="0" err="1"/>
              <a:t>k_ps</a:t>
            </a:r>
            <a:r>
              <a:rPr lang="en-US" altLang="zh-CN" dirty="0"/>
              <a:t> &gt; </a:t>
            </a:r>
            <a:r>
              <a:rPr lang="en-US" altLang="zh-CN" dirty="0" err="1"/>
              <a:t>c_ps</a:t>
            </a:r>
            <a:r>
              <a:rPr lang="en-US" altLang="zh-CN" dirty="0"/>
              <a:t>) ? (</a:t>
            </a:r>
            <a:r>
              <a:rPr lang="en-US" altLang="zh-CN" dirty="0" err="1"/>
              <a:t>k_ps</a:t>
            </a:r>
            <a:r>
              <a:rPr lang="en-US" altLang="zh-CN" dirty="0"/>
              <a:t> - </a:t>
            </a:r>
            <a:r>
              <a:rPr lang="en-US" altLang="zh-CN" dirty="0" err="1"/>
              <a:t>c_ps</a:t>
            </a:r>
            <a:r>
              <a:rPr lang="en-US" altLang="zh-CN" dirty="0"/>
              <a:t>) 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c_usb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k_usb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哪个少，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totalNum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就加哪个，计算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k_usb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减少相应数量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temp = min(</a:t>
            </a:r>
            <a:r>
              <a:rPr lang="en-US" altLang="zh-CN" dirty="0" err="1"/>
              <a:t>c_usb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k_usb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index_u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index_u</a:t>
            </a:r>
            <a:r>
              <a:rPr lang="en-US" altLang="zh-CN" dirty="0"/>
              <a:t> &lt;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index_u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cost +=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k_usb</a:t>
            </a:r>
            <a:r>
              <a:rPr lang="en-US" altLang="zh-CN" dirty="0"/>
              <a:t> = (</a:t>
            </a:r>
            <a:r>
              <a:rPr lang="en-US" altLang="zh-CN" dirty="0" err="1"/>
              <a:t>k_usb</a:t>
            </a:r>
            <a:r>
              <a:rPr lang="en-US" altLang="zh-CN" dirty="0"/>
              <a:t> &gt; </a:t>
            </a:r>
            <a:r>
              <a:rPr lang="en-US" altLang="zh-CN" dirty="0" err="1"/>
              <a:t>c_usb</a:t>
            </a:r>
            <a:r>
              <a:rPr lang="en-US" altLang="zh-CN" dirty="0"/>
              <a:t>) ? (</a:t>
            </a:r>
            <a:r>
              <a:rPr lang="en-US" altLang="zh-CN" dirty="0" err="1"/>
              <a:t>k_usb</a:t>
            </a:r>
            <a:r>
              <a:rPr lang="en-US" altLang="zh-CN" dirty="0"/>
              <a:t> - </a:t>
            </a:r>
            <a:r>
              <a:rPr lang="en-US" altLang="zh-CN" dirty="0" err="1"/>
              <a:t>c_usb</a:t>
            </a:r>
            <a:r>
              <a:rPr lang="en-US" altLang="zh-CN" dirty="0"/>
              <a:t>) 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totalNum</a:t>
            </a:r>
            <a:r>
              <a:rPr lang="en-US" altLang="zh-CN" dirty="0"/>
              <a:t> +=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看剩余的键盘和双接口电脑对比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temp = min(</a:t>
            </a:r>
            <a:r>
              <a:rPr lang="en-US" altLang="zh-CN" dirty="0" err="1"/>
              <a:t>c_two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k_ps</a:t>
            </a:r>
            <a:r>
              <a:rPr lang="en-US" altLang="zh-CN" dirty="0"/>
              <a:t> + </a:t>
            </a:r>
            <a:r>
              <a:rPr lang="en-US" altLang="zh-CN" dirty="0" err="1"/>
              <a:t>k_usb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totalNum</a:t>
            </a:r>
            <a:r>
              <a:rPr lang="en-US" altLang="zh-CN" dirty="0"/>
              <a:t> +=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] !=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en-US" altLang="zh-CN" dirty="0"/>
              <a:t>&amp;&amp;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] !=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] &lt;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]) {</a:t>
            </a:r>
            <a:br>
              <a:rPr lang="en-US" altLang="zh-CN" dirty="0"/>
            </a:br>
            <a:r>
              <a:rPr lang="en-US" altLang="zh-CN" dirty="0"/>
              <a:t>                    cost +=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++]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    cost +=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++]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 </a:t>
            </a:r>
            <a:r>
              <a:rPr lang="en-US" altLang="zh-CN" dirty="0"/>
              <a:t>(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]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cost +=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++]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cost +=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++]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"case #%d:\n",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 %d\n", </a:t>
            </a:r>
            <a:r>
              <a:rPr lang="en-US" altLang="zh-CN" dirty="0" err="1"/>
              <a:t>totalNum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cost)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3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unique()</a:t>
            </a:r>
            <a:r>
              <a:rPr lang="zh-CN" altLang="en-US" dirty="0"/>
              <a:t>函数是一个去重函数</a:t>
            </a:r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中</a:t>
            </a:r>
            <a:r>
              <a:rPr lang="en-US" altLang="zh-CN" dirty="0"/>
              <a:t>unique</a:t>
            </a:r>
            <a:r>
              <a:rPr lang="zh-CN" altLang="en-US" dirty="0"/>
              <a:t>的函数 </a:t>
            </a:r>
            <a:r>
              <a:rPr lang="en-US" altLang="zh-CN" dirty="0"/>
              <a:t>unique</a:t>
            </a:r>
            <a:r>
              <a:rPr lang="zh-CN" altLang="en-US" dirty="0"/>
              <a:t>的功能是去除相邻的重复元素</a:t>
            </a:r>
            <a:r>
              <a:rPr lang="en-US" altLang="zh-CN" dirty="0"/>
              <a:t>(</a:t>
            </a:r>
            <a:r>
              <a:rPr lang="zh-CN" altLang="en-US" dirty="0"/>
              <a:t>只保留一个</a:t>
            </a:r>
            <a:r>
              <a:rPr lang="en-US" altLang="zh-CN" dirty="0"/>
              <a:t>),</a:t>
            </a:r>
          </a:p>
          <a:p>
            <a:r>
              <a:rPr lang="zh-CN" altLang="en-US" dirty="0"/>
              <a:t>还有一个容易忽视的特性是它并不真正把重复的元素删除。头文件要加</a:t>
            </a:r>
            <a:r>
              <a:rPr lang="en-US" altLang="zh-CN" dirty="0"/>
              <a:t>#include&lt;</a:t>
            </a:r>
            <a:r>
              <a:rPr lang="en-US" altLang="zh-CN" dirty="0" err="1"/>
              <a:t>algorithm.h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unique(</a:t>
            </a:r>
            <a:r>
              <a:rPr lang="en-US" altLang="zh-CN" dirty="0" err="1"/>
              <a:t>num,num+n</a:t>
            </a:r>
            <a:r>
              <a:rPr lang="en-US" altLang="zh-CN" dirty="0"/>
              <a:t>)</a:t>
            </a:r>
            <a:r>
              <a:rPr lang="zh-CN" altLang="en-US" dirty="0"/>
              <a:t>返回的是</a:t>
            </a:r>
            <a:r>
              <a:rPr lang="en-US" altLang="zh-CN" dirty="0"/>
              <a:t>num</a:t>
            </a:r>
            <a:r>
              <a:rPr lang="zh-CN" altLang="en-US" dirty="0"/>
              <a:t>去重后的尾地址，之所以说比不真正把重复的元素删除，其实是，该函数把重复的元素一到后面去了，然后依然保存到了原数组中，然后返回去重后最后一个元素的地址</a:t>
            </a:r>
            <a:r>
              <a:rPr lang="en-US" altLang="zh-CN" dirty="0"/>
              <a:t>.</a:t>
            </a:r>
          </a:p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b)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la = a %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lb</a:t>
            </a:r>
            <a:r>
              <a:rPr lang="en-US" altLang="zh-CN" dirty="0"/>
              <a:t> = b %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(la == </a:t>
            </a:r>
            <a:r>
              <a:rPr lang="en-US" altLang="zh-CN" dirty="0" err="1"/>
              <a:t>lb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a &lt; 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la &lt; </a:t>
            </a:r>
            <a:r>
              <a:rPr lang="en-US" altLang="zh-CN" dirty="0" err="1"/>
              <a:t>lb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&amp;m)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num[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&amp;num[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排序操作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sort(num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num +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compare)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去重操作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unique(num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num + m) - 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"case #%d:\n",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num[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== j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"\n", </a:t>
            </a:r>
            <a:r>
              <a:rPr lang="en-US" altLang="zh-CN" dirty="0"/>
              <a:t>num[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6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2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 struct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Product </a:t>
            </a:r>
            <a:r>
              <a:rPr lang="en-US" altLang="zh-CN" dirty="0"/>
              <a:t>product2)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&lt;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compareP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Product </a:t>
            </a:r>
            <a:r>
              <a:rPr lang="en-US" altLang="zh-CN" dirty="0"/>
              <a:t>product2)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&lt;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Product </a:t>
            </a:r>
            <a:r>
              <a:rPr lang="en-US" altLang="zh-CN" dirty="0"/>
              <a:t>product2)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&amp;&amp;</a:t>
            </a:r>
            <a:br>
              <a:rPr lang="en-US" altLang="zh-CN" dirty="0"/>
            </a:br>
            <a:r>
              <a:rPr lang="en-US" altLang="zh-CN" dirty="0"/>
              <a:t>        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 </a:t>
            </a:r>
            <a:r>
              <a:rPr lang="en-US" altLang="zh-CN" dirty="0"/>
              <a:t>(product1.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&lt;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&gt;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product[]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 err="1"/>
              <a:t>midS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 err="1"/>
              <a:t>midP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取出销量中位数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sort(product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product +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compareS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(n %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/>
              <a:t>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midS</a:t>
            </a:r>
            <a:r>
              <a:rPr lang="en-US" altLang="zh-CN" dirty="0"/>
              <a:t> = 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midS</a:t>
            </a:r>
            <a:r>
              <a:rPr lang="en-US" altLang="zh-CN" dirty="0"/>
              <a:t> = (product[n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/>
              <a:t>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+ 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dirty="0"/>
              <a:t>)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取出价格中位数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sort(product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product +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compareP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(n %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/>
              <a:t>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midP</a:t>
            </a:r>
            <a:r>
              <a:rPr lang="en-US" altLang="zh-CN" dirty="0"/>
              <a:t> = 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midP</a:t>
            </a:r>
            <a:r>
              <a:rPr lang="en-US" altLang="zh-CN" dirty="0"/>
              <a:t> = (product[n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/>
              <a:t>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+ 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销量高于中位数且价格低于中位数，才推荐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推荐的顺序：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销量从大到小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销量一样的价格从低到高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都一样，按照输入顺序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product1[n]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index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&gt; </a:t>
            </a:r>
            <a:r>
              <a:rPr lang="en-US" altLang="zh-CN" dirty="0" err="1"/>
              <a:t>midS</a:t>
            </a:r>
            <a:r>
              <a:rPr lang="en-US" altLang="zh-CN" dirty="0"/>
              <a:t> &amp;&amp; product[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&lt; </a:t>
            </a:r>
            <a:r>
              <a:rPr lang="en-US" altLang="zh-CN" dirty="0" err="1"/>
              <a:t>midP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product1[index++] = product[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(index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 recommendation\n"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sort(product1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product1 +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compare)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"%s %d ", </a:t>
            </a:r>
            <a:r>
              <a:rPr lang="en-US" altLang="zh-CN" dirty="0"/>
              <a:t>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 </a:t>
            </a:r>
            <a:r>
              <a:rPr lang="en-US" altLang="zh-CN" dirty="0"/>
              <a:t>product1[j].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== floor(product1[j].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"%.0lf\n", </a:t>
            </a:r>
            <a:r>
              <a:rPr lang="en-US" altLang="zh-CN" dirty="0"/>
              <a:t>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"%.1lf\n", </a:t>
            </a:r>
            <a:r>
              <a:rPr lang="en-US" altLang="zh-CN" dirty="0"/>
              <a:t>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Product </a:t>
            </a:r>
            <a:r>
              <a:rPr lang="en-US" altLang="zh-CN" dirty="0"/>
              <a:t>product[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"%s %d %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/>
              <a:t>&amp;product[j].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 </a:t>
            </a:r>
            <a:r>
              <a:rPr lang="en-US" altLang="zh-CN" dirty="0"/>
              <a:t>&amp;product[j].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&amp;product[j].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"case #%d:\n",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根据销量和价格输出商品编号顺序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recommend(product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6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"%d", </a:t>
            </a:r>
            <a:r>
              <a:rPr lang="en-US" altLang="zh-CN" dirty="0">
                <a:latin typeface="Consolas" panose="020B0609020204030204" pitchFamily="49" charset="0"/>
              </a:rPr>
              <a:t>&amp;T)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d",</a:t>
            </a:r>
            <a:r>
              <a:rPr lang="en-US" altLang="zh-CN" dirty="0" err="1">
                <a:latin typeface="Consolas" panose="020B0609020204030204" pitchFamily="49" charset="0"/>
              </a:rPr>
              <a:t>&amp;N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 =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a[n][n]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lang="en-US" altLang="zh-CN" dirty="0">
                <a:latin typeface="Consolas" panose="020B0609020204030204" pitchFamily="49" charset="0"/>
              </a:rPr>
              <a:t>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(n==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a[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4;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3;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 if</a:t>
            </a:r>
            <a:r>
              <a:rPr lang="en-US" altLang="zh-CN" dirty="0">
                <a:latin typeface="Consolas" panose="020B0609020204030204" pitchFamily="49" charset="0"/>
              </a:rPr>
              <a:t>(n%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>
                <a:latin typeface="Consolas" panose="020B0609020204030204" pitchFamily="49" charset="0"/>
              </a:rPr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a[n-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][j]=(n-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)*(n-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+j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2; </a:t>
            </a:r>
            <a:r>
              <a:rPr lang="en-US" altLang="zh-CN" dirty="0">
                <a:latin typeface="Consolas" panose="020B0609020204030204" pitchFamily="49" charset="0"/>
              </a:rPr>
              <a:t>j &gt;=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 ;</a:t>
            </a:r>
            <a:r>
              <a:rPr lang="en-US" altLang="zh-CN" dirty="0">
                <a:latin typeface="Consolas" panose="020B0609020204030204" pitchFamily="49" charset="0"/>
              </a:rPr>
              <a:t>--j)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a[j][n-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]=n*n-j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>
                <a:latin typeface="Consolas" panose="020B0609020204030204" pitchFamily="49" charset="0"/>
              </a:rPr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a[j][n-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]=(n-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)*(n-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+j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2; </a:t>
            </a:r>
            <a:r>
              <a:rPr lang="en-US" altLang="zh-CN" dirty="0">
                <a:latin typeface="Consolas" panose="020B0609020204030204" pitchFamily="49" charset="0"/>
              </a:rPr>
              <a:t>j &gt;=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 ;</a:t>
            </a:r>
            <a:r>
              <a:rPr lang="en-US" altLang="zh-CN" dirty="0">
                <a:latin typeface="Consolas" panose="020B0609020204030204" pitchFamily="49" charset="0"/>
              </a:rPr>
              <a:t>--j)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a[n-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][j]=n*n-j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n--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"case #%d:\n",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k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>
                <a:latin typeface="Consolas" panose="020B0609020204030204" pitchFamily="49" charset="0"/>
              </a:rPr>
              <a:t>k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++k)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>
                <a:latin typeface="Consolas" panose="020B0609020204030204" pitchFamily="49" charset="0"/>
              </a:rPr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lang="en-US" altLang="zh-CN" dirty="0">
                <a:latin typeface="Consolas" panose="020B0609020204030204" pitchFamily="49" charset="0"/>
              </a:rPr>
              <a:t>(j==N-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d",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[k][j])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"%d ",</a:t>
            </a:r>
            <a:r>
              <a:rPr lang="en-US" altLang="zh-CN" dirty="0">
                <a:latin typeface="Consolas" panose="020B0609020204030204" pitchFamily="49" charset="0"/>
              </a:rPr>
              <a:t>a[k][j])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}</a:t>
            </a:r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7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6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findIndex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remaind</a:t>
            </a:r>
            <a:r>
              <a:rPr lang="en-US" altLang="zh-CN" dirty="0"/>
              <a:t>[]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k){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&lt; 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remaind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k){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dirty="0"/>
              <a:t>(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"%d/%d", </a:t>
            </a:r>
            <a:r>
              <a:rPr lang="en-US" altLang="zh-CN" dirty="0"/>
              <a:t>&amp;m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&amp;n)!=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存放余数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remain[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100001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存放除数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divide[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100001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余数的辅助函数，方便查值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remaind_temp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100001</a:t>
            </a:r>
            <a:r>
              <a:rPr lang="en-US" altLang="zh-CN" dirty="0"/>
              <a:t>]={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index_r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index_d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remainder = m %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remain[</a:t>
            </a:r>
            <a:r>
              <a:rPr lang="en-US" altLang="zh-CN" dirty="0" err="1"/>
              <a:t>index_r</a:t>
            </a:r>
            <a:r>
              <a:rPr lang="en-US" altLang="zh-CN" dirty="0"/>
              <a:t>++] = remainder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remaind_temp</a:t>
            </a:r>
            <a:r>
              <a:rPr lang="en-US" altLang="zh-CN" dirty="0"/>
              <a:t>[remainder]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divisor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/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divide[</a:t>
            </a:r>
            <a:r>
              <a:rPr lang="en-US" altLang="zh-CN" dirty="0" err="1"/>
              <a:t>index_d</a:t>
            </a:r>
            <a:r>
              <a:rPr lang="en-US" altLang="zh-CN" dirty="0"/>
              <a:t>++] = divisor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remainder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%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divisor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/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dirty="0"/>
              <a:t>(remainder !=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en-US" altLang="zh-CN" dirty="0"/>
              <a:t>&amp;&amp; </a:t>
            </a:r>
            <a:r>
              <a:rPr lang="en-US" altLang="zh-CN" dirty="0" err="1"/>
              <a:t>remaind_temp</a:t>
            </a:r>
            <a:r>
              <a:rPr lang="en-US" altLang="zh-CN" dirty="0"/>
              <a:t>[remainder]==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remain[</a:t>
            </a:r>
            <a:r>
              <a:rPr lang="en-US" altLang="zh-CN" dirty="0" err="1"/>
              <a:t>index_r</a:t>
            </a:r>
            <a:r>
              <a:rPr lang="en-US" altLang="zh-CN" dirty="0"/>
              <a:t>++] = remainder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 err="1"/>
              <a:t>remaind_temp</a:t>
            </a:r>
            <a:r>
              <a:rPr lang="en-US" altLang="zh-CN" dirty="0"/>
              <a:t>[remainder]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divide[</a:t>
            </a:r>
            <a:r>
              <a:rPr lang="en-US" altLang="zh-CN" dirty="0" err="1"/>
              <a:t>index_d</a:t>
            </a:r>
            <a:r>
              <a:rPr lang="en-US" altLang="zh-CN" dirty="0"/>
              <a:t>++] = divisor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remainder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%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divisor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/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(remainder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"%d\n",0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index_start</a:t>
            </a:r>
            <a:r>
              <a:rPr lang="en-US" altLang="zh-CN" dirty="0"/>
              <a:t> = </a:t>
            </a:r>
            <a:r>
              <a:rPr lang="en-US" altLang="zh-CN" dirty="0" err="1"/>
              <a:t>findIndex</a:t>
            </a:r>
            <a:r>
              <a:rPr lang="en-US" altLang="zh-CN" dirty="0"/>
              <a:t>(</a:t>
            </a:r>
            <a:r>
              <a:rPr lang="en-US" altLang="zh-CN" dirty="0" err="1"/>
              <a:t>remain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index_r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remainder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index_start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index_d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d",</a:t>
            </a:r>
            <a:r>
              <a:rPr lang="en-US" altLang="zh-CN" dirty="0" err="1"/>
              <a:t>divide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8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/>
              <a:t>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/>
              <a:t>b)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a &gt; 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/>
              <a:t>num[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 </a:t>
            </a:r>
            <a:r>
              <a:rPr lang="en-US" altLang="zh-CN" dirty="0"/>
              <a:t>num[j]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计算分母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 err="1"/>
              <a:t>esum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esum</a:t>
            </a:r>
            <a:r>
              <a:rPr lang="en-US" altLang="zh-CN" dirty="0"/>
              <a:t> += exp(num[j])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index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/>
              <a:t>temp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/>
              <a:t>mean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 </a:t>
            </a:r>
            <a:r>
              <a:rPr lang="en-US" altLang="zh-CN" dirty="0"/>
              <a:t>/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计算每个数的指数比例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temp = exp(num[j]) / </a:t>
            </a:r>
            <a:r>
              <a:rPr lang="en-US" altLang="zh-CN" dirty="0" err="1"/>
              <a:t>esum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(temp &gt; mean) {</a:t>
            </a:r>
            <a:br>
              <a:rPr lang="en-US" altLang="zh-CN" dirty="0"/>
            </a:br>
            <a:r>
              <a:rPr lang="en-US" altLang="zh-CN" dirty="0"/>
              <a:t>                num[index++] = num[j]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sort(num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num +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cmp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"case #" &lt;&lt;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":" 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-US" altLang="zh-CN" dirty="0"/>
              <a:t>num[j]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" " &lt;&lt; </a:t>
            </a:r>
            <a:r>
              <a:rPr lang="en-US" altLang="zh-CN" dirty="0" err="1"/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2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11A-F46F-422C-85E4-D9847E267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2019/3/4	</a:t>
            </a:r>
            <a:r>
              <a:rPr lang="zh-CN" altLang="en-US" dirty="0"/>
              <a:t>程序能力实训 模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8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BCE9B-F3C8-4CD9-A8A8-366A49C0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1103.ZigZag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372C8-4390-4E2D-904F-F13BC7EB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题目概要：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zig-zag</a:t>
            </a:r>
            <a:r>
              <a:rPr lang="zh-CN" altLang="en-US" dirty="0">
                <a:latin typeface="+mn-ea"/>
              </a:rPr>
              <a:t>图形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输入：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行：整数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为问题数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2-T+1</a:t>
            </a:r>
            <a:r>
              <a:rPr lang="zh-CN" altLang="en-US" dirty="0">
                <a:latin typeface="+mn-ea"/>
              </a:rPr>
              <a:t>行：每行一个正整数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2&lt;=N&lt;=80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每个问题的</a:t>
            </a:r>
            <a:r>
              <a:rPr lang="en-US" altLang="zh-CN" dirty="0">
                <a:latin typeface="+mn-ea"/>
              </a:rPr>
              <a:t>zigzag</a:t>
            </a:r>
            <a:r>
              <a:rPr lang="zh-CN" altLang="en-US" dirty="0">
                <a:latin typeface="+mn-ea"/>
              </a:rPr>
              <a:t>图像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870021-5AE1-4592-B075-37016310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51" y="1918876"/>
            <a:ext cx="3321149" cy="460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530A9-D29E-4F87-954E-25EC44BE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1103.ZigZag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4F7F9-0804-4988-AA4E-3575A691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是奇数，最后一行从</a:t>
            </a:r>
            <a:r>
              <a:rPr lang="en-US" altLang="zh-CN" dirty="0"/>
              <a:t>a[n-1][0]</a:t>
            </a:r>
            <a:r>
              <a:rPr lang="zh-CN" altLang="en-US" dirty="0"/>
              <a:t>依次赋值到</a:t>
            </a:r>
            <a:r>
              <a:rPr lang="en-US" altLang="zh-CN" dirty="0"/>
              <a:t>a[n-1][n-1]	</a:t>
            </a:r>
            <a:r>
              <a:rPr lang="zh-CN" altLang="en-US" dirty="0"/>
              <a:t>范围</a:t>
            </a:r>
            <a:r>
              <a:rPr lang="en-US" altLang="zh-CN" dirty="0"/>
              <a:t>(n-1)^2+1~(n-1)^2+n</a:t>
            </a:r>
          </a:p>
          <a:p>
            <a:pPr marL="0" indent="0">
              <a:buNone/>
            </a:pPr>
            <a:r>
              <a:rPr lang="zh-CN" altLang="en-US" dirty="0"/>
              <a:t>最右一列从</a:t>
            </a:r>
            <a:r>
              <a:rPr lang="en-US" altLang="zh-CN" dirty="0"/>
              <a:t>a[n-2][n-1]</a:t>
            </a:r>
            <a:r>
              <a:rPr lang="zh-CN" altLang="en-US" dirty="0"/>
              <a:t>依次赋值到</a:t>
            </a:r>
            <a:r>
              <a:rPr lang="en-US" altLang="zh-CN" dirty="0"/>
              <a:t>a[0][n-1]		</a:t>
            </a:r>
            <a:r>
              <a:rPr lang="zh-CN" altLang="en-US" dirty="0"/>
              <a:t>范围</a:t>
            </a:r>
            <a:r>
              <a:rPr lang="en-US" altLang="zh-CN" dirty="0"/>
              <a:t>(n-1)^2+n+1 ~ n^2</a:t>
            </a:r>
          </a:p>
          <a:p>
            <a:pPr marL="0" indent="0">
              <a:buNone/>
            </a:pPr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是偶数，最右一列从</a:t>
            </a:r>
            <a:r>
              <a:rPr lang="en-US" altLang="zh-CN" dirty="0"/>
              <a:t>a[0][n-1]</a:t>
            </a:r>
            <a:r>
              <a:rPr lang="zh-CN" altLang="en-US" dirty="0"/>
              <a:t>依次赋值到</a:t>
            </a:r>
            <a:r>
              <a:rPr lang="en-US" altLang="zh-CN" dirty="0"/>
              <a:t>a[n-1][n-1]		</a:t>
            </a:r>
            <a:r>
              <a:rPr lang="zh-CN" altLang="en-US" dirty="0"/>
              <a:t>范围</a:t>
            </a:r>
            <a:r>
              <a:rPr lang="en-US" altLang="zh-CN" dirty="0"/>
              <a:t>(n-1)^2+1~(n-1)^2+n</a:t>
            </a:r>
          </a:p>
          <a:p>
            <a:pPr marL="0" indent="0">
              <a:buNone/>
            </a:pPr>
            <a:r>
              <a:rPr lang="zh-CN" altLang="en-US" dirty="0"/>
              <a:t>最下一列从</a:t>
            </a:r>
            <a:r>
              <a:rPr lang="en-US" altLang="zh-CN" dirty="0"/>
              <a:t>a[n-1][n-2]</a:t>
            </a:r>
            <a:r>
              <a:rPr lang="zh-CN" altLang="en-US" dirty="0"/>
              <a:t>依次赋值到</a:t>
            </a:r>
            <a:r>
              <a:rPr lang="en-US" altLang="zh-CN" dirty="0"/>
              <a:t>a[n-1][0] 	</a:t>
            </a:r>
            <a:r>
              <a:rPr lang="zh-CN" altLang="en-US" dirty="0"/>
              <a:t>范围</a:t>
            </a:r>
            <a:r>
              <a:rPr lang="en-US" altLang="zh-CN" dirty="0"/>
              <a:t>(n-1)^2+n+1 ~ n^2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01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1E241-B79E-4C71-A265-CC9F8390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1115.</a:t>
            </a:r>
            <a:r>
              <a:rPr lang="zh-CN" altLang="en-US" dirty="0"/>
              <a:t>循环小数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0B377-0551-42A6-B5D4-AE002A13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题目概要：给定一个分数，判断其是否是一个无限循环小数，并输出它的第一个循环节</a:t>
            </a:r>
            <a:endParaRPr lang="en-US" altLang="zh-CN" dirty="0"/>
          </a:p>
          <a:p>
            <a:r>
              <a:rPr lang="zh-CN" altLang="en-US" dirty="0"/>
              <a:t>输入：不多于</a:t>
            </a:r>
            <a:r>
              <a:rPr lang="en-US" altLang="zh-CN" dirty="0"/>
              <a:t>100</a:t>
            </a:r>
            <a:r>
              <a:rPr lang="zh-CN" altLang="en-US" dirty="0"/>
              <a:t>行，每行</a:t>
            </a:r>
            <a:r>
              <a:rPr lang="en-US" altLang="zh-CN" dirty="0"/>
              <a:t>m/n</a:t>
            </a:r>
            <a:r>
              <a:rPr lang="zh-CN" altLang="en-US" dirty="0"/>
              <a:t>形式的分数</a:t>
            </a:r>
            <a:r>
              <a:rPr lang="en-US" altLang="zh-CN" dirty="0"/>
              <a:t>(0&lt;m&lt;n&lt;100000)</a:t>
            </a:r>
          </a:p>
          <a:p>
            <a:r>
              <a:rPr lang="zh-CN" altLang="en-US" dirty="0"/>
              <a:t>输出：对于每个分数，当其是无限循环小数时，输出它的第一个循环节；否则输出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4116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6663A-5DEB-45F5-A8A0-A06D4EB9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1115.</a:t>
            </a:r>
            <a:r>
              <a:rPr lang="zh-CN" altLang="en-US" dirty="0"/>
              <a:t>循环小数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4B125-9CC4-4BFE-8CA7-D3650E04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6336"/>
            <a:ext cx="11029615" cy="482990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提示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4/7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的计算过程： 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4/7=0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4*10=40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40/7=5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5*10=50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50/7=7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1*10=10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10/7=1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3*10=30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30/7=4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0.5714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2*10=20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20/7=2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0.57142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6*10=60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60/7=8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0.571428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由于在计算过程中余数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出现过，后面的计算过程即将重复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即找到了循环节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571428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16/30</a:t>
            </a:r>
            <a:r>
              <a:rPr lang="zh-CN" altLang="en-US" dirty="0">
                <a:latin typeface="+mn-ea"/>
              </a:rPr>
              <a:t>的计算过程：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16/30=0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，即结果为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余数为</a:t>
            </a:r>
            <a:r>
              <a:rPr lang="en-US" altLang="zh-CN" dirty="0">
                <a:latin typeface="+mn-ea"/>
              </a:rPr>
              <a:t>16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10/30=5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，即结果为</a:t>
            </a:r>
            <a:r>
              <a:rPr lang="en-US" altLang="zh-CN" dirty="0">
                <a:latin typeface="+mn-ea"/>
              </a:rPr>
              <a:t>0.5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10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10/30=3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，即结果为</a:t>
            </a:r>
            <a:r>
              <a:rPr lang="en-US" altLang="zh-CN" dirty="0">
                <a:latin typeface="+mn-ea"/>
              </a:rPr>
              <a:t>0.53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10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找到了循环节</a:t>
            </a:r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560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9A11A-F46F-422C-85E4-D9847E267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2019/3/11 </a:t>
            </a:r>
            <a:r>
              <a:rPr lang="zh-CN" altLang="en-US" dirty="0"/>
              <a:t>程序能力实训 模</a:t>
            </a:r>
            <a:r>
              <a:rPr lang="en-US" altLang="zh-CN" dirty="0"/>
              <a:t>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77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B21B-5227-46EA-8829-01AB7F14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1028.</a:t>
            </a:r>
            <a:r>
              <a:rPr lang="zh-CN" altLang="en-US" dirty="0"/>
              <a:t>指数比例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556A5CE-D60F-4457-9361-FBA16D9A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39" y="1915886"/>
            <a:ext cx="11142721" cy="45611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+mn-ea"/>
              </a:rPr>
              <a:t>题目概要：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对于一组数据</a:t>
            </a:r>
            <a:r>
              <a:rPr lang="en-US" altLang="zh-CN" dirty="0">
                <a:latin typeface="+mn-ea"/>
              </a:rPr>
              <a:t>A1,A2,…,An</a:t>
            </a:r>
            <a:r>
              <a:rPr lang="zh-CN" altLang="en-US" dirty="0">
                <a:latin typeface="+mn-ea"/>
              </a:rPr>
              <a:t>，其中一个数</a:t>
            </a:r>
            <a:r>
              <a:rPr lang="en-US" altLang="zh-CN" dirty="0">
                <a:latin typeface="+mn-ea"/>
              </a:rPr>
              <a:t>Ai</a:t>
            </a:r>
            <a:r>
              <a:rPr lang="zh-CN" altLang="en-US" dirty="0">
                <a:latin typeface="+mn-ea"/>
              </a:rPr>
              <a:t>的指数比例是这样计算的：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+mn-ea"/>
              </a:rPr>
              <a:t>Ratio(Ai)=</a:t>
            </a:r>
            <a:r>
              <a:rPr lang="en-US" altLang="zh-CN" dirty="0" err="1">
                <a:latin typeface="+mn-ea"/>
              </a:rPr>
              <a:t>e</a:t>
            </a:r>
            <a:r>
              <a:rPr lang="en-US" altLang="zh-CN" baseline="30000" dirty="0" err="1">
                <a:latin typeface="+mn-ea"/>
              </a:rPr>
              <a:t>Ai</a:t>
            </a:r>
            <a:r>
              <a:rPr lang="en-US" altLang="zh-CN" dirty="0">
                <a:latin typeface="+mn-ea"/>
              </a:rPr>
              <a:t>/(e</a:t>
            </a:r>
            <a:r>
              <a:rPr lang="en-US" altLang="zh-CN" baseline="30000" dirty="0">
                <a:latin typeface="+mn-ea"/>
              </a:rPr>
              <a:t>A1</a:t>
            </a:r>
            <a:r>
              <a:rPr lang="en-US" altLang="zh-CN" dirty="0">
                <a:latin typeface="+mn-ea"/>
              </a:rPr>
              <a:t>+e</a:t>
            </a:r>
            <a:r>
              <a:rPr lang="en-US" altLang="zh-CN" baseline="30000" dirty="0">
                <a:latin typeface="+mn-ea"/>
              </a:rPr>
              <a:t>A2</a:t>
            </a:r>
            <a:r>
              <a:rPr lang="en-US" altLang="zh-CN" dirty="0">
                <a:latin typeface="+mn-ea"/>
              </a:rPr>
              <a:t>+…+</a:t>
            </a:r>
            <a:r>
              <a:rPr lang="en-US" altLang="zh-CN" dirty="0" err="1">
                <a:latin typeface="+mn-ea"/>
              </a:rPr>
              <a:t>e</a:t>
            </a:r>
            <a:r>
              <a:rPr lang="en-US" altLang="zh-CN" baseline="30000" dirty="0" err="1">
                <a:latin typeface="+mn-ea"/>
              </a:rPr>
              <a:t>An</a:t>
            </a:r>
            <a:r>
              <a:rPr lang="en-US" altLang="zh-CN" dirty="0">
                <a:latin typeface="+mn-ea"/>
              </a:rPr>
              <a:t>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给出一组实数，请按从大到小的顺序，把所有指数比例超过平均值的一半</a:t>
            </a:r>
            <a:r>
              <a:rPr lang="en-US" altLang="zh-CN" dirty="0">
                <a:latin typeface="+mn-ea"/>
              </a:rPr>
              <a:t>(0.5/n)</a:t>
            </a:r>
            <a:r>
              <a:rPr lang="zh-CN" altLang="en-US" dirty="0">
                <a:latin typeface="+mn-ea"/>
              </a:rPr>
              <a:t>的数据列出来</a:t>
            </a:r>
            <a:endParaRPr lang="en-US" altLang="zh-CN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+mn-ea"/>
              </a:rPr>
              <a:t>输入：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第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行：输入一个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个正整数 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， </a:t>
            </a:r>
            <a:r>
              <a:rPr lang="en-US" altLang="zh-CN" dirty="0">
                <a:latin typeface="+mn-ea"/>
              </a:rPr>
              <a:t>n∈[1,50]</a:t>
            </a:r>
            <a:r>
              <a:rPr lang="zh-CN" altLang="en-US" dirty="0">
                <a:latin typeface="+mn-ea"/>
              </a:rPr>
              <a:t>，表示数据的个数。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第 </a:t>
            </a:r>
            <a:r>
              <a:rPr lang="en-US" altLang="zh-CN" dirty="0">
                <a:latin typeface="+mn-ea"/>
              </a:rPr>
              <a:t>2 </a:t>
            </a:r>
            <a:r>
              <a:rPr lang="zh-CN" altLang="en-US" dirty="0">
                <a:latin typeface="+mn-ea"/>
              </a:rPr>
              <a:t>行：输入 </a:t>
            </a:r>
            <a:r>
              <a:rPr lang="en-US" altLang="zh-CN" dirty="0">
                <a:latin typeface="+mn-ea"/>
              </a:rPr>
              <a:t>n </a:t>
            </a:r>
            <a:r>
              <a:rPr lang="zh-CN" altLang="en-US" dirty="0">
                <a:latin typeface="+mn-ea"/>
              </a:rPr>
              <a:t>个浮点数。两个数之间用一个空格分隔。</a:t>
            </a:r>
            <a:endParaRPr lang="en-US" altLang="zh-CN" dirty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+mn-ea"/>
              </a:rPr>
              <a:t>输出：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对于每个问题，输出一行问题的编号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然后对于每一组测试数据，按从大到小排列输出所有指数比例超过平均值一半的数，每行一个数（以输入数据形式显示）</a:t>
            </a:r>
          </a:p>
        </p:txBody>
      </p:sp>
    </p:spTree>
    <p:extLst>
      <p:ext uri="{BB962C8B-B14F-4D97-AF65-F5344CB8AC3E}">
        <p14:creationId xmlns:p14="http://schemas.microsoft.com/office/powerpoint/2010/main" val="312762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8398-F7DF-4C8B-9201-1E212FCF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1031.HTTP</a:t>
            </a:r>
            <a:r>
              <a:rPr lang="zh-CN" altLang="en-US" dirty="0"/>
              <a:t>与</a:t>
            </a:r>
            <a:r>
              <a:rPr lang="en-US" altLang="zh-CN" dirty="0"/>
              <a:t>HTTPS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A1BA05-A97A-4BB4-97DE-B372D1CE8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955933"/>
            <a:ext cx="8968814" cy="4463432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432307-F295-4451-881F-9957C44F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850" y="3658599"/>
            <a:ext cx="3697166" cy="2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3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8BD16-84FE-434F-8B5E-553B8827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1034.When I sort…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DE935B0-82D5-4743-89BC-F5856AFB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97206"/>
            <a:ext cx="8677347" cy="4606794"/>
          </a:xfrm>
        </p:spPr>
      </p:pic>
    </p:spTree>
    <p:extLst>
      <p:ext uri="{BB962C8B-B14F-4D97-AF65-F5344CB8AC3E}">
        <p14:creationId xmlns:p14="http://schemas.microsoft.com/office/powerpoint/2010/main" val="412857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AE19C-C1BB-4A0C-B0CA-6C23B835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6C8951-D725-4EEE-ABDE-EE2BFF01B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9285" y="1896744"/>
            <a:ext cx="9033429" cy="4128135"/>
          </a:xfrm>
        </p:spPr>
      </p:pic>
    </p:spTree>
    <p:extLst>
      <p:ext uri="{BB962C8B-B14F-4D97-AF65-F5344CB8AC3E}">
        <p14:creationId xmlns:p14="http://schemas.microsoft.com/office/powerpoint/2010/main" val="3970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E085-BB27-4B47-8546-00F88561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1037.</a:t>
            </a:r>
            <a:r>
              <a:rPr lang="zh-CN" altLang="en-US" dirty="0"/>
              <a:t>成绩排序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7F71B-F94E-4D41-92AE-5D43646F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14373"/>
            <a:ext cx="7913181" cy="47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5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5C8F-9C53-47B7-B6F2-725E8DC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1004.</a:t>
            </a:r>
            <a:r>
              <a:rPr lang="zh-CN" altLang="en-US" dirty="0"/>
              <a:t>值班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24AB7-8508-4846-ADF4-25411C7E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题目概要：安排六月份的值班人员，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Robin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有一份表格，上面记录着每个人每天是否可以值班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输入：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行：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N(int)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个人愿意值班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2~N+2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行： 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11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12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13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...−1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                  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21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22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23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...−1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                                       </a:t>
            </a:r>
            <a:r>
              <a:rPr lang="zh-CN" altLang="zh-CN" sz="1400" dirty="0">
                <a:solidFill>
                  <a:schemeClr val="tx1"/>
                </a:solidFill>
                <a:latin typeface="+mn-ea"/>
              </a:rPr>
              <a:t>.......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                                       </a:t>
            </a:r>
            <a:r>
              <a:rPr lang="zh-CN" altLang="zh-CN" sz="1400" dirty="0">
                <a:solidFill>
                  <a:schemeClr val="tx1"/>
                </a:solidFill>
                <a:latin typeface="+mn-ea"/>
              </a:rPr>
              <a:t>.......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                  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n1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n2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n3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...−1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Dij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表示第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个人的第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个可以值班的时间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输出：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Yes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表示该月每天都有人值班，否则输出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no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56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372F-9B0C-41E5-B19E-042D2264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1043.</a:t>
            </a:r>
            <a:r>
              <a:rPr lang="zh-CN" altLang="en-US" dirty="0"/>
              <a:t>字符串排序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C9B99D-AD52-4528-BD26-BBDBBB4BA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305177"/>
            <a:ext cx="8804696" cy="3453366"/>
          </a:xfrm>
        </p:spPr>
      </p:pic>
    </p:spTree>
    <p:extLst>
      <p:ext uri="{BB962C8B-B14F-4D97-AF65-F5344CB8AC3E}">
        <p14:creationId xmlns:p14="http://schemas.microsoft.com/office/powerpoint/2010/main" val="274366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2E744-769F-433E-85C4-6A665C3A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1085.</a:t>
            </a:r>
            <a:r>
              <a:rPr lang="zh-CN" altLang="en-US" dirty="0"/>
              <a:t>天黑请闭眼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DF78EA-0771-4462-9EE9-C5B1C7B6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61789"/>
            <a:ext cx="9229887" cy="147404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407BED-2B4E-4B63-8732-9CA41CAB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652395"/>
            <a:ext cx="6298579" cy="25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5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AE245-E2B3-49DD-B0C5-EF030F20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988A4C-BBFE-4717-96DC-7BD56F8F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5469" y="1854651"/>
            <a:ext cx="4741062" cy="4710025"/>
          </a:xfrm>
        </p:spPr>
      </p:pic>
    </p:spTree>
    <p:extLst>
      <p:ext uri="{BB962C8B-B14F-4D97-AF65-F5344CB8AC3E}">
        <p14:creationId xmlns:p14="http://schemas.microsoft.com/office/powerpoint/2010/main" val="60126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AE245-E2B3-49DD-B0C5-EF030F20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988A4C-BBFE-4717-96DC-7BD56F8F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5469" y="1854651"/>
            <a:ext cx="4741062" cy="4710025"/>
          </a:xfrm>
        </p:spPr>
      </p:pic>
    </p:spTree>
    <p:extLst>
      <p:ext uri="{BB962C8B-B14F-4D97-AF65-F5344CB8AC3E}">
        <p14:creationId xmlns:p14="http://schemas.microsoft.com/office/powerpoint/2010/main" val="1922976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8B8D9-19FA-4399-810A-8BE1832B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1100.Switching light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F1CE46-A4CF-4082-AD29-7914D71A5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909082"/>
            <a:ext cx="9542522" cy="4708126"/>
          </a:xfrm>
        </p:spPr>
      </p:pic>
    </p:spTree>
    <p:extLst>
      <p:ext uri="{BB962C8B-B14F-4D97-AF65-F5344CB8AC3E}">
        <p14:creationId xmlns:p14="http://schemas.microsoft.com/office/powerpoint/2010/main" val="121870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2143B-DE00-4AA0-BA7F-A84FA1A7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1100.Switching light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9EFA849-7100-411C-B9AF-E2CE86935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498" y="1952624"/>
            <a:ext cx="6013003" cy="4500018"/>
          </a:xfrm>
        </p:spPr>
      </p:pic>
    </p:spTree>
    <p:extLst>
      <p:ext uri="{BB962C8B-B14F-4D97-AF65-F5344CB8AC3E}">
        <p14:creationId xmlns:p14="http://schemas.microsoft.com/office/powerpoint/2010/main" val="247969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A7C1B-8E35-4FDA-BF86-20085B4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1004.</a:t>
            </a:r>
            <a:r>
              <a:rPr lang="zh-CN" altLang="en-US" dirty="0"/>
              <a:t>值班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A072B-44EA-4FB9-BAE2-B75EFC9F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思路：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建立一个数组，大小为</a:t>
            </a:r>
            <a:r>
              <a:rPr lang="en-US" altLang="zh-CN" dirty="0">
                <a:latin typeface="+mn-ea"/>
              </a:rPr>
              <a:t>30</a:t>
            </a:r>
            <a:r>
              <a:rPr lang="zh-CN" altLang="en-US" dirty="0">
                <a:latin typeface="+mn-ea"/>
              </a:rPr>
              <a:t>，代表六月份的每一天，所有值的大小赋值为</a:t>
            </a:r>
            <a:r>
              <a:rPr lang="en-US" altLang="zh-CN" dirty="0">
                <a:latin typeface="+mn-ea"/>
              </a:rPr>
              <a:t>0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2.N</a:t>
            </a:r>
            <a:r>
              <a:rPr lang="zh-CN" altLang="en-US" dirty="0">
                <a:latin typeface="+mn-ea"/>
              </a:rPr>
              <a:t>行中，每输入一个数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，将数组</a:t>
            </a:r>
            <a:r>
              <a:rPr lang="en-US" altLang="zh-CN" dirty="0">
                <a:latin typeface="+mn-ea"/>
              </a:rPr>
              <a:t>array[x-1]</a:t>
            </a:r>
            <a:r>
              <a:rPr lang="zh-CN" altLang="en-US" dirty="0">
                <a:latin typeface="+mn-ea"/>
              </a:rPr>
              <a:t>赋值为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。（</a:t>
            </a:r>
            <a:r>
              <a:rPr lang="en-US" altLang="zh-CN" dirty="0">
                <a:latin typeface="+mn-ea"/>
              </a:rPr>
              <a:t>Attention</a:t>
            </a:r>
            <a:r>
              <a:rPr lang="zh-CN" altLang="en-US" dirty="0">
                <a:latin typeface="+mn-ea"/>
              </a:rPr>
              <a:t>：每一行均以</a:t>
            </a:r>
            <a:r>
              <a:rPr lang="en-US" altLang="zh-CN" dirty="0"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结束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判断数组中是否所有数都为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，如果存在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则输出</a:t>
            </a:r>
            <a:r>
              <a:rPr lang="en-US" altLang="zh-CN" dirty="0">
                <a:latin typeface="+mn-ea"/>
              </a:rPr>
              <a:t>no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5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575B1-C7C3-4A30-94B0-C8CD61DA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1016.</a:t>
            </a:r>
            <a:r>
              <a:rPr lang="zh-CN" altLang="en-US" dirty="0"/>
              <a:t>键盘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68742-ADF9-4894-B4D8-29D5F97B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题目概要：电脑有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PS/2</a:t>
            </a:r>
            <a:r>
              <a:rPr lang="zh-CN" altLang="en-US" dirty="0">
                <a:latin typeface="+mn-ea"/>
              </a:rPr>
              <a:t>、双接口，对应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PS/2</a:t>
            </a:r>
            <a:r>
              <a:rPr lang="zh-CN" altLang="en-US" dirty="0">
                <a:latin typeface="+mn-ea"/>
              </a:rPr>
              <a:t>的键盘，要求：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）匹配尽可能多 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）花费尽可能少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输入：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行：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个问题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行：</a:t>
            </a:r>
            <a:r>
              <a:rPr lang="en-US" altLang="zh-CN" dirty="0">
                <a:latin typeface="+mn-ea"/>
              </a:rPr>
              <a:t>int</a:t>
            </a:r>
            <a:r>
              <a:rPr lang="zh-CN" altLang="en-US" dirty="0">
                <a:latin typeface="+mn-ea"/>
              </a:rPr>
              <a:t>型</a:t>
            </a:r>
            <a:r>
              <a:rPr lang="en-US" altLang="zh-CN" dirty="0" err="1">
                <a:latin typeface="+mn-ea"/>
              </a:rPr>
              <a:t>a,b,c</a:t>
            </a:r>
            <a:r>
              <a:rPr lang="zh-CN" altLang="en-US" dirty="0">
                <a:latin typeface="+mn-ea"/>
              </a:rPr>
              <a:t>对应只有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>
                <a:latin typeface="+mn-ea"/>
              </a:rPr>
              <a:t>，只有</a:t>
            </a:r>
            <a:r>
              <a:rPr lang="en-US" altLang="zh-CN" dirty="0">
                <a:latin typeface="+mn-ea"/>
              </a:rPr>
              <a:t>PS/2</a:t>
            </a:r>
            <a:r>
              <a:rPr lang="zh-CN" altLang="en-US" dirty="0">
                <a:latin typeface="+mn-ea"/>
              </a:rPr>
              <a:t>，两种都有的电脑数目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行：</a:t>
            </a:r>
            <a:r>
              <a:rPr lang="en-US" altLang="zh-CN" dirty="0">
                <a:latin typeface="+mn-ea"/>
              </a:rPr>
              <a:t>int</a:t>
            </a:r>
            <a:r>
              <a:rPr lang="zh-CN" altLang="en-US" dirty="0">
                <a:latin typeface="+mn-ea"/>
              </a:rPr>
              <a:t>型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表示键盘数目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行：接下来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行，每行 一个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（价格）和一个字符串（键盘类型）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最大匹配数目和最少花费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81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A43B-231D-4720-8138-4402653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1016.</a:t>
            </a:r>
            <a:r>
              <a:rPr lang="zh-CN" altLang="en-US" dirty="0"/>
              <a:t>键盘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93055-60FD-412C-B466-0317D8C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整理已知信息：</a:t>
            </a:r>
            <a:r>
              <a:rPr lang="en-US" altLang="zh-CN" dirty="0" err="1"/>
              <a:t>c_ps</a:t>
            </a:r>
            <a:r>
              <a:rPr lang="zh-CN" altLang="en-US" dirty="0"/>
              <a:t>、</a:t>
            </a:r>
            <a:r>
              <a:rPr lang="en-US" altLang="zh-CN" dirty="0" err="1"/>
              <a:t>c_usb</a:t>
            </a:r>
            <a:r>
              <a:rPr lang="zh-CN" altLang="en-US" dirty="0"/>
              <a:t>、</a:t>
            </a:r>
            <a:r>
              <a:rPr lang="en-US" altLang="zh-CN" dirty="0" err="1"/>
              <a:t>c_two</a:t>
            </a:r>
            <a:r>
              <a:rPr lang="zh-CN" altLang="en-US" dirty="0"/>
              <a:t>、</a:t>
            </a:r>
            <a:r>
              <a:rPr lang="en-US" altLang="zh-CN" dirty="0" err="1"/>
              <a:t>k_usb</a:t>
            </a:r>
            <a:r>
              <a:rPr lang="zh-CN" altLang="en-US" dirty="0"/>
              <a:t>、</a:t>
            </a:r>
            <a:r>
              <a:rPr lang="en-US" altLang="zh-CN" dirty="0" err="1"/>
              <a:t>k_ps</a:t>
            </a:r>
            <a:r>
              <a:rPr lang="zh-CN" altLang="en-US" dirty="0"/>
              <a:t>、</a:t>
            </a:r>
            <a:r>
              <a:rPr lang="en-US" altLang="zh-CN" dirty="0" err="1"/>
              <a:t>price_usb</a:t>
            </a:r>
            <a:r>
              <a:rPr lang="en-US" altLang="zh-CN" dirty="0"/>
              <a:t>[]</a:t>
            </a:r>
            <a:r>
              <a:rPr lang="zh-CN" altLang="en-US" dirty="0"/>
              <a:t>、</a:t>
            </a:r>
            <a:r>
              <a:rPr lang="en-US" altLang="zh-CN" dirty="0" err="1"/>
              <a:t>price_ps</a:t>
            </a:r>
            <a:r>
              <a:rPr lang="en-US" altLang="zh-CN" dirty="0"/>
              <a:t>[]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对</a:t>
            </a:r>
            <a:r>
              <a:rPr lang="en-US" altLang="zh-CN" dirty="0" err="1"/>
              <a:t>usb</a:t>
            </a:r>
            <a:r>
              <a:rPr lang="zh-CN" altLang="en-US" dirty="0"/>
              <a:t>键盘价格的数组以及</a:t>
            </a:r>
            <a:r>
              <a:rPr lang="en-US" altLang="zh-CN" dirty="0" err="1"/>
              <a:t>ps</a:t>
            </a:r>
            <a:r>
              <a:rPr lang="zh-CN" altLang="en-US" dirty="0"/>
              <a:t>键盘价格的数组从小到大排序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分三组判断</a:t>
            </a:r>
            <a:r>
              <a:rPr lang="en-US" altLang="zh-CN" dirty="0" err="1"/>
              <a:t>c_ps</a:t>
            </a:r>
            <a:r>
              <a:rPr lang="zh-CN" altLang="en-US" dirty="0"/>
              <a:t>与</a:t>
            </a:r>
            <a:r>
              <a:rPr lang="en-US" altLang="zh-CN" dirty="0" err="1"/>
              <a:t>k_ps</a:t>
            </a:r>
            <a:r>
              <a:rPr lang="zh-CN" altLang="en-US" dirty="0"/>
              <a:t>、</a:t>
            </a:r>
            <a:r>
              <a:rPr lang="en-US" altLang="zh-CN" dirty="0" err="1"/>
              <a:t>c_usb</a:t>
            </a:r>
            <a:r>
              <a:rPr lang="zh-CN" altLang="en-US" dirty="0"/>
              <a:t>与</a:t>
            </a:r>
            <a:r>
              <a:rPr lang="en-US" altLang="zh-CN" dirty="0" err="1"/>
              <a:t>k_usb</a:t>
            </a:r>
            <a:r>
              <a:rPr lang="zh-CN" altLang="en-US" dirty="0"/>
              <a:t>、剩余的</a:t>
            </a:r>
            <a:r>
              <a:rPr lang="en-US" altLang="zh-CN" dirty="0" err="1"/>
              <a:t>k_ps+k_usb</a:t>
            </a:r>
            <a:r>
              <a:rPr lang="zh-CN" altLang="en-US" dirty="0"/>
              <a:t>与</a:t>
            </a:r>
            <a:r>
              <a:rPr lang="en-US" altLang="zh-CN" dirty="0" err="1"/>
              <a:t>c_two</a:t>
            </a:r>
            <a:r>
              <a:rPr lang="zh-CN" altLang="en-US" dirty="0"/>
              <a:t>大小，匹配总数量为三组中的每组最小值。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前两组判断时，总花费为取前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(n</a:t>
            </a:r>
            <a:r>
              <a:rPr lang="zh-CN" altLang="en-US" dirty="0"/>
              <a:t>为每组的最小数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第三组判断时，每次选择</a:t>
            </a:r>
            <a:r>
              <a:rPr lang="en-US" altLang="zh-CN" dirty="0" err="1"/>
              <a:t>ps</a:t>
            </a:r>
            <a:r>
              <a:rPr lang="zh-CN" altLang="en-US" dirty="0"/>
              <a:t>和</a:t>
            </a:r>
            <a:r>
              <a:rPr lang="en-US" altLang="zh-CN" dirty="0" err="1"/>
              <a:t>usb</a:t>
            </a:r>
            <a:r>
              <a:rPr lang="zh-CN" altLang="en-US" dirty="0"/>
              <a:t>价格数组的最小值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77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66CF-4A80-4C6D-A883-370328F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1019.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5D09E-FCED-48D0-BAFF-3C6DC58E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题目概要：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1-1000</a:t>
            </a:r>
            <a:r>
              <a:rPr lang="zh-CN" altLang="en-US" dirty="0">
                <a:latin typeface="+mn-ea"/>
              </a:rPr>
              <a:t>的数字排序。要求：去重、按个位数字升序，若个位数字相同，则小的排在前面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输入：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行：整数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（问题数）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2-2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T+1</a:t>
            </a:r>
            <a:r>
              <a:rPr lang="zh-CN" altLang="en-US" dirty="0">
                <a:latin typeface="+mn-ea"/>
              </a:rPr>
              <a:t>行：每个问题两行，第一行整数个数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，第二行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个用空格分隔的正整数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经过去重和排序过后的数</a:t>
            </a:r>
          </a:p>
        </p:txBody>
      </p:sp>
    </p:spTree>
    <p:extLst>
      <p:ext uri="{BB962C8B-B14F-4D97-AF65-F5344CB8AC3E}">
        <p14:creationId xmlns:p14="http://schemas.microsoft.com/office/powerpoint/2010/main" val="157793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2CB6A-9762-4FCA-B084-CF0EF2DB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1019.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4D546-4636-4BF4-8D9C-8E59C6DA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思路：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整理需求：</a:t>
            </a: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去重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个位升序，个位数字相同的整体升序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8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6294E-6D5C-4DC4-8A0B-98CD9573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1025.</a:t>
            </a:r>
            <a:r>
              <a:rPr lang="zh-CN" altLang="en-US" dirty="0"/>
              <a:t>商品推荐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66E61-15ED-4659-8029-195A39B8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9856"/>
            <a:ext cx="11029615" cy="42965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题目概要：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某顾客指定网站的商品推荐规则：若商品销量高于该类商品销量中位数，价格低于该类价格中位数，则推荐。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存在多个商品符合要求，按销量从大到小，销量一样则价格从低到高，销量价格一样按输入顺序。若无商品符合推荐显示</a:t>
            </a:r>
            <a:r>
              <a:rPr lang="en-US" altLang="zh-CN" dirty="0">
                <a:latin typeface="+mn-ea"/>
              </a:rPr>
              <a:t>no recommendation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输入：第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行：一个整数 </a:t>
            </a:r>
            <a:r>
              <a:rPr lang="en-US" altLang="zh-CN" dirty="0">
                <a:latin typeface="+mn-ea"/>
              </a:rPr>
              <a:t>T (1⩽T⩽10) </a:t>
            </a:r>
            <a:r>
              <a:rPr lang="zh-CN" altLang="en-US" dirty="0">
                <a:latin typeface="+mn-ea"/>
              </a:rPr>
              <a:t>为问题数。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对于每一组测试数据按如下格式输入：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行：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个正整数 </a:t>
            </a:r>
            <a:r>
              <a:rPr lang="en-US" altLang="zh-CN" dirty="0">
                <a:latin typeface="+mn-ea"/>
              </a:rPr>
              <a:t>n(1⩽n⩽100)</a:t>
            </a:r>
            <a:r>
              <a:rPr lang="zh-CN" altLang="en-US" dirty="0">
                <a:latin typeface="+mn-ea"/>
              </a:rPr>
              <a:t>，表示商品的个数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 </a:t>
            </a:r>
            <a:r>
              <a:rPr lang="en-US" altLang="zh-CN" dirty="0">
                <a:latin typeface="+mn-ea"/>
              </a:rPr>
              <a:t>2 </a:t>
            </a:r>
            <a:r>
              <a:rPr lang="zh-CN" altLang="en-US" dirty="0">
                <a:latin typeface="+mn-ea"/>
              </a:rPr>
              <a:t>行 </a:t>
            </a:r>
            <a:r>
              <a:rPr lang="en-US" altLang="zh-CN" dirty="0">
                <a:latin typeface="+mn-ea"/>
              </a:rPr>
              <a:t>~ n+1 </a:t>
            </a:r>
            <a:r>
              <a:rPr lang="zh-CN" altLang="en-US" dirty="0">
                <a:latin typeface="+mn-ea"/>
              </a:rPr>
              <a:t>行：商品编号（不超过 </a:t>
            </a:r>
            <a:r>
              <a:rPr lang="en-US" altLang="zh-CN" dirty="0">
                <a:latin typeface="+mn-ea"/>
              </a:rPr>
              <a:t>9 </a:t>
            </a:r>
            <a:r>
              <a:rPr lang="zh-CN" altLang="en-US" dirty="0">
                <a:latin typeface="+mn-ea"/>
              </a:rPr>
              <a:t>个字符），销量（非负整数，在 </a:t>
            </a:r>
            <a:r>
              <a:rPr lang="en-US" altLang="zh-CN" dirty="0">
                <a:latin typeface="+mn-ea"/>
              </a:rPr>
              <a:t>32 </a:t>
            </a:r>
            <a:r>
              <a:rPr lang="zh-CN" altLang="en-US" dirty="0">
                <a:latin typeface="+mn-ea"/>
              </a:rPr>
              <a:t>位整型表示以内）和价格（非负数，在 </a:t>
            </a:r>
            <a:r>
              <a:rPr lang="en-US" altLang="zh-CN" dirty="0">
                <a:latin typeface="+mn-ea"/>
              </a:rPr>
              <a:t>32 </a:t>
            </a:r>
            <a:r>
              <a:rPr lang="zh-CN" altLang="en-US" dirty="0">
                <a:latin typeface="+mn-ea"/>
              </a:rPr>
              <a:t>位浮点型表示以内）。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数据之间用一个空格分隔。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输出：每行输出商品编号，销量和价格。无符合的显示</a:t>
            </a:r>
            <a:r>
              <a:rPr lang="en-US" altLang="zh-CN" dirty="0">
                <a:latin typeface="+mn-ea"/>
              </a:rPr>
              <a:t>no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15719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39C51-E439-469B-B66E-576DAC7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1025.</a:t>
            </a:r>
            <a:r>
              <a:rPr lang="zh-CN" altLang="en-US" dirty="0"/>
              <a:t>商品推荐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4287D-996E-4A5D-BA4C-09E88434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思路：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是否推荐：销量高于中位数，价格低于中位数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推荐的顺序：销量降序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</a:rPr>
              <a:t>价格升序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输入顺序</a:t>
            </a:r>
            <a:endParaRPr lang="en-US" altLang="zh-CN" dirty="0"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  <a:sym typeface="Wingdings" panose="05000000000000000000" pitchFamily="2" charset="2"/>
              </a:rPr>
              <a:t>输出格式：商品编号、销量、价格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or no recommendation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4155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2167</TotalTime>
  <Words>1423</Words>
  <Application>Microsoft Office PowerPoint</Application>
  <PresentationFormat>宽屏</PresentationFormat>
  <Paragraphs>150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华文中宋</vt:lpstr>
      <vt:lpstr>Consolas</vt:lpstr>
      <vt:lpstr>Gill Sans MT</vt:lpstr>
      <vt:lpstr>Wingdings 2</vt:lpstr>
      <vt:lpstr>红利</vt:lpstr>
      <vt:lpstr>2019/3/4 程序能力实训 模2</vt:lpstr>
      <vt:lpstr>1004.值班</vt:lpstr>
      <vt:lpstr>1004.值班</vt:lpstr>
      <vt:lpstr>1016.键盘</vt:lpstr>
      <vt:lpstr>1016.键盘</vt:lpstr>
      <vt:lpstr>1019.排序</vt:lpstr>
      <vt:lpstr>1019.排序</vt:lpstr>
      <vt:lpstr>1025.商品推荐</vt:lpstr>
      <vt:lpstr>1025.商品推荐</vt:lpstr>
      <vt:lpstr>1103.ZigZag</vt:lpstr>
      <vt:lpstr>1103.ZigZag</vt:lpstr>
      <vt:lpstr>1115.循环小数</vt:lpstr>
      <vt:lpstr>1115.循环小数</vt:lpstr>
      <vt:lpstr>2019/3/11 程序能力实训 模2 </vt:lpstr>
      <vt:lpstr>1028.指数比例</vt:lpstr>
      <vt:lpstr>1031.HTTP与HTTPS</vt:lpstr>
      <vt:lpstr>1034.When I sort…</vt:lpstr>
      <vt:lpstr>PowerPoint 演示文稿</vt:lpstr>
      <vt:lpstr>1037.成绩排序</vt:lpstr>
      <vt:lpstr>1043.字符串排序</vt:lpstr>
      <vt:lpstr>1085.天黑请闭眼</vt:lpstr>
      <vt:lpstr>PowerPoint 演示文稿</vt:lpstr>
      <vt:lpstr>PowerPoint 演示文稿</vt:lpstr>
      <vt:lpstr>1100.Switching light</vt:lpstr>
      <vt:lpstr>1100.Switching light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1004.值班</dc:title>
  <dc:creator>wu jie</dc:creator>
  <cp:lastModifiedBy>wu jie</cp:lastModifiedBy>
  <cp:revision>39</cp:revision>
  <dcterms:created xsi:type="dcterms:W3CDTF">2019-03-01T23:58:52Z</dcterms:created>
  <dcterms:modified xsi:type="dcterms:W3CDTF">2019-03-11T06:29:45Z</dcterms:modified>
</cp:coreProperties>
</file>