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tags/tag5.xml" ContentType="application/vnd.openxmlformats-officedocument.presentationml.tags+xml"/>
  <Override PartName="/ppt/slides/slide3.xml" ContentType="application/vnd.openxmlformats-officedocument.presentationml.slide+xml"/>
  <Override PartName="/ppt/tags/tag6.xml" ContentType="application/vnd.openxmlformats-officedocument.presentationml.tags+xml"/>
  <Override PartName="/ppt/slides/slide4.xml" ContentType="application/vnd.openxmlformats-officedocument.presentationml.slide+xml"/>
  <Override PartName="/ppt/tags/tag7.xml" ContentType="application/vnd.openxmlformats-officedocument.presentationml.tags+xml"/>
  <Override PartName="/ppt/slides/slide5.xml" ContentType="application/vnd.openxmlformats-officedocument.presentationml.slide+xml"/>
  <Override PartName="/ppt/tags/tag8.xml" ContentType="application/vnd.openxmlformats-officedocument.presentationml.tags+xml"/>
  <Override PartName="/ppt/slides/slide6.xml" ContentType="application/vnd.openxmlformats-officedocument.presentationml.slide+xml"/>
  <Override PartName="/ppt/tags/tag9.xml" ContentType="application/vnd.openxmlformats-officedocument.presentationml.tags+xml"/>
  <Override PartName="/ppt/slides/slide7.xml" ContentType="application/vnd.openxmlformats-officedocument.presentationml.slide+xml"/>
  <Override PartName="/ppt/tags/tag10.xml" ContentType="application/vnd.openxmlformats-officedocument.presentationml.tags+xml"/>
  <Override PartName="/ppt/slides/slide8.xml" ContentType="application/vnd.openxmlformats-officedocument.presentationml.slide+xml"/>
  <Override PartName="/ppt/tags/tag11.xml" ContentType="application/vnd.openxmlformats-officedocument.presentationml.tags+xml"/>
  <Override PartName="/ppt/slides/slide9.xml" ContentType="application/vnd.openxmlformats-officedocument.presentationml.slide+xml"/>
  <Override PartName="/ppt/tags/tag12.xml" ContentType="application/vnd.openxmlformats-officedocument.presentationml.tags+xml"/>
  <Override PartName="/ppt/slides/slide10.xml" ContentType="application/vnd.openxmlformats-officedocument.presentationml.slide+xml"/>
  <Override PartName="/ppt/tags/tag13.xml" ContentType="application/vnd.openxmlformats-officedocument.presentationml.tags+xml"/>
  <Override PartName="/ppt/slides/slide11.xml" ContentType="application/vnd.openxmlformats-officedocument.presentationml.slide+xml"/>
  <Override PartName="/ppt/tags/tag14.xml" ContentType="application/vnd.openxmlformats-officedocument.presentationml.tags+xml"/>
  <Override PartName="/ppt/slides/slide12.xml" ContentType="application/vnd.openxmlformats-officedocument.presentationml.slide+xml"/>
  <Override PartName="/ppt/tags/tag15.xml" ContentType="application/vnd.openxmlformats-officedocument.presentationml.tags+xml"/>
  <Override PartName="/ppt/slides/slide13.xml" ContentType="application/vnd.openxmlformats-officedocument.presentationml.slide+xml"/>
  <Override PartName="/ppt/tags/tag16.xml" ContentType="application/vnd.openxmlformats-officedocument.presentationml.tags+xml"/>
  <Override PartName="/ppt/slides/slide14.xml" ContentType="application/vnd.openxmlformats-officedocument.presentationml.slide+xml"/>
  <Override PartName="/ppt/tags/tag17.xml" ContentType="application/vnd.openxmlformats-officedocument.presentationml.tags+xml"/>
  <Override PartName="/ppt/slides/slide15.xml" ContentType="application/vnd.openxmlformats-officedocument.presentationml.slide+xml"/>
  <Override PartName="/ppt/tags/tag18.xml" ContentType="application/vnd.openxmlformats-officedocument.presentationml.tags+xml"/>
  <Override PartName="/ppt/slides/slide16.xml" ContentType="application/vnd.openxmlformats-officedocument.presentationml.slide+xml"/>
  <Override PartName="/ppt/tags/tag19.xml" ContentType="application/vnd.openxmlformats-officedocument.presentationml.tags+xml"/>
  <Override PartName="/ppt/slides/slide17.xml" ContentType="application/vnd.openxmlformats-officedocument.presentationml.slide+xml"/>
  <Override PartName="/ppt/tags/tag20.xml" ContentType="application/vnd.openxmlformats-officedocument.presentationml.tags+xml"/>
  <Override PartName="/ppt/slides/slide18.xml" ContentType="application/vnd.openxmlformats-officedocument.presentationml.slide+xml"/>
  <Override PartName="/ppt/tags/tag21.xml" ContentType="application/vnd.openxmlformats-officedocument.presentationml.tags+xml"/>
  <Override PartName="/ppt/slides/slide19.xml" ContentType="application/vnd.openxmlformats-officedocument.presentationml.slide+xml"/>
  <Override PartName="/ppt/tags/tag22.xml" ContentType="application/vnd.openxmlformats-officedocument.presentationml.tags+xml"/>
  <Override PartName="/ppt/slides/slide20.xml" ContentType="application/vnd.openxmlformats-officedocument.presentationml.slide+xml"/>
  <Override PartName="/ppt/tags/tag23.xml" ContentType="application/vnd.openxmlformats-officedocument.presentationml.tags+xml"/>
  <Override PartName="/ppt/slides/slide21.xml" ContentType="application/vnd.openxmlformats-officedocument.presentationml.slide+xml"/>
  <Override PartName="/ppt/tags/tag24.xml" ContentType="application/vnd.openxmlformats-officedocument.presentationml.tags+xml"/>
  <Override PartName="/ppt/slides/slide22.xml" ContentType="application/vnd.openxmlformats-officedocument.presentationml.slide+xml"/>
  <Override PartName="/ppt/tags/tag25.xml" ContentType="application/vnd.openxmlformats-officedocument.presentationml.tags+xml"/>
  <Override PartName="/ppt/slides/slide23.xml" ContentType="application/vnd.openxmlformats-officedocument.presentationml.slide+xml"/>
  <Override PartName="/ppt/tags/tag26.xml" ContentType="application/vnd.openxmlformats-officedocument.presentationml.tags+xml"/>
  <Override PartName="/ppt/slides/slide24.xml" ContentType="application/vnd.openxmlformats-officedocument.presentationml.slide+xml"/>
  <Override PartName="/ppt/tags/tag27.xml" ContentType="application/vnd.openxmlformats-officedocument.presentationml.tags+xml"/>
  <Override PartName="/ppt/slides/slide25.xml" ContentType="application/vnd.openxmlformats-officedocument.presentationml.slide+xml"/>
  <Override PartName="/ppt/tags/tag28.xml" ContentType="application/vnd.openxmlformats-officedocument.presentationml.tags+xml"/>
  <Override PartName="/ppt/slides/slide26.xml" ContentType="application/vnd.openxmlformats-officedocument.presentationml.slide+xml"/>
  <Override PartName="/ppt/tags/tag29.xml" ContentType="application/vnd.openxmlformats-officedocument.presentationml.tags+xml"/>
  <Override PartName="/ppt/slides/slide27.xml" ContentType="application/vnd.openxmlformats-officedocument.presentationml.slide+xml"/>
  <Override PartName="/ppt/tags/tag30.xml" ContentType="application/vnd.openxmlformats-officedocument.presentationml.tags+xml"/>
  <Override PartName="/ppt/slides/slide28.xml" ContentType="application/vnd.openxmlformats-officedocument.presentationml.slide+xml"/>
  <Override PartName="/ppt/tags/tag31.xml" ContentType="application/vnd.openxmlformats-officedocument.presentationml.tags+xml"/>
  <Override PartName="/ppt/slides/slide29.xml" ContentType="application/vnd.openxmlformats-officedocument.presentationml.slide+xml"/>
  <Override PartName="/ppt/tags/tag32.xml" ContentType="application/vnd.openxmlformats-officedocument.presentationml.tags+xml"/>
  <Override PartName="/ppt/slides/slide30.xml" ContentType="application/vnd.openxmlformats-officedocument.presentationml.slide+xml"/>
  <Override PartName="/ppt/tags/tag33.xml" ContentType="application/vnd.openxmlformats-officedocument.presentationml.tag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  <p:sldMasterId id="2147483649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</p:sldIdLst>
  <p:sldSz type="screen16x9" cy="6858000" cx="12192000"/>
  <p:notesSz cx="7103745" cy="10234295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clrMru>
    <a:srgbClr val="202020"/>
    <a:srgbClr val="323232"/>
    <a:srgbClr val="CC3300"/>
    <a:srgbClr val="CC0000"/>
    <a:srgbClr val="FF3300"/>
    <a:srgbClr val="990000"/>
    <a:srgbClr val="FF8D41"/>
    <a:srgbClr val="FF66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tableStyles" Target="tableStyles.xml"/><Relationship Id="rId35" Type="http://schemas.openxmlformats.org/officeDocument/2006/relationships/presProps" Target="presProps.xml"/><Relationship Id="rId36" Type="http://schemas.openxmlformats.org/officeDocument/2006/relationships/viewProps" Target="viewProps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29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9030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9031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9032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9033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90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Master" Target="../slideMasters/slideMaster2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Master" Target="../slideMasters/slideMaster2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Master" Target="../slideMasters/slideMaster2.xml"/></Relationships>
</file>

<file path=ppt/slideLayouts/_rels/slideLayout18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Master" Target="../slideMasters/slideMaster2.xml"/></Relationships>
</file>

<file path=ppt/slideLayouts/_rels/slideLayout1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标题幻灯片">
    <p:spTree>
      <p:nvGrpSpPr>
        <p:cNvPr id="10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72" name="标题 1"/>
          <p:cNvSpPr>
            <a:spLocks noGrp="1"/>
          </p:cNvSpPr>
          <p:nvPr>
            <p:ph type="ctrTitle"/>
          </p:nvPr>
        </p:nvSpPr>
        <p:spPr>
          <a:xfrm>
            <a:off x="838200" y="1122680"/>
            <a:ext cx="105156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973" name="副标题 2"/>
          <p:cNvSpPr>
            <a:spLocks noGrp="1"/>
          </p:cNvSpPr>
          <p:nvPr>
            <p:ph type="subTitle" idx="1"/>
          </p:nvPr>
        </p:nvSpPr>
        <p:spPr>
          <a:xfrm>
            <a:off x="838200" y="3602355"/>
            <a:ext cx="10515600" cy="1655445"/>
          </a:xfrm>
        </p:spPr>
        <p:txBody>
          <a:bodyPr/>
          <a:lstStyle>
            <a:lvl1pPr algn="ctr" indent="0" marL="0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en-US" lang="zh-CN" smtClean="0"/>
              <a:t>单击此处编辑母版副标题样式</a:t>
            </a:r>
            <a:endParaRPr altLang="en-US" lang="zh-CN"/>
          </a:p>
        </p:txBody>
      </p:sp>
      <p:sp>
        <p:nvSpPr>
          <p:cNvPr id="104897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2F288E0-7875-42C4-84C8-98DBBD3BF4D2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97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97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1_标题和内容">
    <p:spTree>
      <p:nvGrpSpPr>
        <p:cNvPr id="10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94" name="内容占位符 2"/>
          <p:cNvSpPr>
            <a:spLocks noGrp="1"/>
          </p:cNvSpPr>
          <p:nvPr>
            <p:ph idx="1"/>
          </p:nvPr>
        </p:nvSpPr>
        <p:spPr>
          <a:xfrm>
            <a:off x="838200" y="327025"/>
            <a:ext cx="10515600" cy="5850255"/>
          </a:xfrm>
        </p:spPr>
        <p:txBody>
          <a:bodyPr/>
          <a:p>
            <a:pPr lvl="0"/>
            <a:r>
              <a:rPr altLang="en-US" lang="zh-CN" smtClean="0"/>
              <a:t>单击此处编辑母版文本样式</a:t>
            </a:r>
            <a:endParaRPr altLang="en-US" lang="zh-CN" smtClean="0"/>
          </a:p>
          <a:p>
            <a:pPr lvl="1"/>
            <a:r>
              <a:rPr altLang="en-US" lang="zh-CN" smtClean="0"/>
              <a:t>第二级</a:t>
            </a:r>
            <a:endParaRPr altLang="en-US" lang="zh-CN" smtClean="0"/>
          </a:p>
          <a:p>
            <a:pPr lvl="2"/>
            <a:r>
              <a:rPr altLang="en-US" lang="zh-CN" smtClean="0"/>
              <a:t>第三级</a:t>
            </a:r>
            <a:endParaRPr altLang="en-US" lang="zh-CN" smtClean="0"/>
          </a:p>
          <a:p>
            <a:pPr lvl="3"/>
            <a:r>
              <a:rPr altLang="en-US" lang="zh-CN" smtClean="0"/>
              <a:t>第四级</a:t>
            </a:r>
            <a:endParaRPr altLang="en-US" lang="zh-CN" smtClean="0"/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99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2F288E0-7875-42C4-84C8-98DBBD3BF4D2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99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99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2_标题和内容">
    <p:spTree>
      <p:nvGrpSpPr>
        <p:cNvPr id="10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81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2F288E0-7875-42C4-84C8-98DBBD3BF4D2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982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98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标题幻灯片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2" name="任意多边形 54"/>
          <p:cNvSpPr>
            <a:spLocks noChangeArrowheads="1"/>
          </p:cNvSpPr>
          <p:nvPr/>
        </p:nvSpPr>
        <p:spPr bwMode="auto">
          <a:xfrm>
            <a:off x="0" y="595313"/>
            <a:ext cx="12192000" cy="3767137"/>
          </a:xfrm>
          <a:custGeom>
            <a:avLst/>
            <a:gdLst>
              <a:gd name="T0" fmla="*/ 0 w 12191999"/>
              <a:gd name="T1" fmla="*/ 0 h 3767388"/>
              <a:gd name="T2" fmla="*/ 1801281 w 12191999"/>
              <a:gd name="T3" fmla="*/ 0 h 3767388"/>
              <a:gd name="T4" fmla="*/ 1431236 w 12191999"/>
              <a:gd name="T5" fmla="*/ 638878 h 3767388"/>
              <a:gd name="T6" fmla="*/ 2905722 w 12191999"/>
              <a:gd name="T7" fmla="*/ 638878 h 3767388"/>
              <a:gd name="T8" fmla="*/ 3275767 w 12191999"/>
              <a:gd name="T9" fmla="*/ 0 h 3767388"/>
              <a:gd name="T10" fmla="*/ 3969467 w 12191999"/>
              <a:gd name="T11" fmla="*/ 0 h 3767388"/>
              <a:gd name="T12" fmla="*/ 3968353 w 12191999"/>
              <a:gd name="T13" fmla="*/ 2680 h 3767388"/>
              <a:gd name="T14" fmla="*/ 3967876 w 12191999"/>
              <a:gd name="T15" fmla="*/ 2680 h 3767388"/>
              <a:gd name="T16" fmla="*/ 3597832 w 12191999"/>
              <a:gd name="T17" fmla="*/ 641558 h 3767388"/>
              <a:gd name="T18" fmla="*/ 5072316 w 12191999"/>
              <a:gd name="T19" fmla="*/ 641558 h 3767388"/>
              <a:gd name="T20" fmla="*/ 5073521 w 12191999"/>
              <a:gd name="T21" fmla="*/ 639479 h 3767388"/>
              <a:gd name="T22" fmla="*/ 5822782 w 12191999"/>
              <a:gd name="T23" fmla="*/ 639479 h 3767388"/>
              <a:gd name="T24" fmla="*/ 5452737 w 12191999"/>
              <a:gd name="T25" fmla="*/ 599 h 3767388"/>
              <a:gd name="T26" fmla="*/ 5439486 w 12191999"/>
              <a:gd name="T27" fmla="*/ 599 h 3767388"/>
              <a:gd name="T28" fmla="*/ 5439237 w 12191999"/>
              <a:gd name="T29" fmla="*/ 0 h 3767388"/>
              <a:gd name="T30" fmla="*/ 9033832 w 12191999"/>
              <a:gd name="T31" fmla="*/ 0 h 3767388"/>
              <a:gd name="T32" fmla="*/ 9034308 w 12191999"/>
              <a:gd name="T33" fmla="*/ 1067 h 3767388"/>
              <a:gd name="T34" fmla="*/ 9018031 w 12191999"/>
              <a:gd name="T35" fmla="*/ 1067 h 3767388"/>
              <a:gd name="T36" fmla="*/ 9420612 w 12191999"/>
              <a:gd name="T37" fmla="*/ 695171 h 3767388"/>
              <a:gd name="T38" fmla="*/ 9823192 w 12191999"/>
              <a:gd name="T39" fmla="*/ 1067 h 3767388"/>
              <a:gd name="T40" fmla="*/ 9802096 w 12191999"/>
              <a:gd name="T41" fmla="*/ 1067 h 3767388"/>
              <a:gd name="T42" fmla="*/ 9802572 w 12191999"/>
              <a:gd name="T43" fmla="*/ 0 h 3767388"/>
              <a:gd name="T44" fmla="*/ 12191999 w 12191999"/>
              <a:gd name="T45" fmla="*/ 0 h 3767388"/>
              <a:gd name="T46" fmla="*/ 12191999 w 12191999"/>
              <a:gd name="T47" fmla="*/ 3127156 h 3767388"/>
              <a:gd name="T48" fmla="*/ 8682646 w 12191999"/>
              <a:gd name="T49" fmla="*/ 3127156 h 3767388"/>
              <a:gd name="T50" fmla="*/ 8317116 w 12191999"/>
              <a:gd name="T51" fmla="*/ 2496845 h 3767388"/>
              <a:gd name="T52" fmla="*/ 7578808 w 12191999"/>
              <a:gd name="T53" fmla="*/ 2497238 h 3767388"/>
              <a:gd name="T54" fmla="*/ 7944110 w 12191999"/>
              <a:gd name="T55" fmla="*/ 3127156 h 3767388"/>
              <a:gd name="T56" fmla="*/ 6523523 w 12191999"/>
              <a:gd name="T57" fmla="*/ 3127156 h 3767388"/>
              <a:gd name="T58" fmla="*/ 6893568 w 12191999"/>
              <a:gd name="T59" fmla="*/ 3766035 h 3767388"/>
              <a:gd name="T60" fmla="*/ 6906039 w 12191999"/>
              <a:gd name="T61" fmla="*/ 3766035 h 3767388"/>
              <a:gd name="T62" fmla="*/ 6906039 w 12191999"/>
              <a:gd name="T63" fmla="*/ 3767388 h 3767388"/>
              <a:gd name="T64" fmla="*/ 6171171 w 12191999"/>
              <a:gd name="T65" fmla="*/ 3767388 h 3767388"/>
              <a:gd name="T66" fmla="*/ 5805034 w 12191999"/>
              <a:gd name="T67" fmla="*/ 3136032 h 3767388"/>
              <a:gd name="T68" fmla="*/ 5813781 w 12191999"/>
              <a:gd name="T69" fmla="*/ 3120932 h 3767388"/>
              <a:gd name="T70" fmla="*/ 5796279 w 12191999"/>
              <a:gd name="T71" fmla="*/ 3120932 h 3767388"/>
              <a:gd name="T72" fmla="*/ 5435842 w 12191999"/>
              <a:gd name="T73" fmla="*/ 2499405 h 3767388"/>
              <a:gd name="T74" fmla="*/ 4697534 w 12191999"/>
              <a:gd name="T75" fmla="*/ 2499798 h 3767388"/>
              <a:gd name="T76" fmla="*/ 5057742 w 12191999"/>
              <a:gd name="T77" fmla="*/ 3120932 h 3767388"/>
              <a:gd name="T78" fmla="*/ 4339295 w 12191999"/>
              <a:gd name="T79" fmla="*/ 3120932 h 3767388"/>
              <a:gd name="T80" fmla="*/ 3977091 w 12191999"/>
              <a:gd name="T81" fmla="*/ 3746277 h 3767388"/>
              <a:gd name="T82" fmla="*/ 3963972 w 12191999"/>
              <a:gd name="T83" fmla="*/ 3746277 h 3767388"/>
              <a:gd name="T84" fmla="*/ 3963972 w 12191999"/>
              <a:gd name="T85" fmla="*/ 3767388 h 3767388"/>
              <a:gd name="T86" fmla="*/ 3314160 w 12191999"/>
              <a:gd name="T87" fmla="*/ 3767388 h 3767388"/>
              <a:gd name="T88" fmla="*/ 2911580 w 12191999"/>
              <a:gd name="T89" fmla="*/ 3073284 h 3767388"/>
              <a:gd name="T90" fmla="*/ 2508998 w 12191999"/>
              <a:gd name="T91" fmla="*/ 3767388 h 3767388"/>
              <a:gd name="T92" fmla="*/ 0 w 12191999"/>
              <a:gd name="T93" fmla="*/ 3767388 h 3767388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w 12191999"/>
              <a:gd name="T142" fmla="*/ 0 h 3767388"/>
              <a:gd name="T143" fmla="*/ 12191999 w 12191999"/>
              <a:gd name="T144" fmla="*/ 3767388 h 3767388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T141" t="T142" r="T143" b="T144"/>
            <a:pathLst>
              <a:path w="12191999" h="3767388">
                <a:moveTo>
                  <a:pt x="0" y="0"/>
                </a:moveTo>
                <a:lnTo>
                  <a:pt x="1801281" y="0"/>
                </a:lnTo>
                <a:lnTo>
                  <a:pt x="1431236" y="638878"/>
                </a:lnTo>
                <a:lnTo>
                  <a:pt x="2905722" y="638878"/>
                </a:lnTo>
                <a:lnTo>
                  <a:pt x="3275767" y="0"/>
                </a:lnTo>
                <a:lnTo>
                  <a:pt x="3969467" y="0"/>
                </a:lnTo>
                <a:lnTo>
                  <a:pt x="3968353" y="2680"/>
                </a:lnTo>
                <a:lnTo>
                  <a:pt x="3967876" y="2680"/>
                </a:lnTo>
                <a:lnTo>
                  <a:pt x="3597832" y="641558"/>
                </a:lnTo>
                <a:lnTo>
                  <a:pt x="5072316" y="641558"/>
                </a:lnTo>
                <a:lnTo>
                  <a:pt x="5073521" y="639479"/>
                </a:lnTo>
                <a:lnTo>
                  <a:pt x="5822782" y="639479"/>
                </a:lnTo>
                <a:lnTo>
                  <a:pt x="5452737" y="599"/>
                </a:lnTo>
                <a:lnTo>
                  <a:pt x="5439486" y="599"/>
                </a:lnTo>
                <a:lnTo>
                  <a:pt x="5439237" y="0"/>
                </a:lnTo>
                <a:lnTo>
                  <a:pt x="9033832" y="0"/>
                </a:lnTo>
                <a:lnTo>
                  <a:pt x="9034308" y="1067"/>
                </a:lnTo>
                <a:lnTo>
                  <a:pt x="9018031" y="1067"/>
                </a:lnTo>
                <a:lnTo>
                  <a:pt x="9420612" y="695171"/>
                </a:lnTo>
                <a:lnTo>
                  <a:pt x="9823192" y="1067"/>
                </a:lnTo>
                <a:lnTo>
                  <a:pt x="9802096" y="1067"/>
                </a:lnTo>
                <a:lnTo>
                  <a:pt x="9802572" y="0"/>
                </a:lnTo>
                <a:lnTo>
                  <a:pt x="12191999" y="0"/>
                </a:lnTo>
                <a:lnTo>
                  <a:pt x="12191999" y="3127156"/>
                </a:lnTo>
                <a:lnTo>
                  <a:pt x="8682646" y="3127156"/>
                </a:lnTo>
                <a:lnTo>
                  <a:pt x="8317116" y="2496845"/>
                </a:lnTo>
                <a:lnTo>
                  <a:pt x="7578808" y="2497238"/>
                </a:lnTo>
                <a:lnTo>
                  <a:pt x="7944110" y="3127156"/>
                </a:lnTo>
                <a:lnTo>
                  <a:pt x="6523523" y="3127156"/>
                </a:lnTo>
                <a:lnTo>
                  <a:pt x="6893568" y="3766035"/>
                </a:lnTo>
                <a:lnTo>
                  <a:pt x="6906039" y="3766035"/>
                </a:lnTo>
                <a:lnTo>
                  <a:pt x="6906039" y="3767388"/>
                </a:lnTo>
                <a:lnTo>
                  <a:pt x="6171171" y="3767388"/>
                </a:lnTo>
                <a:lnTo>
                  <a:pt x="5805034" y="3136032"/>
                </a:lnTo>
                <a:lnTo>
                  <a:pt x="5813781" y="3120932"/>
                </a:lnTo>
                <a:lnTo>
                  <a:pt x="5796279" y="3120932"/>
                </a:lnTo>
                <a:lnTo>
                  <a:pt x="5435842" y="2499405"/>
                </a:lnTo>
                <a:lnTo>
                  <a:pt x="4697534" y="2499798"/>
                </a:lnTo>
                <a:lnTo>
                  <a:pt x="5057742" y="3120932"/>
                </a:lnTo>
                <a:lnTo>
                  <a:pt x="4339295" y="3120932"/>
                </a:lnTo>
                <a:lnTo>
                  <a:pt x="3977091" y="3746277"/>
                </a:lnTo>
                <a:lnTo>
                  <a:pt x="3963972" y="3746277"/>
                </a:lnTo>
                <a:lnTo>
                  <a:pt x="3963972" y="3767388"/>
                </a:lnTo>
                <a:lnTo>
                  <a:pt x="3314160" y="3767388"/>
                </a:lnTo>
                <a:lnTo>
                  <a:pt x="2911580" y="3073284"/>
                </a:lnTo>
                <a:lnTo>
                  <a:pt x="2508998" y="3767388"/>
                </a:lnTo>
                <a:lnTo>
                  <a:pt x="0" y="3767388"/>
                </a:lnTo>
                <a:close/>
              </a:path>
            </a:pathLst>
          </a:custGeom>
          <a:blipFill rotWithShape="1" dpi="0">
            <a:blip xmlns:r="http://schemas.openxmlformats.org/officeDocument/2006/relationships" r:embed="rId1"/>
            <a:srcRect/>
            <a:stretch>
              <a:fillRect/>
            </a:stretch>
          </a:blipFill>
          <a:ln>
            <a:noFill/>
          </a:ln>
        </p:spPr>
        <p:txBody>
          <a:bodyPr anchor="ctr"/>
          <a:p>
            <a:pPr algn="ctr"/>
            <a:endParaRPr altLang="zh-CN" 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48583" name="任意多边形 3"/>
          <p:cNvSpPr>
            <a:spLocks noChangeArrowheads="1"/>
          </p:cNvSpPr>
          <p:nvPr/>
        </p:nvSpPr>
        <p:spPr bwMode="auto">
          <a:xfrm>
            <a:off x="0" y="2493963"/>
            <a:ext cx="12192000" cy="2309812"/>
          </a:xfrm>
          <a:custGeom>
            <a:avLst/>
            <a:gdLst>
              <a:gd name="T0" fmla="*/ 0 w 12191998"/>
              <a:gd name="T1" fmla="*/ 0 h 2310428"/>
              <a:gd name="T2" fmla="*/ 12191998 w 12191998"/>
              <a:gd name="T3" fmla="*/ 2310428 h 2310428"/>
            </a:gdLst>
            <a:ahLst/>
            <a:rect l="T0" t="T1" r="T2" b="T3"/>
            <a:pathLst>
              <a:path w="12191998" h="2310428">
                <a:moveTo>
                  <a:pt x="1310627" y="1710976"/>
                </a:moveTo>
                <a:lnTo>
                  <a:pt x="1658309" y="2310428"/>
                </a:lnTo>
                <a:lnTo>
                  <a:pt x="962945" y="2310428"/>
                </a:lnTo>
                <a:close/>
                <a:moveTo>
                  <a:pt x="3846550" y="1087363"/>
                </a:moveTo>
                <a:lnTo>
                  <a:pt x="3487641" y="1706185"/>
                </a:lnTo>
                <a:lnTo>
                  <a:pt x="3487642" y="1706186"/>
                </a:lnTo>
                <a:close/>
                <a:moveTo>
                  <a:pt x="2399459" y="1087363"/>
                </a:moveTo>
                <a:lnTo>
                  <a:pt x="2040619" y="1706053"/>
                </a:lnTo>
                <a:lnTo>
                  <a:pt x="2040619" y="1706054"/>
                </a:lnTo>
                <a:lnTo>
                  <a:pt x="2399460" y="1087363"/>
                </a:lnTo>
                <a:close/>
                <a:moveTo>
                  <a:pt x="1676068" y="1087363"/>
                </a:moveTo>
                <a:lnTo>
                  <a:pt x="1314370" y="1710976"/>
                </a:lnTo>
                <a:lnTo>
                  <a:pt x="1676069" y="1087363"/>
                </a:lnTo>
                <a:close/>
                <a:moveTo>
                  <a:pt x="952673" y="1087363"/>
                </a:moveTo>
                <a:lnTo>
                  <a:pt x="593157" y="1707218"/>
                </a:lnTo>
                <a:lnTo>
                  <a:pt x="593158" y="1707219"/>
                </a:lnTo>
                <a:close/>
                <a:moveTo>
                  <a:pt x="11441770" y="463882"/>
                </a:moveTo>
                <a:lnTo>
                  <a:pt x="11441769" y="463883"/>
                </a:lnTo>
                <a:lnTo>
                  <a:pt x="11574136" y="692102"/>
                </a:lnTo>
                <a:lnTo>
                  <a:pt x="11574137" y="692102"/>
                </a:lnTo>
                <a:close/>
                <a:moveTo>
                  <a:pt x="2037450" y="463749"/>
                </a:moveTo>
                <a:lnTo>
                  <a:pt x="1675756" y="1087362"/>
                </a:lnTo>
                <a:lnTo>
                  <a:pt x="2037451" y="463750"/>
                </a:lnTo>
                <a:close/>
                <a:moveTo>
                  <a:pt x="1314057" y="463749"/>
                </a:moveTo>
                <a:lnTo>
                  <a:pt x="952362" y="1087362"/>
                </a:lnTo>
                <a:lnTo>
                  <a:pt x="1314057" y="463750"/>
                </a:lnTo>
                <a:close/>
                <a:moveTo>
                  <a:pt x="590665" y="463749"/>
                </a:moveTo>
                <a:lnTo>
                  <a:pt x="228971" y="1087362"/>
                </a:lnTo>
                <a:lnTo>
                  <a:pt x="590665" y="463750"/>
                </a:lnTo>
                <a:close/>
                <a:moveTo>
                  <a:pt x="3030453" y="0"/>
                </a:moveTo>
                <a:lnTo>
                  <a:pt x="3753832" y="0"/>
                </a:lnTo>
                <a:lnTo>
                  <a:pt x="3484869" y="463747"/>
                </a:lnTo>
                <a:lnTo>
                  <a:pt x="3484870" y="463748"/>
                </a:lnTo>
                <a:lnTo>
                  <a:pt x="3484867" y="463748"/>
                </a:lnTo>
                <a:lnTo>
                  <a:pt x="2761478" y="463748"/>
                </a:lnTo>
                <a:close/>
                <a:moveTo>
                  <a:pt x="0" y="0"/>
                </a:moveTo>
                <a:lnTo>
                  <a:pt x="135936" y="0"/>
                </a:lnTo>
                <a:lnTo>
                  <a:pt x="859328" y="0"/>
                </a:lnTo>
                <a:lnTo>
                  <a:pt x="590353" y="463749"/>
                </a:lnTo>
                <a:lnTo>
                  <a:pt x="590354" y="463749"/>
                </a:lnTo>
                <a:lnTo>
                  <a:pt x="859328" y="0"/>
                </a:lnTo>
                <a:lnTo>
                  <a:pt x="1582721" y="0"/>
                </a:lnTo>
                <a:lnTo>
                  <a:pt x="1313744" y="463749"/>
                </a:lnTo>
                <a:lnTo>
                  <a:pt x="1313745" y="463749"/>
                </a:lnTo>
                <a:lnTo>
                  <a:pt x="1582722" y="0"/>
                </a:lnTo>
                <a:lnTo>
                  <a:pt x="2306112" y="0"/>
                </a:lnTo>
                <a:lnTo>
                  <a:pt x="2037139" y="463748"/>
                </a:lnTo>
                <a:lnTo>
                  <a:pt x="2037139" y="463749"/>
                </a:lnTo>
                <a:lnTo>
                  <a:pt x="2306114" y="0"/>
                </a:lnTo>
                <a:lnTo>
                  <a:pt x="3029504" y="0"/>
                </a:lnTo>
                <a:lnTo>
                  <a:pt x="2760529" y="463748"/>
                </a:lnTo>
                <a:lnTo>
                  <a:pt x="2760530" y="463749"/>
                </a:lnTo>
                <a:lnTo>
                  <a:pt x="2760842" y="463749"/>
                </a:lnTo>
                <a:lnTo>
                  <a:pt x="2399147" y="1087362"/>
                </a:lnTo>
                <a:lnTo>
                  <a:pt x="2399148" y="1087362"/>
                </a:lnTo>
                <a:lnTo>
                  <a:pt x="2760843" y="463750"/>
                </a:lnTo>
                <a:lnTo>
                  <a:pt x="2760842" y="463749"/>
                </a:lnTo>
                <a:lnTo>
                  <a:pt x="2760843" y="463749"/>
                </a:lnTo>
                <a:lnTo>
                  <a:pt x="3484234" y="463749"/>
                </a:lnTo>
                <a:lnTo>
                  <a:pt x="3122540" y="1087362"/>
                </a:lnTo>
                <a:lnTo>
                  <a:pt x="3122851" y="1087362"/>
                </a:lnTo>
                <a:lnTo>
                  <a:pt x="2761155" y="1710976"/>
                </a:lnTo>
                <a:lnTo>
                  <a:pt x="2761156" y="1710976"/>
                </a:lnTo>
                <a:lnTo>
                  <a:pt x="2761473" y="1710976"/>
                </a:lnTo>
                <a:lnTo>
                  <a:pt x="3123167" y="1087364"/>
                </a:lnTo>
                <a:lnTo>
                  <a:pt x="3123165" y="1087363"/>
                </a:lnTo>
                <a:lnTo>
                  <a:pt x="3123167" y="1087363"/>
                </a:lnTo>
                <a:lnTo>
                  <a:pt x="3123180" y="1087363"/>
                </a:lnTo>
                <a:lnTo>
                  <a:pt x="3484877" y="463750"/>
                </a:lnTo>
                <a:lnTo>
                  <a:pt x="3484877" y="463749"/>
                </a:lnTo>
                <a:lnTo>
                  <a:pt x="4208242" y="463749"/>
                </a:lnTo>
                <a:lnTo>
                  <a:pt x="4921529" y="463749"/>
                </a:lnTo>
                <a:lnTo>
                  <a:pt x="4921529" y="463748"/>
                </a:lnTo>
                <a:lnTo>
                  <a:pt x="4208242" y="463748"/>
                </a:lnTo>
                <a:lnTo>
                  <a:pt x="3484870" y="463748"/>
                </a:lnTo>
                <a:lnTo>
                  <a:pt x="3753832" y="0"/>
                </a:lnTo>
                <a:lnTo>
                  <a:pt x="5384960" y="0"/>
                </a:lnTo>
                <a:lnTo>
                  <a:pt x="5653933" y="463749"/>
                </a:lnTo>
                <a:lnTo>
                  <a:pt x="5655025" y="463749"/>
                </a:lnTo>
                <a:lnTo>
                  <a:pt x="6378414" y="463749"/>
                </a:lnTo>
                <a:lnTo>
                  <a:pt x="7101806" y="463749"/>
                </a:lnTo>
                <a:lnTo>
                  <a:pt x="7825198" y="463749"/>
                </a:lnTo>
                <a:lnTo>
                  <a:pt x="8548590" y="463749"/>
                </a:lnTo>
                <a:lnTo>
                  <a:pt x="9271982" y="463749"/>
                </a:lnTo>
                <a:lnTo>
                  <a:pt x="9995374" y="463749"/>
                </a:lnTo>
                <a:lnTo>
                  <a:pt x="10718455" y="463749"/>
                </a:lnTo>
                <a:lnTo>
                  <a:pt x="10718766" y="463749"/>
                </a:lnTo>
                <a:lnTo>
                  <a:pt x="11441380" y="463749"/>
                </a:lnTo>
                <a:lnTo>
                  <a:pt x="11441381" y="463748"/>
                </a:lnTo>
                <a:lnTo>
                  <a:pt x="10718766" y="463748"/>
                </a:lnTo>
                <a:lnTo>
                  <a:pt x="9995374" y="463748"/>
                </a:lnTo>
                <a:lnTo>
                  <a:pt x="9271982" y="463748"/>
                </a:lnTo>
                <a:lnTo>
                  <a:pt x="8548590" y="463748"/>
                </a:lnTo>
                <a:lnTo>
                  <a:pt x="7825198" y="463748"/>
                </a:lnTo>
                <a:lnTo>
                  <a:pt x="7101806" y="463748"/>
                </a:lnTo>
                <a:lnTo>
                  <a:pt x="6378414" y="463748"/>
                </a:lnTo>
                <a:lnTo>
                  <a:pt x="5655025" y="463748"/>
                </a:lnTo>
                <a:lnTo>
                  <a:pt x="5386052" y="0"/>
                </a:lnTo>
                <a:lnTo>
                  <a:pt x="12070553" y="0"/>
                </a:lnTo>
                <a:lnTo>
                  <a:pt x="12070553" y="626733"/>
                </a:lnTo>
                <a:lnTo>
                  <a:pt x="12032639" y="692102"/>
                </a:lnTo>
                <a:lnTo>
                  <a:pt x="12070553" y="626734"/>
                </a:lnTo>
                <a:lnTo>
                  <a:pt x="12070553" y="692102"/>
                </a:lnTo>
                <a:lnTo>
                  <a:pt x="12191998" y="692102"/>
                </a:lnTo>
                <a:lnTo>
                  <a:pt x="12191998" y="1702021"/>
                </a:lnTo>
                <a:lnTo>
                  <a:pt x="12070553" y="1702021"/>
                </a:lnTo>
                <a:lnTo>
                  <a:pt x="12070553" y="1710976"/>
                </a:lnTo>
                <a:lnTo>
                  <a:pt x="11442666" y="1710976"/>
                </a:lnTo>
                <a:lnTo>
                  <a:pt x="11566261" y="1497881"/>
                </a:lnTo>
                <a:lnTo>
                  <a:pt x="11566261" y="1497006"/>
                </a:lnTo>
                <a:lnTo>
                  <a:pt x="11442158" y="1710977"/>
                </a:lnTo>
                <a:lnTo>
                  <a:pt x="10718766" y="1710977"/>
                </a:lnTo>
                <a:lnTo>
                  <a:pt x="11080462" y="1087363"/>
                </a:lnTo>
                <a:lnTo>
                  <a:pt x="11566261" y="1087363"/>
                </a:lnTo>
                <a:lnTo>
                  <a:pt x="11566261" y="1087362"/>
                </a:lnTo>
                <a:lnTo>
                  <a:pt x="11080152" y="1087362"/>
                </a:lnTo>
                <a:lnTo>
                  <a:pt x="11080151" y="1087363"/>
                </a:lnTo>
                <a:lnTo>
                  <a:pt x="11080306" y="1087363"/>
                </a:lnTo>
                <a:lnTo>
                  <a:pt x="10718610" y="1710977"/>
                </a:lnTo>
                <a:lnTo>
                  <a:pt x="9995374" y="1710977"/>
                </a:lnTo>
                <a:lnTo>
                  <a:pt x="9995218" y="1710977"/>
                </a:lnTo>
                <a:lnTo>
                  <a:pt x="9271982" y="1710977"/>
                </a:lnTo>
                <a:lnTo>
                  <a:pt x="8548590" y="1710977"/>
                </a:lnTo>
                <a:lnTo>
                  <a:pt x="8186894" y="1087363"/>
                </a:lnTo>
                <a:lnTo>
                  <a:pt x="7463502" y="1087363"/>
                </a:lnTo>
                <a:lnTo>
                  <a:pt x="7451072" y="1087363"/>
                </a:lnTo>
                <a:lnTo>
                  <a:pt x="7450269" y="1088748"/>
                </a:lnTo>
                <a:lnTo>
                  <a:pt x="7811161" y="1710976"/>
                </a:lnTo>
                <a:lnTo>
                  <a:pt x="7101806" y="1710976"/>
                </a:lnTo>
                <a:lnTo>
                  <a:pt x="7101806" y="1710977"/>
                </a:lnTo>
                <a:lnTo>
                  <a:pt x="6385853" y="1710977"/>
                </a:lnTo>
                <a:lnTo>
                  <a:pt x="6733534" y="2310428"/>
                </a:lnTo>
                <a:lnTo>
                  <a:pt x="6002195" y="2310428"/>
                </a:lnTo>
                <a:lnTo>
                  <a:pt x="5654518" y="1710977"/>
                </a:lnTo>
                <a:lnTo>
                  <a:pt x="5655025" y="1710977"/>
                </a:lnTo>
                <a:lnTo>
                  <a:pt x="5293331" y="1087363"/>
                </a:lnTo>
                <a:lnTo>
                  <a:pt x="5284310" y="1071815"/>
                </a:lnTo>
                <a:lnTo>
                  <a:pt x="4578956" y="1071815"/>
                </a:lnTo>
                <a:lnTo>
                  <a:pt x="4569937" y="1087363"/>
                </a:lnTo>
                <a:lnTo>
                  <a:pt x="4931636" y="1710977"/>
                </a:lnTo>
                <a:lnTo>
                  <a:pt x="4208242" y="1710977"/>
                </a:lnTo>
                <a:lnTo>
                  <a:pt x="4207151" y="1710977"/>
                </a:lnTo>
                <a:lnTo>
                  <a:pt x="3859468" y="2310428"/>
                </a:lnTo>
                <a:lnTo>
                  <a:pt x="3107429" y="2310428"/>
                </a:lnTo>
                <a:lnTo>
                  <a:pt x="2759746" y="1710976"/>
                </a:lnTo>
                <a:lnTo>
                  <a:pt x="2759279" y="1710976"/>
                </a:lnTo>
                <a:lnTo>
                  <a:pt x="2411597" y="2310428"/>
                </a:lnTo>
                <a:lnTo>
                  <a:pt x="1659555" y="2310428"/>
                </a:lnTo>
                <a:lnTo>
                  <a:pt x="1311872" y="1710976"/>
                </a:lnTo>
                <a:lnTo>
                  <a:pt x="1310627" y="1710976"/>
                </a:lnTo>
                <a:lnTo>
                  <a:pt x="1310017" y="1710976"/>
                </a:lnTo>
                <a:lnTo>
                  <a:pt x="962334" y="2310428"/>
                </a:lnTo>
                <a:lnTo>
                  <a:pt x="0" y="2310428"/>
                </a:lnTo>
                <a:close/>
              </a:path>
            </a:pathLst>
          </a:custGeom>
          <a:gradFill rotWithShape="1">
            <a:gsLst>
              <a:gs pos="0">
                <a:srgbClr val="284482"/>
              </a:gs>
              <a:gs pos="29999">
                <a:srgbClr val="834F9B"/>
              </a:gs>
              <a:gs pos="64999">
                <a:srgbClr val="A4377B"/>
              </a:gs>
              <a:gs pos="92000">
                <a:srgbClr val="FD9A55"/>
              </a:gs>
              <a:gs pos="100000">
                <a:srgbClr val="FD9A55"/>
              </a:gs>
            </a:gsLst>
            <a:lin ang="19200000" scaled="1"/>
          </a:gradFill>
          <a:ln>
            <a:noFill/>
          </a:ln>
        </p:spPr>
        <p:txBody>
          <a:bodyPr anchor="ctr"/>
          <a:p>
            <a:pPr algn="ctr"/>
            <a:endParaRPr altLang="zh-CN" 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24" name="组合 4"/>
          <p:cNvGrpSpPr/>
          <p:nvPr/>
        </p:nvGrpSpPr>
        <p:grpSpPr bwMode="auto">
          <a:xfrm>
            <a:off x="-14288" y="571500"/>
            <a:ext cx="12220576" cy="3771900"/>
            <a:chOff x="0" y="0"/>
            <a:chExt cx="12221217" cy="3771775"/>
          </a:xfrm>
        </p:grpSpPr>
        <p:sp>
          <p:nvSpPr>
            <p:cNvPr id="1048584" name="直接连接符 5"/>
            <p:cNvSpPr>
              <a:spLocks noChangeShapeType="1"/>
            </p:cNvSpPr>
            <p:nvPr/>
          </p:nvSpPr>
          <p:spPr bwMode="auto">
            <a:xfrm flipH="1">
              <a:off x="14714" y="21634"/>
              <a:ext cx="346982" cy="623611"/>
            </a:xfrm>
            <a:prstGeom prst="line"/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585" name="直接连接符 6"/>
            <p:cNvSpPr>
              <a:spLocks noChangeShapeType="1"/>
            </p:cNvSpPr>
            <p:nvPr/>
          </p:nvSpPr>
          <p:spPr bwMode="auto">
            <a:xfrm flipH="1">
              <a:off x="11680" y="35337"/>
              <a:ext cx="1043980" cy="1842368"/>
            </a:xfrm>
            <a:prstGeom prst="line"/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586" name="直接连接符 7"/>
            <p:cNvSpPr>
              <a:spLocks noChangeShapeType="1"/>
            </p:cNvSpPr>
            <p:nvPr/>
          </p:nvSpPr>
          <p:spPr bwMode="auto">
            <a:xfrm flipH="1">
              <a:off x="0" y="617551"/>
              <a:ext cx="1457700" cy="2522153"/>
            </a:xfrm>
            <a:prstGeom prst="line"/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587" name="直接连接符 8"/>
            <p:cNvSpPr>
              <a:spLocks noChangeShapeType="1"/>
            </p:cNvSpPr>
            <p:nvPr/>
          </p:nvSpPr>
          <p:spPr bwMode="auto">
            <a:xfrm flipH="1">
              <a:off x="361696" y="666875"/>
              <a:ext cx="1804931" cy="3096443"/>
            </a:xfrm>
            <a:prstGeom prst="line"/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588" name="直接连接符 9"/>
            <p:cNvSpPr>
              <a:spLocks noChangeShapeType="1"/>
            </p:cNvSpPr>
            <p:nvPr/>
          </p:nvSpPr>
          <p:spPr bwMode="auto">
            <a:xfrm flipH="1">
              <a:off x="1083668" y="660290"/>
              <a:ext cx="1804931" cy="3096443"/>
            </a:xfrm>
            <a:prstGeom prst="line"/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589" name="直接连接符 10"/>
            <p:cNvSpPr>
              <a:spLocks noChangeShapeType="1"/>
            </p:cNvSpPr>
            <p:nvPr/>
          </p:nvSpPr>
          <p:spPr bwMode="auto">
            <a:xfrm flipH="1">
              <a:off x="1818760" y="640514"/>
              <a:ext cx="1804931" cy="3096443"/>
            </a:xfrm>
            <a:prstGeom prst="line"/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590" name="直接连接符 11"/>
            <p:cNvSpPr>
              <a:spLocks noChangeShapeType="1"/>
            </p:cNvSpPr>
            <p:nvPr/>
          </p:nvSpPr>
          <p:spPr bwMode="auto">
            <a:xfrm flipH="1">
              <a:off x="2526557" y="660290"/>
              <a:ext cx="1804931" cy="3096443"/>
            </a:xfrm>
            <a:prstGeom prst="line"/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591" name="直接连接符 12"/>
            <p:cNvSpPr>
              <a:spLocks noChangeShapeType="1"/>
            </p:cNvSpPr>
            <p:nvPr/>
          </p:nvSpPr>
          <p:spPr bwMode="auto">
            <a:xfrm flipH="1">
              <a:off x="3248821" y="653705"/>
              <a:ext cx="1804931" cy="3096443"/>
            </a:xfrm>
            <a:prstGeom prst="line"/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592" name="直接连接符 13"/>
            <p:cNvSpPr>
              <a:spLocks noChangeShapeType="1"/>
            </p:cNvSpPr>
            <p:nvPr/>
          </p:nvSpPr>
          <p:spPr bwMode="auto">
            <a:xfrm flipH="1">
              <a:off x="3970924" y="21634"/>
              <a:ext cx="2181953" cy="3750141"/>
            </a:xfrm>
            <a:prstGeom prst="line"/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593" name="直接连接符 14"/>
            <p:cNvSpPr>
              <a:spLocks noChangeShapeType="1"/>
            </p:cNvSpPr>
            <p:nvPr/>
          </p:nvSpPr>
          <p:spPr bwMode="auto">
            <a:xfrm flipH="1">
              <a:off x="5793485" y="21631"/>
              <a:ext cx="1804931" cy="3096443"/>
            </a:xfrm>
            <a:prstGeom prst="line"/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594" name="直接连接符 15"/>
            <p:cNvSpPr>
              <a:spLocks noChangeShapeType="1"/>
            </p:cNvSpPr>
            <p:nvPr/>
          </p:nvSpPr>
          <p:spPr bwMode="auto">
            <a:xfrm flipH="1">
              <a:off x="5415416" y="21634"/>
              <a:ext cx="1460853" cy="2478634"/>
            </a:xfrm>
            <a:prstGeom prst="line"/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595" name="直接连接符 16"/>
            <p:cNvSpPr>
              <a:spLocks noChangeShapeType="1"/>
            </p:cNvSpPr>
            <p:nvPr/>
          </p:nvSpPr>
          <p:spPr bwMode="auto">
            <a:xfrm flipH="1">
              <a:off x="7596051" y="21631"/>
              <a:ext cx="1460853" cy="2478634"/>
            </a:xfrm>
            <a:prstGeom prst="line"/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596" name="直接连接符 17"/>
            <p:cNvSpPr>
              <a:spLocks noChangeShapeType="1"/>
            </p:cNvSpPr>
            <p:nvPr/>
          </p:nvSpPr>
          <p:spPr bwMode="auto">
            <a:xfrm flipH="1">
              <a:off x="6152369" y="0"/>
              <a:ext cx="2182979" cy="3763319"/>
            </a:xfrm>
            <a:prstGeom prst="line"/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597" name="直接连接符 18"/>
            <p:cNvSpPr>
              <a:spLocks noChangeShapeType="1"/>
            </p:cNvSpPr>
            <p:nvPr/>
          </p:nvSpPr>
          <p:spPr bwMode="auto">
            <a:xfrm flipH="1">
              <a:off x="8329510" y="645248"/>
              <a:ext cx="1078631" cy="1846561"/>
            </a:xfrm>
            <a:prstGeom prst="line"/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598" name="直接连接符 19"/>
            <p:cNvSpPr>
              <a:spLocks noChangeShapeType="1"/>
            </p:cNvSpPr>
            <p:nvPr/>
          </p:nvSpPr>
          <p:spPr bwMode="auto">
            <a:xfrm flipH="1">
              <a:off x="8684749" y="16397"/>
              <a:ext cx="1811285" cy="3123308"/>
            </a:xfrm>
            <a:prstGeom prst="line"/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599" name="直接连接符 20"/>
            <p:cNvSpPr>
              <a:spLocks noChangeShapeType="1"/>
            </p:cNvSpPr>
            <p:nvPr/>
          </p:nvSpPr>
          <p:spPr bwMode="auto">
            <a:xfrm flipH="1">
              <a:off x="9386666" y="36534"/>
              <a:ext cx="1811285" cy="3123308"/>
            </a:xfrm>
            <a:prstGeom prst="line"/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600" name="直接连接符 21"/>
            <p:cNvSpPr>
              <a:spLocks noChangeShapeType="1"/>
            </p:cNvSpPr>
            <p:nvPr/>
          </p:nvSpPr>
          <p:spPr bwMode="auto">
            <a:xfrm flipH="1">
              <a:off x="10119267" y="42651"/>
              <a:ext cx="1811285" cy="3123308"/>
            </a:xfrm>
            <a:prstGeom prst="line"/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601" name="直接连接符 22"/>
            <p:cNvSpPr>
              <a:spLocks noChangeShapeType="1"/>
            </p:cNvSpPr>
            <p:nvPr/>
          </p:nvSpPr>
          <p:spPr bwMode="auto">
            <a:xfrm flipH="1">
              <a:off x="10854925" y="808229"/>
              <a:ext cx="1351789" cy="2331476"/>
            </a:xfrm>
            <a:prstGeom prst="line"/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602" name="直接连接符 23"/>
            <p:cNvSpPr>
              <a:spLocks noChangeShapeType="1"/>
            </p:cNvSpPr>
            <p:nvPr/>
          </p:nvSpPr>
          <p:spPr bwMode="auto">
            <a:xfrm flipH="1">
              <a:off x="11577226" y="2055458"/>
              <a:ext cx="629488" cy="1090363"/>
            </a:xfrm>
            <a:prstGeom prst="line"/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603" name="直接连接符 24"/>
            <p:cNvSpPr>
              <a:spLocks noChangeShapeType="1"/>
            </p:cNvSpPr>
            <p:nvPr/>
          </p:nvSpPr>
          <p:spPr bwMode="auto">
            <a:xfrm>
              <a:off x="8950" y="673460"/>
              <a:ext cx="1804931" cy="3096443"/>
            </a:xfrm>
            <a:prstGeom prst="line"/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604" name="直接连接符 25"/>
            <p:cNvSpPr>
              <a:spLocks noChangeShapeType="1"/>
            </p:cNvSpPr>
            <p:nvPr/>
          </p:nvSpPr>
          <p:spPr bwMode="auto">
            <a:xfrm>
              <a:off x="359997" y="16397"/>
              <a:ext cx="2173742" cy="3746921"/>
            </a:xfrm>
            <a:prstGeom prst="line"/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605" name="直接连接符 26"/>
            <p:cNvSpPr>
              <a:spLocks noChangeShapeType="1"/>
            </p:cNvSpPr>
            <p:nvPr/>
          </p:nvSpPr>
          <p:spPr bwMode="auto">
            <a:xfrm>
              <a:off x="15563" y="1884290"/>
              <a:ext cx="1069525" cy="1879028"/>
            </a:xfrm>
            <a:prstGeom prst="line"/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606" name="直接连接符 27"/>
            <p:cNvSpPr>
              <a:spLocks noChangeShapeType="1"/>
            </p:cNvSpPr>
            <p:nvPr/>
          </p:nvSpPr>
          <p:spPr bwMode="auto">
            <a:xfrm>
              <a:off x="8727" y="3152874"/>
              <a:ext cx="352969" cy="610444"/>
            </a:xfrm>
            <a:prstGeom prst="line"/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607" name="直接连接符 28"/>
            <p:cNvSpPr>
              <a:spLocks noChangeShapeType="1"/>
            </p:cNvSpPr>
            <p:nvPr/>
          </p:nvSpPr>
          <p:spPr bwMode="auto">
            <a:xfrm>
              <a:off x="1083118" y="35337"/>
              <a:ext cx="2192022" cy="3701620"/>
            </a:xfrm>
            <a:prstGeom prst="line"/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608" name="直接连接符 29"/>
            <p:cNvSpPr>
              <a:spLocks noChangeShapeType="1"/>
            </p:cNvSpPr>
            <p:nvPr/>
          </p:nvSpPr>
          <p:spPr bwMode="auto">
            <a:xfrm>
              <a:off x="2176399" y="626804"/>
              <a:ext cx="1805213" cy="3136514"/>
            </a:xfrm>
            <a:prstGeom prst="line"/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609" name="直接连接符 30"/>
            <p:cNvSpPr>
              <a:spLocks noChangeShapeType="1"/>
            </p:cNvSpPr>
            <p:nvPr/>
          </p:nvSpPr>
          <p:spPr bwMode="auto">
            <a:xfrm>
              <a:off x="2885877" y="647120"/>
              <a:ext cx="1457431" cy="2492584"/>
            </a:xfrm>
            <a:prstGeom prst="line"/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610" name="直接连接符 31"/>
            <p:cNvSpPr>
              <a:spLocks noChangeShapeType="1"/>
            </p:cNvSpPr>
            <p:nvPr/>
          </p:nvSpPr>
          <p:spPr bwMode="auto">
            <a:xfrm>
              <a:off x="3250295" y="18573"/>
              <a:ext cx="1457431" cy="2492584"/>
            </a:xfrm>
            <a:prstGeom prst="line"/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611" name="直接连接符 32"/>
            <p:cNvSpPr>
              <a:spLocks noChangeShapeType="1"/>
            </p:cNvSpPr>
            <p:nvPr/>
          </p:nvSpPr>
          <p:spPr bwMode="auto">
            <a:xfrm>
              <a:off x="4330415" y="649580"/>
              <a:ext cx="1457431" cy="2492584"/>
            </a:xfrm>
            <a:prstGeom prst="line"/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612" name="直接连接符 33"/>
            <p:cNvSpPr>
              <a:spLocks noChangeShapeType="1"/>
            </p:cNvSpPr>
            <p:nvPr/>
          </p:nvSpPr>
          <p:spPr bwMode="auto">
            <a:xfrm>
              <a:off x="5064905" y="655139"/>
              <a:ext cx="1457431" cy="2492584"/>
            </a:xfrm>
            <a:prstGeom prst="line"/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613" name="直接连接符 34"/>
            <p:cNvSpPr>
              <a:spLocks noChangeShapeType="1"/>
            </p:cNvSpPr>
            <p:nvPr/>
          </p:nvSpPr>
          <p:spPr bwMode="auto">
            <a:xfrm>
              <a:off x="5787383" y="649580"/>
              <a:ext cx="1457431" cy="2492584"/>
            </a:xfrm>
            <a:prstGeom prst="line"/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614" name="直接连接符 35"/>
            <p:cNvSpPr>
              <a:spLocks noChangeShapeType="1"/>
            </p:cNvSpPr>
            <p:nvPr/>
          </p:nvSpPr>
          <p:spPr bwMode="auto">
            <a:xfrm>
              <a:off x="6165450" y="42651"/>
              <a:ext cx="1457431" cy="2492584"/>
            </a:xfrm>
            <a:prstGeom prst="line"/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615" name="直接连接符 36"/>
            <p:cNvSpPr>
              <a:spLocks noChangeShapeType="1"/>
            </p:cNvSpPr>
            <p:nvPr/>
          </p:nvSpPr>
          <p:spPr bwMode="auto">
            <a:xfrm>
              <a:off x="6875255" y="51087"/>
              <a:ext cx="1457431" cy="2492584"/>
            </a:xfrm>
            <a:prstGeom prst="line"/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616" name="直接连接符 37"/>
            <p:cNvSpPr>
              <a:spLocks noChangeShapeType="1"/>
            </p:cNvSpPr>
            <p:nvPr/>
          </p:nvSpPr>
          <p:spPr bwMode="auto">
            <a:xfrm>
              <a:off x="7610427" y="16396"/>
              <a:ext cx="1797714" cy="3123309"/>
            </a:xfrm>
            <a:prstGeom prst="line"/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617" name="直接连接符 38"/>
            <p:cNvSpPr>
              <a:spLocks noChangeShapeType="1"/>
            </p:cNvSpPr>
            <p:nvPr/>
          </p:nvSpPr>
          <p:spPr bwMode="auto">
            <a:xfrm>
              <a:off x="8306211" y="9633"/>
              <a:ext cx="1797714" cy="3123309"/>
            </a:xfrm>
            <a:prstGeom prst="line"/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618" name="直接连接符 39"/>
            <p:cNvSpPr>
              <a:spLocks noChangeShapeType="1"/>
            </p:cNvSpPr>
            <p:nvPr/>
          </p:nvSpPr>
          <p:spPr bwMode="auto">
            <a:xfrm>
              <a:off x="9782678" y="29523"/>
              <a:ext cx="1797714" cy="3123309"/>
            </a:xfrm>
            <a:prstGeom prst="line"/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619" name="直接连接符 40"/>
            <p:cNvSpPr>
              <a:spLocks noChangeShapeType="1"/>
            </p:cNvSpPr>
            <p:nvPr/>
          </p:nvSpPr>
          <p:spPr bwMode="auto">
            <a:xfrm>
              <a:off x="9418935" y="660026"/>
              <a:ext cx="1435990" cy="2479679"/>
            </a:xfrm>
            <a:prstGeom prst="line"/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620" name="直接连接符 41"/>
            <p:cNvSpPr>
              <a:spLocks noChangeShapeType="1"/>
            </p:cNvSpPr>
            <p:nvPr/>
          </p:nvSpPr>
          <p:spPr bwMode="auto">
            <a:xfrm>
              <a:off x="10514008" y="43422"/>
              <a:ext cx="1692705" cy="2931620"/>
            </a:xfrm>
            <a:prstGeom prst="line"/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621" name="直接连接符 42"/>
            <p:cNvSpPr>
              <a:spLocks noChangeShapeType="1"/>
            </p:cNvSpPr>
            <p:nvPr/>
          </p:nvSpPr>
          <p:spPr bwMode="auto">
            <a:xfrm>
              <a:off x="11221042" y="36411"/>
              <a:ext cx="985671" cy="1693621"/>
            </a:xfrm>
            <a:prstGeom prst="line"/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622" name="直接连接符 43"/>
            <p:cNvSpPr>
              <a:spLocks noChangeShapeType="1"/>
            </p:cNvSpPr>
            <p:nvPr/>
          </p:nvSpPr>
          <p:spPr bwMode="auto">
            <a:xfrm>
              <a:off x="11958130" y="30295"/>
              <a:ext cx="248583" cy="452507"/>
            </a:xfrm>
            <a:prstGeom prst="line"/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623" name="直接连接符 44"/>
            <p:cNvSpPr>
              <a:spLocks noChangeShapeType="1"/>
            </p:cNvSpPr>
            <p:nvPr/>
          </p:nvSpPr>
          <p:spPr bwMode="auto">
            <a:xfrm flipV="1">
              <a:off x="2956" y="645247"/>
              <a:ext cx="12203758" cy="1"/>
            </a:xfrm>
            <a:prstGeom prst="line"/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624" name="直接连接符 45"/>
            <p:cNvSpPr>
              <a:spLocks noChangeShapeType="1"/>
            </p:cNvSpPr>
            <p:nvPr/>
          </p:nvSpPr>
          <p:spPr bwMode="auto">
            <a:xfrm flipV="1">
              <a:off x="11680" y="1261397"/>
              <a:ext cx="12203758" cy="1"/>
            </a:xfrm>
            <a:prstGeom prst="line"/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625" name="直接连接符 46"/>
            <p:cNvSpPr>
              <a:spLocks noChangeShapeType="1"/>
            </p:cNvSpPr>
            <p:nvPr/>
          </p:nvSpPr>
          <p:spPr bwMode="auto">
            <a:xfrm>
              <a:off x="63571" y="1891776"/>
              <a:ext cx="12143142" cy="700"/>
            </a:xfrm>
            <a:prstGeom prst="line"/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626" name="直接连接符 47"/>
            <p:cNvSpPr>
              <a:spLocks noChangeShapeType="1"/>
            </p:cNvSpPr>
            <p:nvPr/>
          </p:nvSpPr>
          <p:spPr bwMode="auto">
            <a:xfrm flipV="1">
              <a:off x="17459" y="2507888"/>
              <a:ext cx="12203758" cy="1"/>
            </a:xfrm>
            <a:prstGeom prst="line"/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627" name="直接连接符 48"/>
            <p:cNvSpPr>
              <a:spLocks noChangeShapeType="1"/>
            </p:cNvSpPr>
            <p:nvPr/>
          </p:nvSpPr>
          <p:spPr bwMode="auto">
            <a:xfrm>
              <a:off x="0" y="3139704"/>
              <a:ext cx="5067789" cy="1"/>
            </a:xfrm>
            <a:prstGeom prst="line"/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628" name="直接连接符 49"/>
            <p:cNvSpPr>
              <a:spLocks noChangeShapeType="1"/>
            </p:cNvSpPr>
            <p:nvPr/>
          </p:nvSpPr>
          <p:spPr bwMode="auto">
            <a:xfrm flipV="1">
              <a:off x="8684749" y="3132981"/>
              <a:ext cx="3530192" cy="6724"/>
            </a:xfrm>
            <a:prstGeom prst="line"/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629" name="直接连接符 50"/>
            <p:cNvSpPr>
              <a:spLocks noChangeShapeType="1"/>
            </p:cNvSpPr>
            <p:nvPr/>
          </p:nvSpPr>
          <p:spPr bwMode="auto">
            <a:xfrm flipV="1">
              <a:off x="5790673" y="3139704"/>
              <a:ext cx="2156647" cy="1"/>
            </a:xfrm>
            <a:prstGeom prst="line"/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</p:spPr>
          <p:txBody>
            <a:bodyPr/>
            <a:p>
              <a:endParaRPr altLang="en-US" lang="zh-CN"/>
            </a:p>
          </p:txBody>
        </p:sp>
      </p:grpSp>
      <p:sp>
        <p:nvSpPr>
          <p:cNvPr id="1048630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4867783"/>
            <a:ext cx="9144000" cy="933735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altLang="en-US" dirty="0" lang="zh-CN" smtClean="0"/>
              <a:t>单击此处编辑标题</a:t>
            </a:r>
            <a:endParaRPr altLang="en-US" dirty="0" lang="zh-CN"/>
          </a:p>
        </p:txBody>
      </p:sp>
      <p:sp>
        <p:nvSpPr>
          <p:cNvPr id="1048631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5830094"/>
            <a:ext cx="9144000" cy="526256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en-US" dirty="0" lang="zh-CN" smtClean="0"/>
              <a:t>单击此处编辑副标题</a:t>
            </a:r>
            <a:endParaRPr altLang="en-US" dirty="0" lang="zh-CN"/>
          </a:p>
        </p:txBody>
      </p:sp>
      <p:sp>
        <p:nvSpPr>
          <p:cNvPr id="104863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E34D473-156E-4CEC-9BD7-7EE5EE7FCFB3}" type="datetime1">
              <a:rPr altLang="en-US" lang="zh-CN"/>
            </a:fld>
            <a:endParaRPr altLang="en-US" sz="1800" lang="zh-CN">
              <a:solidFill>
                <a:schemeClr val="tx1"/>
              </a:solidFill>
            </a:endParaRPr>
          </a:p>
        </p:txBody>
      </p:sp>
      <p:sp>
        <p:nvSpPr>
          <p:cNvPr id="104863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zh-CN" lang="zh-CN"/>
          </a:p>
        </p:txBody>
      </p:sp>
      <p:sp>
        <p:nvSpPr>
          <p:cNvPr id="104863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D9C01C1-1CCF-492C-ACBB-894820C754F4}" type="slidenum">
              <a:rPr altLang="en-US" lang="zh-CN"/>
            </a:fld>
            <a:endParaRPr altLang="en-US" sz="1800" lang="zh-CN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标题和内容">
    <p:spTree>
      <p:nvGrpSpPr>
        <p:cNvPr id="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81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/>
              <a:t>单击此处编辑母版标题样式</a:t>
            </a:r>
            <a:endParaRPr altLang="en-US" lang="zh-CN"/>
          </a:p>
        </p:txBody>
      </p:sp>
      <p:sp>
        <p:nvSpPr>
          <p:cNvPr id="1048882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p>
            <a:pPr lvl="0"/>
            <a:r>
              <a:rPr altLang="en-US" dirty="0" lang="zh-CN"/>
              <a:t>编辑文本</a:t>
            </a:r>
            <a:endParaRPr altLang="en-US" dirty="0" lang="zh-CN"/>
          </a:p>
          <a:p>
            <a:pPr lvl="1"/>
            <a:r>
              <a:rPr altLang="en-US" dirty="0" lang="zh-CN"/>
              <a:t>第二级</a:t>
            </a:r>
            <a:endParaRPr altLang="en-US" dirty="0" lang="zh-CN"/>
          </a:p>
          <a:p>
            <a:pPr lvl="2"/>
            <a:r>
              <a:rPr altLang="en-US" dirty="0" lang="zh-CN"/>
              <a:t>第三级</a:t>
            </a:r>
            <a:endParaRPr altLang="en-US" dirty="0" lang="zh-CN"/>
          </a:p>
          <a:p>
            <a:pPr lvl="3"/>
            <a:r>
              <a:rPr altLang="en-US" dirty="0" lang="zh-CN"/>
              <a:t>第四级</a:t>
            </a:r>
            <a:endParaRPr altLang="en-US" dirty="0" lang="zh-CN"/>
          </a:p>
          <a:p>
            <a:pPr lvl="4"/>
            <a:r>
              <a:rPr altLang="en-US" dirty="0" lang="zh-CN"/>
              <a:t>第五级</a:t>
            </a:r>
            <a:endParaRPr altLang="en-US" dirty="0" lang="zh-CN"/>
          </a:p>
        </p:txBody>
      </p:sp>
      <p:sp>
        <p:nvSpPr>
          <p:cNvPr id="104888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E34D473-156E-4CEC-9BD7-7EE5EE7FCFB3}" type="datetime1">
              <a:rPr altLang="en-US" lang="zh-CN"/>
            </a:fld>
            <a:endParaRPr altLang="en-US" sz="1800" lang="zh-CN">
              <a:solidFill>
                <a:schemeClr val="tx1"/>
              </a:solidFill>
            </a:endParaRPr>
          </a:p>
        </p:txBody>
      </p:sp>
      <p:sp>
        <p:nvSpPr>
          <p:cNvPr id="104888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zh-CN" lang="zh-CN"/>
          </a:p>
        </p:txBody>
      </p:sp>
      <p:sp>
        <p:nvSpPr>
          <p:cNvPr id="104888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47937A2-469F-430B-8873-800189D7D9C4}" type="slidenum">
              <a:rPr altLang="en-US" lang="zh-CN"/>
            </a:fld>
            <a:endParaRPr altLang="en-US" sz="1800" lang="zh-CN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节标题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2" name="任意多边形 20"/>
          <p:cNvSpPr>
            <a:spLocks noChangeArrowheads="1"/>
          </p:cNvSpPr>
          <p:nvPr/>
        </p:nvSpPr>
        <p:spPr bwMode="auto">
          <a:xfrm>
            <a:off x="303213" y="-1588"/>
            <a:ext cx="8642350" cy="3740151"/>
          </a:xfrm>
          <a:custGeom>
            <a:avLst/>
            <a:gdLst>
              <a:gd name="T0" fmla="*/ 0 w 8642254"/>
              <a:gd name="T1" fmla="*/ 0 h 3739957"/>
              <a:gd name="T2" fmla="*/ 8642254 w 8642254"/>
              <a:gd name="T3" fmla="*/ 3739957 h 3739957"/>
            </a:gdLst>
            <a:ahLst/>
            <a:rect l="T0" t="T1" r="T2" b="T3"/>
            <a:pathLst>
              <a:path w="8642254" h="3739957">
                <a:moveTo>
                  <a:pt x="1769726" y="1870677"/>
                </a:moveTo>
                <a:lnTo>
                  <a:pt x="1408030" y="2494290"/>
                </a:lnTo>
                <a:lnTo>
                  <a:pt x="1769727" y="1870677"/>
                </a:lnTo>
                <a:close/>
                <a:moveTo>
                  <a:pt x="1046332" y="1870677"/>
                </a:moveTo>
                <a:lnTo>
                  <a:pt x="684638" y="2494290"/>
                </a:lnTo>
                <a:lnTo>
                  <a:pt x="1046333" y="1870677"/>
                </a:lnTo>
                <a:close/>
                <a:moveTo>
                  <a:pt x="6472078" y="1247063"/>
                </a:moveTo>
                <a:lnTo>
                  <a:pt x="6833773" y="1870676"/>
                </a:lnTo>
                <a:lnTo>
                  <a:pt x="6833775" y="1870676"/>
                </a:lnTo>
                <a:lnTo>
                  <a:pt x="7195470" y="1247063"/>
                </a:lnTo>
                <a:lnTo>
                  <a:pt x="7918862" y="1247063"/>
                </a:lnTo>
                <a:lnTo>
                  <a:pt x="8642254" y="1247063"/>
                </a:lnTo>
                <a:lnTo>
                  <a:pt x="8280558" y="1870677"/>
                </a:lnTo>
                <a:lnTo>
                  <a:pt x="7557166" y="1870677"/>
                </a:lnTo>
                <a:lnTo>
                  <a:pt x="7544735" y="1870677"/>
                </a:lnTo>
                <a:lnTo>
                  <a:pt x="7543933" y="1872061"/>
                </a:lnTo>
                <a:lnTo>
                  <a:pt x="7904825" y="2494290"/>
                </a:lnTo>
                <a:lnTo>
                  <a:pt x="7195469" y="2494290"/>
                </a:lnTo>
                <a:lnTo>
                  <a:pt x="7195470" y="2494291"/>
                </a:lnTo>
                <a:lnTo>
                  <a:pt x="6472078" y="2494291"/>
                </a:lnTo>
                <a:lnTo>
                  <a:pt x="6110382" y="1870677"/>
                </a:lnTo>
                <a:close/>
                <a:moveTo>
                  <a:pt x="2131109" y="1247063"/>
                </a:moveTo>
                <a:lnTo>
                  <a:pt x="1769414" y="1870676"/>
                </a:lnTo>
                <a:lnTo>
                  <a:pt x="1769415" y="1870676"/>
                </a:lnTo>
                <a:close/>
                <a:moveTo>
                  <a:pt x="684326" y="1247063"/>
                </a:moveTo>
                <a:lnTo>
                  <a:pt x="322630" y="1870675"/>
                </a:lnTo>
                <a:lnTo>
                  <a:pt x="322630" y="1870676"/>
                </a:lnTo>
                <a:lnTo>
                  <a:pt x="684326" y="1247064"/>
                </a:lnTo>
                <a:close/>
                <a:moveTo>
                  <a:pt x="2491662" y="624881"/>
                </a:moveTo>
                <a:lnTo>
                  <a:pt x="2130797" y="1247062"/>
                </a:lnTo>
                <a:lnTo>
                  <a:pt x="2130797" y="1247063"/>
                </a:lnTo>
                <a:lnTo>
                  <a:pt x="2491663" y="624881"/>
                </a:lnTo>
                <a:close/>
                <a:moveTo>
                  <a:pt x="0" y="623449"/>
                </a:moveTo>
                <a:lnTo>
                  <a:pt x="322317" y="623449"/>
                </a:lnTo>
                <a:lnTo>
                  <a:pt x="0" y="1179169"/>
                </a:lnTo>
                <a:close/>
                <a:moveTo>
                  <a:pt x="6833774" y="623448"/>
                </a:moveTo>
                <a:lnTo>
                  <a:pt x="7195470" y="1247062"/>
                </a:lnTo>
                <a:lnTo>
                  <a:pt x="6472078" y="1247062"/>
                </a:lnTo>
                <a:close/>
                <a:moveTo>
                  <a:pt x="6110382" y="623448"/>
                </a:moveTo>
                <a:lnTo>
                  <a:pt x="6472078" y="1247062"/>
                </a:lnTo>
                <a:lnTo>
                  <a:pt x="5748686" y="1247062"/>
                </a:lnTo>
                <a:close/>
                <a:moveTo>
                  <a:pt x="3216192" y="622668"/>
                </a:moveTo>
                <a:lnTo>
                  <a:pt x="3577888" y="1246282"/>
                </a:lnTo>
                <a:lnTo>
                  <a:pt x="2854496" y="1246282"/>
                </a:lnTo>
                <a:close/>
                <a:moveTo>
                  <a:pt x="7918958" y="0"/>
                </a:moveTo>
                <a:lnTo>
                  <a:pt x="8642158" y="0"/>
                </a:lnTo>
                <a:lnTo>
                  <a:pt x="8280558" y="623448"/>
                </a:lnTo>
                <a:close/>
                <a:moveTo>
                  <a:pt x="6472175" y="0"/>
                </a:moveTo>
                <a:lnTo>
                  <a:pt x="7195374" y="0"/>
                </a:lnTo>
                <a:lnTo>
                  <a:pt x="6833774" y="623448"/>
                </a:lnTo>
                <a:close/>
                <a:moveTo>
                  <a:pt x="5025206" y="0"/>
                </a:moveTo>
                <a:lnTo>
                  <a:pt x="5746597" y="0"/>
                </a:lnTo>
                <a:lnTo>
                  <a:pt x="5385901" y="621889"/>
                </a:lnTo>
                <a:close/>
                <a:moveTo>
                  <a:pt x="4302050" y="0"/>
                </a:moveTo>
                <a:lnTo>
                  <a:pt x="4304957" y="0"/>
                </a:lnTo>
                <a:lnTo>
                  <a:pt x="4665199" y="621108"/>
                </a:lnTo>
                <a:lnTo>
                  <a:pt x="3941807" y="621108"/>
                </a:lnTo>
                <a:close/>
                <a:moveTo>
                  <a:pt x="2855156" y="0"/>
                </a:moveTo>
                <a:lnTo>
                  <a:pt x="2858063" y="0"/>
                </a:lnTo>
                <a:lnTo>
                  <a:pt x="3218238" y="620993"/>
                </a:lnTo>
                <a:lnTo>
                  <a:pt x="3220786" y="616599"/>
                </a:lnTo>
                <a:lnTo>
                  <a:pt x="2863160" y="0"/>
                </a:lnTo>
                <a:lnTo>
                  <a:pt x="4298152" y="0"/>
                </a:lnTo>
                <a:lnTo>
                  <a:pt x="3938379" y="620298"/>
                </a:lnTo>
                <a:lnTo>
                  <a:pt x="3940206" y="623448"/>
                </a:lnTo>
                <a:lnTo>
                  <a:pt x="4301902" y="1247062"/>
                </a:lnTo>
                <a:lnTo>
                  <a:pt x="3578510" y="1247062"/>
                </a:lnTo>
                <a:lnTo>
                  <a:pt x="3216814" y="623448"/>
                </a:lnTo>
                <a:lnTo>
                  <a:pt x="3218171" y="621108"/>
                </a:lnTo>
                <a:lnTo>
                  <a:pt x="2494916" y="621108"/>
                </a:lnTo>
                <a:close/>
                <a:moveTo>
                  <a:pt x="2130545" y="0"/>
                </a:moveTo>
                <a:lnTo>
                  <a:pt x="2853933" y="0"/>
                </a:lnTo>
                <a:lnTo>
                  <a:pt x="2492788" y="622669"/>
                </a:lnTo>
                <a:lnTo>
                  <a:pt x="3213768" y="622669"/>
                </a:lnTo>
                <a:lnTo>
                  <a:pt x="2852902" y="1244851"/>
                </a:lnTo>
                <a:lnTo>
                  <a:pt x="2854185" y="1247063"/>
                </a:lnTo>
                <a:lnTo>
                  <a:pt x="2854496" y="1247063"/>
                </a:lnTo>
                <a:lnTo>
                  <a:pt x="2492806" y="1870676"/>
                </a:lnTo>
                <a:lnTo>
                  <a:pt x="2492807" y="1870676"/>
                </a:lnTo>
                <a:lnTo>
                  <a:pt x="2854496" y="1247063"/>
                </a:lnTo>
                <a:lnTo>
                  <a:pt x="3577435" y="1247063"/>
                </a:lnTo>
                <a:lnTo>
                  <a:pt x="3577888" y="1246282"/>
                </a:lnTo>
                <a:lnTo>
                  <a:pt x="3939584" y="1869896"/>
                </a:lnTo>
                <a:lnTo>
                  <a:pt x="3216645" y="1869896"/>
                </a:lnTo>
                <a:lnTo>
                  <a:pt x="3216192" y="1870676"/>
                </a:lnTo>
                <a:lnTo>
                  <a:pt x="3216503" y="1870676"/>
                </a:lnTo>
                <a:lnTo>
                  <a:pt x="2854807" y="2494290"/>
                </a:lnTo>
                <a:lnTo>
                  <a:pt x="2855118" y="2494290"/>
                </a:lnTo>
                <a:lnTo>
                  <a:pt x="3216814" y="1870677"/>
                </a:lnTo>
                <a:lnTo>
                  <a:pt x="3940206" y="1870677"/>
                </a:lnTo>
                <a:lnTo>
                  <a:pt x="3578510" y="1247063"/>
                </a:lnTo>
                <a:lnTo>
                  <a:pt x="4301902" y="1247063"/>
                </a:lnTo>
                <a:lnTo>
                  <a:pt x="5024205" y="1247063"/>
                </a:lnTo>
                <a:lnTo>
                  <a:pt x="5024206" y="1247062"/>
                </a:lnTo>
                <a:lnTo>
                  <a:pt x="4301902" y="1247062"/>
                </a:lnTo>
                <a:lnTo>
                  <a:pt x="4663598" y="623448"/>
                </a:lnTo>
                <a:lnTo>
                  <a:pt x="5024750" y="1246124"/>
                </a:lnTo>
                <a:lnTo>
                  <a:pt x="5385900" y="623451"/>
                </a:lnTo>
                <a:lnTo>
                  <a:pt x="5747595" y="1247063"/>
                </a:lnTo>
                <a:lnTo>
                  <a:pt x="5748686" y="1247063"/>
                </a:lnTo>
                <a:lnTo>
                  <a:pt x="5386993" y="1870673"/>
                </a:lnTo>
                <a:lnTo>
                  <a:pt x="6096862" y="1870673"/>
                </a:lnTo>
                <a:lnTo>
                  <a:pt x="5741381" y="2483572"/>
                </a:lnTo>
                <a:lnTo>
                  <a:pt x="5747596" y="2494288"/>
                </a:lnTo>
                <a:lnTo>
                  <a:pt x="5024204" y="2494288"/>
                </a:lnTo>
                <a:lnTo>
                  <a:pt x="5379686" y="1881389"/>
                </a:lnTo>
                <a:lnTo>
                  <a:pt x="5373470" y="1870673"/>
                </a:lnTo>
                <a:lnTo>
                  <a:pt x="5386988" y="1870673"/>
                </a:lnTo>
                <a:lnTo>
                  <a:pt x="5025295" y="1247065"/>
                </a:lnTo>
                <a:lnTo>
                  <a:pt x="5025293" y="1247065"/>
                </a:lnTo>
                <a:lnTo>
                  <a:pt x="4663598" y="1870677"/>
                </a:lnTo>
                <a:lnTo>
                  <a:pt x="4301902" y="2494291"/>
                </a:lnTo>
                <a:lnTo>
                  <a:pt x="4300812" y="2494291"/>
                </a:lnTo>
                <a:lnTo>
                  <a:pt x="3939117" y="3117904"/>
                </a:lnTo>
                <a:lnTo>
                  <a:pt x="3577421" y="2494291"/>
                </a:lnTo>
                <a:lnTo>
                  <a:pt x="3576798" y="2494291"/>
                </a:lnTo>
                <a:lnTo>
                  <a:pt x="3575781" y="2496045"/>
                </a:lnTo>
                <a:lnTo>
                  <a:pt x="3937364" y="3119464"/>
                </a:lnTo>
                <a:lnTo>
                  <a:pt x="3928184" y="3119464"/>
                </a:lnTo>
                <a:lnTo>
                  <a:pt x="3574149" y="3729868"/>
                </a:lnTo>
                <a:lnTo>
                  <a:pt x="3580001" y="3739957"/>
                </a:lnTo>
                <a:lnTo>
                  <a:pt x="3568298" y="3739957"/>
                </a:lnTo>
                <a:lnTo>
                  <a:pt x="2856609" y="3739957"/>
                </a:lnTo>
                <a:lnTo>
                  <a:pt x="3210405" y="3129963"/>
                </a:lnTo>
                <a:lnTo>
                  <a:pt x="2504036" y="3129963"/>
                </a:lnTo>
                <a:lnTo>
                  <a:pt x="2863066" y="2510945"/>
                </a:lnTo>
                <a:lnTo>
                  <a:pt x="2853407" y="2494290"/>
                </a:lnTo>
                <a:lnTo>
                  <a:pt x="2131422" y="2494290"/>
                </a:lnTo>
                <a:lnTo>
                  <a:pt x="2131421" y="2494290"/>
                </a:lnTo>
                <a:lnTo>
                  <a:pt x="2128927" y="2494290"/>
                </a:lnTo>
                <a:lnTo>
                  <a:pt x="1767232" y="3117904"/>
                </a:lnTo>
                <a:lnTo>
                  <a:pt x="1405536" y="2494290"/>
                </a:lnTo>
                <a:lnTo>
                  <a:pt x="1404290" y="2494290"/>
                </a:lnTo>
                <a:lnTo>
                  <a:pt x="1765986" y="3117904"/>
                </a:lnTo>
                <a:lnTo>
                  <a:pt x="1042594" y="3117904"/>
                </a:lnTo>
                <a:lnTo>
                  <a:pt x="319202" y="3117904"/>
                </a:lnTo>
                <a:lnTo>
                  <a:pt x="680898" y="2494291"/>
                </a:lnTo>
                <a:lnTo>
                  <a:pt x="680898" y="2494290"/>
                </a:lnTo>
                <a:lnTo>
                  <a:pt x="319202" y="3117904"/>
                </a:lnTo>
                <a:lnTo>
                  <a:pt x="0" y="3117904"/>
                </a:lnTo>
                <a:lnTo>
                  <a:pt x="0" y="2427473"/>
                </a:lnTo>
                <a:lnTo>
                  <a:pt x="322941" y="1870677"/>
                </a:lnTo>
                <a:lnTo>
                  <a:pt x="0" y="2427471"/>
                </a:lnTo>
                <a:lnTo>
                  <a:pt x="0" y="1179170"/>
                </a:lnTo>
                <a:lnTo>
                  <a:pt x="322317" y="623449"/>
                </a:lnTo>
                <a:lnTo>
                  <a:pt x="1045709" y="623449"/>
                </a:lnTo>
                <a:lnTo>
                  <a:pt x="684014" y="1247062"/>
                </a:lnTo>
                <a:lnTo>
                  <a:pt x="684014" y="1247063"/>
                </a:lnTo>
                <a:lnTo>
                  <a:pt x="1045709" y="623450"/>
                </a:lnTo>
                <a:lnTo>
                  <a:pt x="1045709" y="623449"/>
                </a:lnTo>
                <a:lnTo>
                  <a:pt x="1769101" y="623449"/>
                </a:lnTo>
                <a:lnTo>
                  <a:pt x="1407405" y="1247062"/>
                </a:lnTo>
                <a:lnTo>
                  <a:pt x="1407405" y="1247063"/>
                </a:lnTo>
                <a:lnTo>
                  <a:pt x="1769101" y="623450"/>
                </a:lnTo>
                <a:lnTo>
                  <a:pt x="1769101" y="623449"/>
                </a:lnTo>
                <a:lnTo>
                  <a:pt x="2490832" y="623449"/>
                </a:lnTo>
                <a:lnTo>
                  <a:pt x="2490831" y="623448"/>
                </a:lnTo>
                <a:lnTo>
                  <a:pt x="1768944" y="623448"/>
                </a:lnTo>
                <a:close/>
                <a:moveTo>
                  <a:pt x="1407152" y="0"/>
                </a:moveTo>
                <a:lnTo>
                  <a:pt x="2130544" y="0"/>
                </a:lnTo>
                <a:lnTo>
                  <a:pt x="1768944" y="623447"/>
                </a:lnTo>
                <a:lnTo>
                  <a:pt x="1768944" y="623448"/>
                </a:lnTo>
                <a:lnTo>
                  <a:pt x="1045553" y="623448"/>
                </a:lnTo>
                <a:close/>
                <a:moveTo>
                  <a:pt x="683760" y="0"/>
                </a:moveTo>
                <a:lnTo>
                  <a:pt x="1407152" y="0"/>
                </a:lnTo>
                <a:lnTo>
                  <a:pt x="1045553" y="623447"/>
                </a:lnTo>
                <a:lnTo>
                  <a:pt x="1045553" y="623448"/>
                </a:lnTo>
                <a:lnTo>
                  <a:pt x="1045552" y="623448"/>
                </a:lnTo>
                <a:lnTo>
                  <a:pt x="322160" y="623448"/>
                </a:lnTo>
                <a:close/>
                <a:moveTo>
                  <a:pt x="0" y="0"/>
                </a:moveTo>
                <a:lnTo>
                  <a:pt x="683760" y="0"/>
                </a:lnTo>
                <a:lnTo>
                  <a:pt x="322160" y="623447"/>
                </a:lnTo>
                <a:lnTo>
                  <a:pt x="322160" y="623448"/>
                </a:lnTo>
                <a:lnTo>
                  <a:pt x="322159" y="623448"/>
                </a:lnTo>
                <a:lnTo>
                  <a:pt x="0" y="623448"/>
                </a:lnTo>
                <a:close/>
              </a:path>
            </a:pathLst>
          </a:custGeom>
          <a:gradFill rotWithShape="1">
            <a:gsLst>
              <a:gs pos="0">
                <a:srgbClr val="284482"/>
              </a:gs>
              <a:gs pos="29999">
                <a:srgbClr val="834F9B"/>
              </a:gs>
              <a:gs pos="64999">
                <a:srgbClr val="A4377B"/>
              </a:gs>
              <a:gs pos="92000">
                <a:srgbClr val="FD9A55"/>
              </a:gs>
              <a:gs pos="100000">
                <a:srgbClr val="FD9A55"/>
              </a:gs>
            </a:gsLst>
            <a:lin ang="19200000" scaled="1"/>
          </a:gradFill>
          <a:ln>
            <a:noFill/>
          </a:ln>
        </p:spPr>
        <p:txBody>
          <a:bodyPr anchor="ctr"/>
          <a:p>
            <a:pPr algn="ctr"/>
            <a:endParaRPr altLang="zh-CN" 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48713" name="任意多边形 141"/>
          <p:cNvSpPr>
            <a:spLocks noChangeArrowheads="1"/>
          </p:cNvSpPr>
          <p:nvPr/>
        </p:nvSpPr>
        <p:spPr bwMode="auto">
          <a:xfrm>
            <a:off x="-9525" y="-19050"/>
            <a:ext cx="8640763" cy="3740150"/>
          </a:xfrm>
          <a:custGeom>
            <a:avLst/>
            <a:gdLst>
              <a:gd name="T0" fmla="*/ 0 w 8642254"/>
              <a:gd name="T1" fmla="*/ 0 h 3739957"/>
              <a:gd name="T2" fmla="*/ 8642254 w 8642254"/>
              <a:gd name="T3" fmla="*/ 3739957 h 3739957"/>
            </a:gdLst>
            <a:ahLst/>
            <a:rect l="T0" t="T1" r="T2" b="T3"/>
            <a:pathLst>
              <a:path w="8642254" h="3739957">
                <a:moveTo>
                  <a:pt x="1769726" y="1870677"/>
                </a:moveTo>
                <a:lnTo>
                  <a:pt x="1408030" y="2494290"/>
                </a:lnTo>
                <a:lnTo>
                  <a:pt x="1769727" y="1870677"/>
                </a:lnTo>
                <a:close/>
                <a:moveTo>
                  <a:pt x="1046332" y="1870677"/>
                </a:moveTo>
                <a:lnTo>
                  <a:pt x="684638" y="2494290"/>
                </a:lnTo>
                <a:lnTo>
                  <a:pt x="1046333" y="1870677"/>
                </a:lnTo>
                <a:close/>
                <a:moveTo>
                  <a:pt x="6472078" y="1247063"/>
                </a:moveTo>
                <a:lnTo>
                  <a:pt x="6833773" y="1870676"/>
                </a:lnTo>
                <a:lnTo>
                  <a:pt x="6833775" y="1870676"/>
                </a:lnTo>
                <a:lnTo>
                  <a:pt x="7195470" y="1247063"/>
                </a:lnTo>
                <a:lnTo>
                  <a:pt x="7918862" y="1247063"/>
                </a:lnTo>
                <a:lnTo>
                  <a:pt x="8642254" y="1247063"/>
                </a:lnTo>
                <a:lnTo>
                  <a:pt x="8280558" y="1870677"/>
                </a:lnTo>
                <a:lnTo>
                  <a:pt x="7557166" y="1870677"/>
                </a:lnTo>
                <a:lnTo>
                  <a:pt x="7544735" y="1870677"/>
                </a:lnTo>
                <a:lnTo>
                  <a:pt x="7543933" y="1872061"/>
                </a:lnTo>
                <a:lnTo>
                  <a:pt x="7904825" y="2494290"/>
                </a:lnTo>
                <a:lnTo>
                  <a:pt x="7195469" y="2494290"/>
                </a:lnTo>
                <a:lnTo>
                  <a:pt x="7195470" y="2494291"/>
                </a:lnTo>
                <a:lnTo>
                  <a:pt x="6472078" y="2494291"/>
                </a:lnTo>
                <a:lnTo>
                  <a:pt x="6110382" y="1870677"/>
                </a:lnTo>
                <a:close/>
                <a:moveTo>
                  <a:pt x="2131109" y="1247063"/>
                </a:moveTo>
                <a:lnTo>
                  <a:pt x="1769414" y="1870676"/>
                </a:lnTo>
                <a:lnTo>
                  <a:pt x="1769415" y="1870676"/>
                </a:lnTo>
                <a:close/>
                <a:moveTo>
                  <a:pt x="684326" y="1247063"/>
                </a:moveTo>
                <a:lnTo>
                  <a:pt x="322630" y="1870675"/>
                </a:lnTo>
                <a:lnTo>
                  <a:pt x="322630" y="1870676"/>
                </a:lnTo>
                <a:lnTo>
                  <a:pt x="684326" y="1247064"/>
                </a:lnTo>
                <a:close/>
                <a:moveTo>
                  <a:pt x="2491662" y="624881"/>
                </a:moveTo>
                <a:lnTo>
                  <a:pt x="2130797" y="1247062"/>
                </a:lnTo>
                <a:lnTo>
                  <a:pt x="2130797" y="1247063"/>
                </a:lnTo>
                <a:lnTo>
                  <a:pt x="2491663" y="624881"/>
                </a:lnTo>
                <a:close/>
                <a:moveTo>
                  <a:pt x="0" y="623449"/>
                </a:moveTo>
                <a:lnTo>
                  <a:pt x="322317" y="623449"/>
                </a:lnTo>
                <a:lnTo>
                  <a:pt x="0" y="1179169"/>
                </a:lnTo>
                <a:close/>
                <a:moveTo>
                  <a:pt x="6833774" y="623448"/>
                </a:moveTo>
                <a:lnTo>
                  <a:pt x="7195470" y="1247062"/>
                </a:lnTo>
                <a:lnTo>
                  <a:pt x="6472078" y="1247062"/>
                </a:lnTo>
                <a:close/>
                <a:moveTo>
                  <a:pt x="6110382" y="623448"/>
                </a:moveTo>
                <a:lnTo>
                  <a:pt x="6472078" y="1247062"/>
                </a:lnTo>
                <a:lnTo>
                  <a:pt x="5748686" y="1247062"/>
                </a:lnTo>
                <a:close/>
                <a:moveTo>
                  <a:pt x="3216192" y="622668"/>
                </a:moveTo>
                <a:lnTo>
                  <a:pt x="3577888" y="1246282"/>
                </a:lnTo>
                <a:lnTo>
                  <a:pt x="2854496" y="1246282"/>
                </a:lnTo>
                <a:close/>
                <a:moveTo>
                  <a:pt x="7918958" y="0"/>
                </a:moveTo>
                <a:lnTo>
                  <a:pt x="8642158" y="0"/>
                </a:lnTo>
                <a:lnTo>
                  <a:pt x="8280558" y="623448"/>
                </a:lnTo>
                <a:close/>
                <a:moveTo>
                  <a:pt x="6472175" y="0"/>
                </a:moveTo>
                <a:lnTo>
                  <a:pt x="7195374" y="0"/>
                </a:lnTo>
                <a:lnTo>
                  <a:pt x="6833774" y="623448"/>
                </a:lnTo>
                <a:close/>
                <a:moveTo>
                  <a:pt x="5025206" y="0"/>
                </a:moveTo>
                <a:lnTo>
                  <a:pt x="5746597" y="0"/>
                </a:lnTo>
                <a:lnTo>
                  <a:pt x="5385901" y="621889"/>
                </a:lnTo>
                <a:close/>
                <a:moveTo>
                  <a:pt x="4302050" y="0"/>
                </a:moveTo>
                <a:lnTo>
                  <a:pt x="4304957" y="0"/>
                </a:lnTo>
                <a:lnTo>
                  <a:pt x="4665199" y="621108"/>
                </a:lnTo>
                <a:lnTo>
                  <a:pt x="3941807" y="621108"/>
                </a:lnTo>
                <a:close/>
                <a:moveTo>
                  <a:pt x="2855156" y="0"/>
                </a:moveTo>
                <a:lnTo>
                  <a:pt x="2858063" y="0"/>
                </a:lnTo>
                <a:lnTo>
                  <a:pt x="3218238" y="620993"/>
                </a:lnTo>
                <a:lnTo>
                  <a:pt x="3220786" y="616599"/>
                </a:lnTo>
                <a:lnTo>
                  <a:pt x="2863160" y="0"/>
                </a:lnTo>
                <a:lnTo>
                  <a:pt x="4298152" y="0"/>
                </a:lnTo>
                <a:lnTo>
                  <a:pt x="3938379" y="620298"/>
                </a:lnTo>
                <a:lnTo>
                  <a:pt x="3940206" y="623448"/>
                </a:lnTo>
                <a:lnTo>
                  <a:pt x="4301902" y="1247062"/>
                </a:lnTo>
                <a:lnTo>
                  <a:pt x="3578510" y="1247062"/>
                </a:lnTo>
                <a:lnTo>
                  <a:pt x="3216814" y="623448"/>
                </a:lnTo>
                <a:lnTo>
                  <a:pt x="3218171" y="621108"/>
                </a:lnTo>
                <a:lnTo>
                  <a:pt x="2494916" y="621108"/>
                </a:lnTo>
                <a:close/>
                <a:moveTo>
                  <a:pt x="2130545" y="0"/>
                </a:moveTo>
                <a:lnTo>
                  <a:pt x="2853933" y="0"/>
                </a:lnTo>
                <a:lnTo>
                  <a:pt x="2492788" y="622669"/>
                </a:lnTo>
                <a:lnTo>
                  <a:pt x="3213768" y="622669"/>
                </a:lnTo>
                <a:lnTo>
                  <a:pt x="2852902" y="1244851"/>
                </a:lnTo>
                <a:lnTo>
                  <a:pt x="2854185" y="1247063"/>
                </a:lnTo>
                <a:lnTo>
                  <a:pt x="2854496" y="1247063"/>
                </a:lnTo>
                <a:lnTo>
                  <a:pt x="2492806" y="1870676"/>
                </a:lnTo>
                <a:lnTo>
                  <a:pt x="2492807" y="1870676"/>
                </a:lnTo>
                <a:lnTo>
                  <a:pt x="2854496" y="1247063"/>
                </a:lnTo>
                <a:lnTo>
                  <a:pt x="3577435" y="1247063"/>
                </a:lnTo>
                <a:lnTo>
                  <a:pt x="3577888" y="1246282"/>
                </a:lnTo>
                <a:lnTo>
                  <a:pt x="3939584" y="1869896"/>
                </a:lnTo>
                <a:lnTo>
                  <a:pt x="3216645" y="1869896"/>
                </a:lnTo>
                <a:lnTo>
                  <a:pt x="3216192" y="1870676"/>
                </a:lnTo>
                <a:lnTo>
                  <a:pt x="3216503" y="1870676"/>
                </a:lnTo>
                <a:lnTo>
                  <a:pt x="2854807" y="2494290"/>
                </a:lnTo>
                <a:lnTo>
                  <a:pt x="2855118" y="2494290"/>
                </a:lnTo>
                <a:lnTo>
                  <a:pt x="3216814" y="1870677"/>
                </a:lnTo>
                <a:lnTo>
                  <a:pt x="3940206" y="1870677"/>
                </a:lnTo>
                <a:lnTo>
                  <a:pt x="3578510" y="1247063"/>
                </a:lnTo>
                <a:lnTo>
                  <a:pt x="4301902" y="1247063"/>
                </a:lnTo>
                <a:lnTo>
                  <a:pt x="5024205" y="1247063"/>
                </a:lnTo>
                <a:lnTo>
                  <a:pt x="5024206" y="1247062"/>
                </a:lnTo>
                <a:lnTo>
                  <a:pt x="4301902" y="1247062"/>
                </a:lnTo>
                <a:lnTo>
                  <a:pt x="4663598" y="623448"/>
                </a:lnTo>
                <a:lnTo>
                  <a:pt x="5024750" y="1246124"/>
                </a:lnTo>
                <a:lnTo>
                  <a:pt x="5385900" y="623451"/>
                </a:lnTo>
                <a:lnTo>
                  <a:pt x="5747595" y="1247063"/>
                </a:lnTo>
                <a:lnTo>
                  <a:pt x="5748686" y="1247063"/>
                </a:lnTo>
                <a:lnTo>
                  <a:pt x="5386993" y="1870673"/>
                </a:lnTo>
                <a:lnTo>
                  <a:pt x="6096862" y="1870673"/>
                </a:lnTo>
                <a:lnTo>
                  <a:pt x="5741381" y="2483572"/>
                </a:lnTo>
                <a:lnTo>
                  <a:pt x="5747596" y="2494288"/>
                </a:lnTo>
                <a:lnTo>
                  <a:pt x="5024204" y="2494288"/>
                </a:lnTo>
                <a:lnTo>
                  <a:pt x="5379686" y="1881389"/>
                </a:lnTo>
                <a:lnTo>
                  <a:pt x="5373470" y="1870673"/>
                </a:lnTo>
                <a:lnTo>
                  <a:pt x="5386988" y="1870673"/>
                </a:lnTo>
                <a:lnTo>
                  <a:pt x="5025295" y="1247065"/>
                </a:lnTo>
                <a:lnTo>
                  <a:pt x="5025293" y="1247065"/>
                </a:lnTo>
                <a:lnTo>
                  <a:pt x="4663598" y="1870677"/>
                </a:lnTo>
                <a:lnTo>
                  <a:pt x="4301902" y="2494291"/>
                </a:lnTo>
                <a:lnTo>
                  <a:pt x="4300812" y="2494291"/>
                </a:lnTo>
                <a:lnTo>
                  <a:pt x="3939117" y="3117904"/>
                </a:lnTo>
                <a:lnTo>
                  <a:pt x="3577421" y="2494291"/>
                </a:lnTo>
                <a:lnTo>
                  <a:pt x="3576798" y="2494291"/>
                </a:lnTo>
                <a:lnTo>
                  <a:pt x="3575781" y="2496045"/>
                </a:lnTo>
                <a:lnTo>
                  <a:pt x="3937364" y="3119464"/>
                </a:lnTo>
                <a:lnTo>
                  <a:pt x="3928184" y="3119464"/>
                </a:lnTo>
                <a:lnTo>
                  <a:pt x="3574149" y="3729868"/>
                </a:lnTo>
                <a:lnTo>
                  <a:pt x="3580001" y="3739957"/>
                </a:lnTo>
                <a:lnTo>
                  <a:pt x="3568298" y="3739957"/>
                </a:lnTo>
                <a:lnTo>
                  <a:pt x="2856609" y="3739957"/>
                </a:lnTo>
                <a:lnTo>
                  <a:pt x="3210405" y="3129963"/>
                </a:lnTo>
                <a:lnTo>
                  <a:pt x="2504036" y="3129963"/>
                </a:lnTo>
                <a:lnTo>
                  <a:pt x="2863066" y="2510945"/>
                </a:lnTo>
                <a:lnTo>
                  <a:pt x="2853407" y="2494290"/>
                </a:lnTo>
                <a:lnTo>
                  <a:pt x="2131422" y="2494290"/>
                </a:lnTo>
                <a:lnTo>
                  <a:pt x="2131421" y="2494290"/>
                </a:lnTo>
                <a:lnTo>
                  <a:pt x="2128927" y="2494290"/>
                </a:lnTo>
                <a:lnTo>
                  <a:pt x="1767232" y="3117904"/>
                </a:lnTo>
                <a:lnTo>
                  <a:pt x="1405536" y="2494290"/>
                </a:lnTo>
                <a:lnTo>
                  <a:pt x="1404290" y="2494290"/>
                </a:lnTo>
                <a:lnTo>
                  <a:pt x="1765986" y="3117904"/>
                </a:lnTo>
                <a:lnTo>
                  <a:pt x="1042594" y="3117904"/>
                </a:lnTo>
                <a:lnTo>
                  <a:pt x="319202" y="3117904"/>
                </a:lnTo>
                <a:lnTo>
                  <a:pt x="680898" y="2494291"/>
                </a:lnTo>
                <a:lnTo>
                  <a:pt x="680898" y="2494290"/>
                </a:lnTo>
                <a:lnTo>
                  <a:pt x="319202" y="3117904"/>
                </a:lnTo>
                <a:lnTo>
                  <a:pt x="0" y="3117904"/>
                </a:lnTo>
                <a:lnTo>
                  <a:pt x="0" y="2427473"/>
                </a:lnTo>
                <a:lnTo>
                  <a:pt x="322941" y="1870677"/>
                </a:lnTo>
                <a:lnTo>
                  <a:pt x="0" y="2427471"/>
                </a:lnTo>
                <a:lnTo>
                  <a:pt x="0" y="1179170"/>
                </a:lnTo>
                <a:lnTo>
                  <a:pt x="322317" y="623449"/>
                </a:lnTo>
                <a:lnTo>
                  <a:pt x="1045709" y="623449"/>
                </a:lnTo>
                <a:lnTo>
                  <a:pt x="684014" y="1247062"/>
                </a:lnTo>
                <a:lnTo>
                  <a:pt x="684014" y="1247063"/>
                </a:lnTo>
                <a:lnTo>
                  <a:pt x="1045709" y="623450"/>
                </a:lnTo>
                <a:lnTo>
                  <a:pt x="1045709" y="623449"/>
                </a:lnTo>
                <a:lnTo>
                  <a:pt x="1769101" y="623449"/>
                </a:lnTo>
                <a:lnTo>
                  <a:pt x="1407405" y="1247062"/>
                </a:lnTo>
                <a:lnTo>
                  <a:pt x="1407405" y="1247063"/>
                </a:lnTo>
                <a:lnTo>
                  <a:pt x="1769101" y="623450"/>
                </a:lnTo>
                <a:lnTo>
                  <a:pt x="1769101" y="623449"/>
                </a:lnTo>
                <a:lnTo>
                  <a:pt x="2490832" y="623449"/>
                </a:lnTo>
                <a:lnTo>
                  <a:pt x="2490831" y="623448"/>
                </a:lnTo>
                <a:lnTo>
                  <a:pt x="1768944" y="623448"/>
                </a:lnTo>
                <a:close/>
                <a:moveTo>
                  <a:pt x="1407152" y="0"/>
                </a:moveTo>
                <a:lnTo>
                  <a:pt x="2130544" y="0"/>
                </a:lnTo>
                <a:lnTo>
                  <a:pt x="1768944" y="623447"/>
                </a:lnTo>
                <a:lnTo>
                  <a:pt x="1768944" y="623448"/>
                </a:lnTo>
                <a:lnTo>
                  <a:pt x="1045553" y="623448"/>
                </a:lnTo>
                <a:close/>
                <a:moveTo>
                  <a:pt x="683760" y="0"/>
                </a:moveTo>
                <a:lnTo>
                  <a:pt x="1407152" y="0"/>
                </a:lnTo>
                <a:lnTo>
                  <a:pt x="1045553" y="623447"/>
                </a:lnTo>
                <a:lnTo>
                  <a:pt x="1045553" y="623448"/>
                </a:lnTo>
                <a:lnTo>
                  <a:pt x="1045552" y="623448"/>
                </a:lnTo>
                <a:lnTo>
                  <a:pt x="322160" y="623448"/>
                </a:lnTo>
                <a:close/>
                <a:moveTo>
                  <a:pt x="0" y="0"/>
                </a:moveTo>
                <a:lnTo>
                  <a:pt x="683760" y="0"/>
                </a:lnTo>
                <a:lnTo>
                  <a:pt x="322160" y="623447"/>
                </a:lnTo>
                <a:lnTo>
                  <a:pt x="322160" y="623448"/>
                </a:lnTo>
                <a:lnTo>
                  <a:pt x="322159" y="623448"/>
                </a:lnTo>
                <a:lnTo>
                  <a:pt x="0" y="623448"/>
                </a:lnTo>
                <a:close/>
              </a:path>
            </a:pathLst>
          </a:custGeom>
          <a:blipFill rotWithShape="1" dpi="0">
            <a:blip xmlns:r="http://schemas.openxmlformats.org/officeDocument/2006/relationships" r:embed="rId1"/>
            <a:srcRect/>
            <a:stretch>
              <a:fillRect/>
            </a:stretch>
          </a:blipFill>
          <a:ln>
            <a:noFill/>
          </a:ln>
        </p:spPr>
        <p:txBody>
          <a:bodyPr anchor="ctr"/>
          <a:p>
            <a:pPr algn="ctr"/>
            <a:endParaRPr altLang="zh-CN" 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52" name="组合 139"/>
          <p:cNvGrpSpPr/>
          <p:nvPr/>
        </p:nvGrpSpPr>
        <p:grpSpPr bwMode="auto">
          <a:xfrm>
            <a:off x="-66675" y="-41275"/>
            <a:ext cx="8299450" cy="3762375"/>
            <a:chOff x="0" y="0"/>
            <a:chExt cx="8300393" cy="3762843"/>
          </a:xfrm>
        </p:grpSpPr>
        <p:cxnSp>
          <p:nvCxnSpPr>
            <p:cNvPr id="3145728" name="直接连接符 2"/>
            <p:cNvCxnSpPr>
              <a:cxnSpLocks noChangeShapeType="1"/>
            </p:cNvCxnSpPr>
            <p:nvPr/>
          </p:nvCxnSpPr>
          <p:spPr bwMode="auto">
            <a:xfrm>
              <a:off x="18946" y="37762"/>
              <a:ext cx="1796800" cy="3103028"/>
            </a:xfrm>
            <a:prstGeom prst="line"/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</p:spPr>
        </p:cxnSp>
        <p:sp>
          <p:nvSpPr>
            <p:cNvPr id="1048714" name="直接连接符 107"/>
            <p:cNvSpPr>
              <a:spLocks noChangeShapeType="1"/>
            </p:cNvSpPr>
            <p:nvPr/>
          </p:nvSpPr>
          <p:spPr bwMode="auto">
            <a:xfrm>
              <a:off x="733203" y="20380"/>
              <a:ext cx="1445484" cy="2496796"/>
            </a:xfrm>
            <a:prstGeom prst="line"/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715" name="直接连接符 108"/>
            <p:cNvSpPr>
              <a:spLocks noChangeShapeType="1"/>
            </p:cNvSpPr>
            <p:nvPr/>
          </p:nvSpPr>
          <p:spPr bwMode="auto">
            <a:xfrm>
              <a:off x="1447207" y="6680"/>
              <a:ext cx="2170852" cy="3756163"/>
            </a:xfrm>
            <a:prstGeom prst="line"/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716" name="直接连接符 109"/>
            <p:cNvSpPr>
              <a:spLocks noChangeShapeType="1"/>
            </p:cNvSpPr>
            <p:nvPr/>
          </p:nvSpPr>
          <p:spPr bwMode="auto">
            <a:xfrm>
              <a:off x="2176483" y="18345"/>
              <a:ext cx="1812395" cy="3122445"/>
            </a:xfrm>
            <a:prstGeom prst="line"/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717" name="直接连接符 110"/>
            <p:cNvSpPr>
              <a:spLocks noChangeShapeType="1"/>
            </p:cNvSpPr>
            <p:nvPr/>
          </p:nvSpPr>
          <p:spPr bwMode="auto">
            <a:xfrm>
              <a:off x="2906581" y="15700"/>
              <a:ext cx="1445484" cy="2496796"/>
            </a:xfrm>
            <a:prstGeom prst="line"/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718" name="直接连接符 111"/>
            <p:cNvSpPr>
              <a:spLocks noChangeShapeType="1"/>
            </p:cNvSpPr>
            <p:nvPr/>
          </p:nvSpPr>
          <p:spPr bwMode="auto">
            <a:xfrm flipH="1">
              <a:off x="2903838" y="27060"/>
              <a:ext cx="1445484" cy="2496796"/>
            </a:xfrm>
            <a:prstGeom prst="line"/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719" name="直接连接符 112"/>
            <p:cNvSpPr>
              <a:spLocks noChangeShapeType="1"/>
            </p:cNvSpPr>
            <p:nvPr/>
          </p:nvSpPr>
          <p:spPr bwMode="auto">
            <a:xfrm flipH="1">
              <a:off x="2197170" y="0"/>
              <a:ext cx="1445484" cy="2496796"/>
            </a:xfrm>
            <a:prstGeom prst="line"/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720" name="直接连接符 113"/>
            <p:cNvSpPr>
              <a:spLocks noChangeShapeType="1"/>
            </p:cNvSpPr>
            <p:nvPr/>
          </p:nvSpPr>
          <p:spPr bwMode="auto">
            <a:xfrm flipH="1">
              <a:off x="1083358" y="22720"/>
              <a:ext cx="1820432" cy="3132500"/>
            </a:xfrm>
            <a:prstGeom prst="line"/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721" name="直接连接符 114"/>
            <p:cNvSpPr>
              <a:spLocks noChangeShapeType="1"/>
            </p:cNvSpPr>
            <p:nvPr/>
          </p:nvSpPr>
          <p:spPr bwMode="auto">
            <a:xfrm flipH="1">
              <a:off x="363520" y="21940"/>
              <a:ext cx="1820432" cy="3132500"/>
            </a:xfrm>
            <a:prstGeom prst="line"/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722" name="直接连接符 115"/>
            <p:cNvSpPr>
              <a:spLocks noChangeShapeType="1"/>
            </p:cNvSpPr>
            <p:nvPr/>
          </p:nvSpPr>
          <p:spPr bwMode="auto">
            <a:xfrm flipH="1">
              <a:off x="23612" y="22720"/>
              <a:ext cx="1433394" cy="2470887"/>
            </a:xfrm>
            <a:prstGeom prst="line"/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723" name="直接连接符 116"/>
            <p:cNvSpPr>
              <a:spLocks noChangeShapeType="1"/>
            </p:cNvSpPr>
            <p:nvPr/>
          </p:nvSpPr>
          <p:spPr bwMode="auto">
            <a:xfrm flipH="1">
              <a:off x="7381" y="22720"/>
              <a:ext cx="726233" cy="1270797"/>
            </a:xfrm>
            <a:prstGeom prst="line"/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724" name="直接连接符 117"/>
            <p:cNvSpPr>
              <a:spLocks noChangeShapeType="1"/>
            </p:cNvSpPr>
            <p:nvPr/>
          </p:nvSpPr>
          <p:spPr bwMode="auto">
            <a:xfrm flipH="1">
              <a:off x="2930517" y="1245209"/>
              <a:ext cx="1445484" cy="2496796"/>
            </a:xfrm>
            <a:prstGeom prst="line"/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725" name="直接连接符 118"/>
            <p:cNvSpPr>
              <a:spLocks noChangeShapeType="1"/>
            </p:cNvSpPr>
            <p:nvPr/>
          </p:nvSpPr>
          <p:spPr bwMode="auto">
            <a:xfrm>
              <a:off x="3626406" y="4340"/>
              <a:ext cx="1086953" cy="1889223"/>
            </a:xfrm>
            <a:prstGeom prst="line"/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726" name="直接连接符 119"/>
            <p:cNvSpPr>
              <a:spLocks noChangeShapeType="1"/>
            </p:cNvSpPr>
            <p:nvPr/>
          </p:nvSpPr>
          <p:spPr bwMode="auto">
            <a:xfrm>
              <a:off x="8590" y="1268852"/>
              <a:ext cx="1086953" cy="1889223"/>
            </a:xfrm>
            <a:prstGeom prst="line"/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727" name="直接连接符 120"/>
            <p:cNvSpPr>
              <a:spLocks noChangeShapeType="1"/>
            </p:cNvSpPr>
            <p:nvPr/>
          </p:nvSpPr>
          <p:spPr bwMode="auto">
            <a:xfrm>
              <a:off x="19924" y="2529996"/>
              <a:ext cx="349038" cy="610794"/>
            </a:xfrm>
            <a:prstGeom prst="line"/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728" name="直接连接符 121"/>
            <p:cNvSpPr>
              <a:spLocks noChangeShapeType="1"/>
            </p:cNvSpPr>
            <p:nvPr/>
          </p:nvSpPr>
          <p:spPr bwMode="auto">
            <a:xfrm>
              <a:off x="5427880" y="1893122"/>
              <a:ext cx="349038" cy="610794"/>
            </a:xfrm>
            <a:prstGeom prst="line"/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729" name="直接连接符 122"/>
            <p:cNvSpPr>
              <a:spLocks noChangeShapeType="1"/>
            </p:cNvSpPr>
            <p:nvPr/>
          </p:nvSpPr>
          <p:spPr bwMode="auto">
            <a:xfrm>
              <a:off x="6521839" y="1269949"/>
              <a:ext cx="702337" cy="1247228"/>
            </a:xfrm>
            <a:prstGeom prst="line"/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730" name="直接连接符 123"/>
            <p:cNvSpPr>
              <a:spLocks noChangeShapeType="1"/>
            </p:cNvSpPr>
            <p:nvPr/>
          </p:nvSpPr>
          <p:spPr bwMode="auto">
            <a:xfrm flipH="1">
              <a:off x="6521839" y="1901702"/>
              <a:ext cx="349038" cy="610794"/>
            </a:xfrm>
            <a:prstGeom prst="line"/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731" name="直接连接符 124"/>
            <p:cNvSpPr>
              <a:spLocks noChangeShapeType="1"/>
            </p:cNvSpPr>
            <p:nvPr/>
          </p:nvSpPr>
          <p:spPr bwMode="auto">
            <a:xfrm flipH="1">
              <a:off x="7236834" y="1269949"/>
              <a:ext cx="731789" cy="1253907"/>
            </a:xfrm>
            <a:prstGeom prst="line"/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732" name="直接连接符 125"/>
            <p:cNvSpPr>
              <a:spLocks noChangeShapeType="1"/>
            </p:cNvSpPr>
            <p:nvPr/>
          </p:nvSpPr>
          <p:spPr bwMode="auto">
            <a:xfrm>
              <a:off x="7251560" y="1270678"/>
              <a:ext cx="349038" cy="610794"/>
            </a:xfrm>
            <a:prstGeom prst="line"/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733" name="直接连接符 126"/>
            <p:cNvSpPr>
              <a:spLocks noChangeShapeType="1"/>
            </p:cNvSpPr>
            <p:nvPr/>
          </p:nvSpPr>
          <p:spPr bwMode="auto">
            <a:xfrm>
              <a:off x="7951355" y="1282793"/>
              <a:ext cx="349038" cy="610794"/>
            </a:xfrm>
            <a:prstGeom prst="line"/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734" name="直接连接符 127"/>
            <p:cNvSpPr>
              <a:spLocks noChangeShapeType="1"/>
            </p:cNvSpPr>
            <p:nvPr/>
          </p:nvSpPr>
          <p:spPr bwMode="auto">
            <a:xfrm flipH="1">
              <a:off x="5787476" y="1269948"/>
              <a:ext cx="734363" cy="1245667"/>
            </a:xfrm>
            <a:prstGeom prst="line"/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735" name="直接连接符 128"/>
            <p:cNvSpPr>
              <a:spLocks noChangeShapeType="1"/>
            </p:cNvSpPr>
            <p:nvPr/>
          </p:nvSpPr>
          <p:spPr bwMode="auto">
            <a:xfrm flipH="1" flipV="1">
              <a:off x="3199" y="636466"/>
              <a:ext cx="4710160" cy="9868"/>
            </a:xfrm>
            <a:prstGeom prst="line"/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736" name="直接连接符 129"/>
            <p:cNvSpPr>
              <a:spLocks noChangeShapeType="1"/>
            </p:cNvSpPr>
            <p:nvPr/>
          </p:nvSpPr>
          <p:spPr bwMode="auto">
            <a:xfrm flipH="1" flipV="1">
              <a:off x="0" y="1269415"/>
              <a:ext cx="5075055" cy="533"/>
            </a:xfrm>
            <a:prstGeom prst="line"/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737" name="直接连接符 131"/>
            <p:cNvSpPr>
              <a:spLocks noChangeShapeType="1"/>
            </p:cNvSpPr>
            <p:nvPr/>
          </p:nvSpPr>
          <p:spPr bwMode="auto">
            <a:xfrm flipH="1">
              <a:off x="48521" y="1893563"/>
              <a:ext cx="4664838" cy="7586"/>
            </a:xfrm>
            <a:prstGeom prst="line"/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738" name="直接连接符 133"/>
            <p:cNvSpPr>
              <a:spLocks noChangeShapeType="1"/>
            </p:cNvSpPr>
            <p:nvPr/>
          </p:nvSpPr>
          <p:spPr bwMode="auto">
            <a:xfrm flipH="1">
              <a:off x="25860" y="2517176"/>
              <a:ext cx="4324714" cy="917"/>
            </a:xfrm>
            <a:prstGeom prst="line"/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739" name="直接连接符 137"/>
            <p:cNvSpPr>
              <a:spLocks noChangeShapeType="1"/>
            </p:cNvSpPr>
            <p:nvPr/>
          </p:nvSpPr>
          <p:spPr bwMode="auto">
            <a:xfrm flipH="1">
              <a:off x="3246979" y="3140790"/>
              <a:ext cx="741899" cy="8078"/>
            </a:xfrm>
            <a:prstGeom prst="line"/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</p:spPr>
          <p:txBody>
            <a:bodyPr/>
            <a:p>
              <a:endParaRPr altLang="en-US" lang="zh-CN"/>
            </a:p>
          </p:txBody>
        </p:sp>
      </p:grpSp>
      <p:sp>
        <p:nvSpPr>
          <p:cNvPr id="104874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E34D473-156E-4CEC-9BD7-7EE5EE7FCFB3}" type="datetime1">
              <a:rPr altLang="en-US" lang="zh-CN"/>
            </a:fld>
            <a:endParaRPr altLang="en-US" sz="1800" lang="zh-CN">
              <a:solidFill>
                <a:schemeClr val="tx1"/>
              </a:solidFill>
            </a:endParaRPr>
          </a:p>
        </p:txBody>
      </p:sp>
      <p:sp>
        <p:nvSpPr>
          <p:cNvPr id="104874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zh-CN" lang="zh-CN"/>
          </a:p>
        </p:txBody>
      </p:sp>
      <p:sp>
        <p:nvSpPr>
          <p:cNvPr id="104874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E94422D-BB91-448C-9F20-176C11E7AE92}" type="slidenum">
              <a:rPr altLang="en-US" lang="zh-CN"/>
            </a:fld>
            <a:endParaRPr altLang="en-US" sz="1800" lang="zh-CN">
              <a:solidFill>
                <a:schemeClr val="tx1"/>
              </a:solidFill>
            </a:endParaRPr>
          </a:p>
        </p:txBody>
      </p:sp>
      <p:sp>
        <p:nvSpPr>
          <p:cNvPr id="1048743" name="标题 1"/>
          <p:cNvSpPr>
            <a:spLocks noGrp="1"/>
          </p:cNvSpPr>
          <p:nvPr>
            <p:ph type="title"/>
          </p:nvPr>
        </p:nvSpPr>
        <p:spPr>
          <a:xfrm>
            <a:off x="3443770" y="3647233"/>
            <a:ext cx="7910030" cy="936946"/>
          </a:xfrm>
        </p:spPr>
        <p:txBody>
          <a:bodyPr anchor="b"/>
          <a:lstStyle>
            <a:lvl1pPr algn="r">
              <a:defRPr b="1" sz="4000">
                <a:solidFill>
                  <a:srgbClr val="422657"/>
                </a:solidFill>
              </a:defRPr>
            </a:lvl1pPr>
          </a:lstStyle>
          <a:p>
            <a:r>
              <a:rPr altLang="en-US" dirty="0" lang="zh-CN"/>
              <a:t>单击此处编辑母版标题样式</a:t>
            </a:r>
            <a:endParaRPr altLang="en-US" dirty="0" lang="zh-CN"/>
          </a:p>
        </p:txBody>
      </p:sp>
      <p:sp>
        <p:nvSpPr>
          <p:cNvPr id="1048744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3443770" y="4611167"/>
            <a:ext cx="7910030" cy="1500187"/>
          </a:xfrm>
        </p:spPr>
        <p:txBody>
          <a:bodyPr/>
          <a:lstStyle>
            <a:lvl1pPr algn="r" indent="0" marL="0">
              <a:buNone/>
              <a:defRPr sz="1800"/>
            </a:lvl1pPr>
            <a:lvl2pPr indent="0" marL="457200">
              <a:buNone/>
              <a:defRPr sz="2000"/>
            </a:lvl2pPr>
            <a:lvl3pPr indent="0" marL="914400">
              <a:buNone/>
              <a:defRPr sz="18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pPr lvl="0"/>
            <a:r>
              <a:rPr altLang="en-US" dirty="0" lang="zh-CN"/>
              <a:t>编辑文本</a:t>
            </a:r>
            <a:endParaRPr altLang="en-US" dirty="0" 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两栏内容">
    <p:spTree>
      <p:nvGrpSpPr>
        <p:cNvPr id="8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95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/>
              <a:t>单击此处编辑母版标题样式</a:t>
            </a:r>
            <a:endParaRPr altLang="en-US" lang="zh-CN"/>
          </a:p>
        </p:txBody>
      </p:sp>
      <p:sp>
        <p:nvSpPr>
          <p:cNvPr id="1048896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p>
            <a:pPr lvl="0"/>
            <a:r>
              <a:rPr altLang="en-US" dirty="0" lang="zh-CN"/>
              <a:t>编辑文本</a:t>
            </a:r>
            <a:endParaRPr altLang="en-US" dirty="0" lang="zh-CN"/>
          </a:p>
          <a:p>
            <a:pPr lvl="1"/>
            <a:r>
              <a:rPr altLang="en-US" dirty="0" lang="zh-CN"/>
              <a:t>第二级</a:t>
            </a:r>
            <a:endParaRPr altLang="en-US" dirty="0" lang="zh-CN"/>
          </a:p>
          <a:p>
            <a:pPr lvl="2"/>
            <a:r>
              <a:rPr altLang="en-US" dirty="0" lang="zh-CN"/>
              <a:t>第三级</a:t>
            </a:r>
            <a:endParaRPr altLang="en-US" dirty="0" lang="zh-CN"/>
          </a:p>
          <a:p>
            <a:pPr lvl="3"/>
            <a:r>
              <a:rPr altLang="en-US" dirty="0" lang="zh-CN"/>
              <a:t>第四级</a:t>
            </a:r>
            <a:endParaRPr altLang="en-US" dirty="0" lang="zh-CN"/>
          </a:p>
          <a:p>
            <a:pPr lvl="4"/>
            <a:r>
              <a:rPr altLang="en-US" dirty="0" lang="zh-CN"/>
              <a:t>第五级</a:t>
            </a:r>
            <a:endParaRPr altLang="en-US" dirty="0" lang="zh-CN"/>
          </a:p>
        </p:txBody>
      </p:sp>
      <p:sp>
        <p:nvSpPr>
          <p:cNvPr id="1048897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p>
            <a:pPr lvl="0"/>
            <a:r>
              <a:rPr altLang="en-US" dirty="0" lang="zh-CN"/>
              <a:t>编辑文本</a:t>
            </a:r>
            <a:endParaRPr altLang="en-US" dirty="0" lang="zh-CN"/>
          </a:p>
          <a:p>
            <a:pPr lvl="1"/>
            <a:r>
              <a:rPr altLang="en-US" dirty="0" lang="zh-CN"/>
              <a:t>第二级</a:t>
            </a:r>
            <a:endParaRPr altLang="en-US" dirty="0" lang="zh-CN"/>
          </a:p>
          <a:p>
            <a:pPr lvl="2"/>
            <a:r>
              <a:rPr altLang="en-US" dirty="0" lang="zh-CN"/>
              <a:t>第三级</a:t>
            </a:r>
            <a:endParaRPr altLang="en-US" dirty="0" lang="zh-CN"/>
          </a:p>
          <a:p>
            <a:pPr lvl="3"/>
            <a:r>
              <a:rPr altLang="en-US" dirty="0" lang="zh-CN"/>
              <a:t>第四级</a:t>
            </a:r>
            <a:endParaRPr altLang="en-US" dirty="0" lang="zh-CN"/>
          </a:p>
          <a:p>
            <a:pPr lvl="4"/>
            <a:r>
              <a:rPr altLang="en-US" dirty="0" lang="zh-CN"/>
              <a:t>第五级</a:t>
            </a:r>
            <a:endParaRPr altLang="en-US" dirty="0" lang="zh-CN"/>
          </a:p>
        </p:txBody>
      </p:sp>
      <p:sp>
        <p:nvSpPr>
          <p:cNvPr id="1048898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E34D473-156E-4CEC-9BD7-7EE5EE7FCFB3}" type="datetime1">
              <a:rPr altLang="en-US" lang="zh-CN"/>
            </a:fld>
            <a:endParaRPr altLang="en-US" sz="1800" lang="zh-CN">
              <a:solidFill>
                <a:schemeClr val="tx1"/>
              </a:solidFill>
            </a:endParaRPr>
          </a:p>
        </p:txBody>
      </p:sp>
      <p:sp>
        <p:nvSpPr>
          <p:cNvPr id="1048899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zh-CN" lang="zh-CN"/>
          </a:p>
        </p:txBody>
      </p:sp>
      <p:sp>
        <p:nvSpPr>
          <p:cNvPr id="1048900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B70300A-5ACB-404D-AF4E-E2313E9AD61E}" type="slidenum">
              <a:rPr altLang="en-US" lang="zh-CN"/>
            </a:fld>
            <a:endParaRPr altLang="en-US" sz="1800" lang="zh-CN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比较">
    <p:spTree>
      <p:nvGrpSpPr>
        <p:cNvPr id="8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59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p>
            <a:r>
              <a:rPr altLang="en-US" lang="zh-CN"/>
              <a:t>单击此处编辑母版标题样式</a:t>
            </a:r>
            <a:endParaRPr altLang="en-US" lang="zh-CN"/>
          </a:p>
        </p:txBody>
      </p:sp>
      <p:sp>
        <p:nvSpPr>
          <p:cNvPr id="1048960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781175"/>
            <a:ext cx="5157787" cy="647700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dirty="0" lang="zh-CN"/>
              <a:t>编辑文本</a:t>
            </a:r>
            <a:endParaRPr altLang="en-US" dirty="0" lang="zh-CN"/>
          </a:p>
        </p:txBody>
      </p:sp>
      <p:sp>
        <p:nvSpPr>
          <p:cNvPr id="1048961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p>
            <a:pPr lvl="0"/>
            <a:r>
              <a:rPr altLang="en-US" dirty="0" lang="zh-CN"/>
              <a:t>编辑文本</a:t>
            </a:r>
            <a:endParaRPr altLang="en-US" dirty="0" lang="zh-CN"/>
          </a:p>
          <a:p>
            <a:pPr lvl="1"/>
            <a:r>
              <a:rPr altLang="en-US" dirty="0" lang="zh-CN"/>
              <a:t>第二级</a:t>
            </a:r>
            <a:endParaRPr altLang="en-US" dirty="0" lang="zh-CN"/>
          </a:p>
          <a:p>
            <a:pPr lvl="2"/>
            <a:r>
              <a:rPr altLang="en-US" dirty="0" lang="zh-CN"/>
              <a:t>第三级</a:t>
            </a:r>
            <a:endParaRPr altLang="en-US" dirty="0" lang="zh-CN"/>
          </a:p>
          <a:p>
            <a:pPr lvl="3"/>
            <a:r>
              <a:rPr altLang="en-US" dirty="0" lang="zh-CN"/>
              <a:t>第四级</a:t>
            </a:r>
            <a:endParaRPr altLang="en-US" dirty="0" lang="zh-CN"/>
          </a:p>
          <a:p>
            <a:pPr lvl="4"/>
            <a:r>
              <a:rPr altLang="en-US" dirty="0" lang="zh-CN"/>
              <a:t>第五级</a:t>
            </a:r>
            <a:endParaRPr altLang="en-US" dirty="0" lang="zh-CN"/>
          </a:p>
        </p:txBody>
      </p:sp>
      <p:sp>
        <p:nvSpPr>
          <p:cNvPr id="1048962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781175"/>
            <a:ext cx="5183188" cy="647700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dirty="0" lang="zh-CN"/>
              <a:t>编辑文本</a:t>
            </a:r>
            <a:endParaRPr altLang="en-US" dirty="0" lang="zh-CN"/>
          </a:p>
        </p:txBody>
      </p:sp>
      <p:sp>
        <p:nvSpPr>
          <p:cNvPr id="1048963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p>
            <a:pPr lvl="0"/>
            <a:r>
              <a:rPr altLang="en-US" dirty="0" lang="zh-CN"/>
              <a:t>编辑文本</a:t>
            </a:r>
            <a:endParaRPr altLang="en-US" dirty="0" lang="zh-CN"/>
          </a:p>
          <a:p>
            <a:pPr lvl="1"/>
            <a:r>
              <a:rPr altLang="en-US" dirty="0" lang="zh-CN"/>
              <a:t>第二级</a:t>
            </a:r>
            <a:endParaRPr altLang="en-US" dirty="0" lang="zh-CN"/>
          </a:p>
          <a:p>
            <a:pPr lvl="2"/>
            <a:r>
              <a:rPr altLang="en-US" dirty="0" lang="zh-CN"/>
              <a:t>第三级</a:t>
            </a:r>
            <a:endParaRPr altLang="en-US" dirty="0" lang="zh-CN"/>
          </a:p>
          <a:p>
            <a:pPr lvl="3"/>
            <a:r>
              <a:rPr altLang="en-US" dirty="0" lang="zh-CN"/>
              <a:t>第四级</a:t>
            </a:r>
            <a:endParaRPr altLang="en-US" dirty="0" lang="zh-CN"/>
          </a:p>
          <a:p>
            <a:pPr lvl="4"/>
            <a:r>
              <a:rPr altLang="en-US" dirty="0" lang="zh-CN"/>
              <a:t>第五级</a:t>
            </a:r>
            <a:endParaRPr altLang="en-US" dirty="0" lang="zh-CN"/>
          </a:p>
        </p:txBody>
      </p:sp>
      <p:sp>
        <p:nvSpPr>
          <p:cNvPr id="1048964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E34D473-156E-4CEC-9BD7-7EE5EE7FCFB3}" type="datetime1">
              <a:rPr altLang="en-US" lang="zh-CN"/>
            </a:fld>
            <a:endParaRPr altLang="en-US" sz="1800" lang="zh-CN">
              <a:solidFill>
                <a:schemeClr val="tx1"/>
              </a:solidFill>
            </a:endParaRPr>
          </a:p>
        </p:txBody>
      </p:sp>
      <p:sp>
        <p:nvSpPr>
          <p:cNvPr id="1048965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zh-CN" lang="zh-CN"/>
          </a:p>
        </p:txBody>
      </p:sp>
      <p:sp>
        <p:nvSpPr>
          <p:cNvPr id="1048966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DAEA641-2477-4BB8-B601-49935F1BCB30}" type="slidenum">
              <a:rPr altLang="en-US" lang="zh-CN"/>
            </a:fld>
            <a:endParaRPr altLang="en-US" sz="1800" lang="zh-CN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仅标题">
    <p:spTree>
      <p:nvGrpSpPr>
        <p:cNvPr id="8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07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E34D473-156E-4CEC-9BD7-7EE5EE7FCFB3}" type="datetime1">
              <a:rPr altLang="en-US" lang="zh-CN"/>
            </a:fld>
            <a:endParaRPr altLang="en-US" sz="1800" lang="zh-CN">
              <a:solidFill>
                <a:schemeClr val="tx1"/>
              </a:solidFill>
            </a:endParaRPr>
          </a:p>
        </p:txBody>
      </p:sp>
      <p:sp>
        <p:nvSpPr>
          <p:cNvPr id="1048908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zh-CN" lang="zh-CN"/>
          </a:p>
        </p:txBody>
      </p:sp>
      <p:sp>
        <p:nvSpPr>
          <p:cNvPr id="1048909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198564-9132-4BDC-977A-C123D1A90B91}" type="slidenum">
              <a:rPr altLang="en-US" lang="zh-CN"/>
            </a:fld>
            <a:endParaRPr altLang="en-US" sz="1800" lang="zh-CN">
              <a:solidFill>
                <a:schemeClr val="tx1"/>
              </a:solidFill>
            </a:endParaRPr>
          </a:p>
        </p:txBody>
      </p:sp>
      <p:sp>
        <p:nvSpPr>
          <p:cNvPr id="1048910" name="任意多边形 54"/>
          <p:cNvSpPr>
            <a:spLocks noChangeArrowheads="1"/>
          </p:cNvSpPr>
          <p:nvPr/>
        </p:nvSpPr>
        <p:spPr bwMode="auto">
          <a:xfrm>
            <a:off x="-1085640" y="1132955"/>
            <a:ext cx="14363281" cy="4438027"/>
          </a:xfrm>
          <a:custGeom>
            <a:avLst/>
            <a:gdLst>
              <a:gd name="T0" fmla="*/ 0 w 12191999"/>
              <a:gd name="T1" fmla="*/ 0 h 3767388"/>
              <a:gd name="T2" fmla="*/ 1801281 w 12191999"/>
              <a:gd name="T3" fmla="*/ 0 h 3767388"/>
              <a:gd name="T4" fmla="*/ 1431236 w 12191999"/>
              <a:gd name="T5" fmla="*/ 638878 h 3767388"/>
              <a:gd name="T6" fmla="*/ 2905722 w 12191999"/>
              <a:gd name="T7" fmla="*/ 638878 h 3767388"/>
              <a:gd name="T8" fmla="*/ 3275767 w 12191999"/>
              <a:gd name="T9" fmla="*/ 0 h 3767388"/>
              <a:gd name="T10" fmla="*/ 3969467 w 12191999"/>
              <a:gd name="T11" fmla="*/ 0 h 3767388"/>
              <a:gd name="T12" fmla="*/ 3968353 w 12191999"/>
              <a:gd name="T13" fmla="*/ 2680 h 3767388"/>
              <a:gd name="T14" fmla="*/ 3967876 w 12191999"/>
              <a:gd name="T15" fmla="*/ 2680 h 3767388"/>
              <a:gd name="T16" fmla="*/ 3597832 w 12191999"/>
              <a:gd name="T17" fmla="*/ 641558 h 3767388"/>
              <a:gd name="T18" fmla="*/ 5072316 w 12191999"/>
              <a:gd name="T19" fmla="*/ 641558 h 3767388"/>
              <a:gd name="T20" fmla="*/ 5073521 w 12191999"/>
              <a:gd name="T21" fmla="*/ 639479 h 3767388"/>
              <a:gd name="T22" fmla="*/ 5822782 w 12191999"/>
              <a:gd name="T23" fmla="*/ 639479 h 3767388"/>
              <a:gd name="T24" fmla="*/ 5452737 w 12191999"/>
              <a:gd name="T25" fmla="*/ 599 h 3767388"/>
              <a:gd name="T26" fmla="*/ 5439486 w 12191999"/>
              <a:gd name="T27" fmla="*/ 599 h 3767388"/>
              <a:gd name="T28" fmla="*/ 5439237 w 12191999"/>
              <a:gd name="T29" fmla="*/ 0 h 3767388"/>
              <a:gd name="T30" fmla="*/ 9033832 w 12191999"/>
              <a:gd name="T31" fmla="*/ 0 h 3767388"/>
              <a:gd name="T32" fmla="*/ 9034308 w 12191999"/>
              <a:gd name="T33" fmla="*/ 1067 h 3767388"/>
              <a:gd name="T34" fmla="*/ 9018031 w 12191999"/>
              <a:gd name="T35" fmla="*/ 1067 h 3767388"/>
              <a:gd name="T36" fmla="*/ 9420612 w 12191999"/>
              <a:gd name="T37" fmla="*/ 695171 h 3767388"/>
              <a:gd name="T38" fmla="*/ 9823192 w 12191999"/>
              <a:gd name="T39" fmla="*/ 1067 h 3767388"/>
              <a:gd name="T40" fmla="*/ 9802096 w 12191999"/>
              <a:gd name="T41" fmla="*/ 1067 h 3767388"/>
              <a:gd name="T42" fmla="*/ 9802572 w 12191999"/>
              <a:gd name="T43" fmla="*/ 0 h 3767388"/>
              <a:gd name="T44" fmla="*/ 12191999 w 12191999"/>
              <a:gd name="T45" fmla="*/ 0 h 3767388"/>
              <a:gd name="T46" fmla="*/ 12191999 w 12191999"/>
              <a:gd name="T47" fmla="*/ 3127156 h 3767388"/>
              <a:gd name="T48" fmla="*/ 8682646 w 12191999"/>
              <a:gd name="T49" fmla="*/ 3127156 h 3767388"/>
              <a:gd name="T50" fmla="*/ 8317116 w 12191999"/>
              <a:gd name="T51" fmla="*/ 2496845 h 3767388"/>
              <a:gd name="T52" fmla="*/ 7578808 w 12191999"/>
              <a:gd name="T53" fmla="*/ 2497238 h 3767388"/>
              <a:gd name="T54" fmla="*/ 7944110 w 12191999"/>
              <a:gd name="T55" fmla="*/ 3127156 h 3767388"/>
              <a:gd name="T56" fmla="*/ 6523523 w 12191999"/>
              <a:gd name="T57" fmla="*/ 3127156 h 3767388"/>
              <a:gd name="T58" fmla="*/ 6893568 w 12191999"/>
              <a:gd name="T59" fmla="*/ 3766035 h 3767388"/>
              <a:gd name="T60" fmla="*/ 6906039 w 12191999"/>
              <a:gd name="T61" fmla="*/ 3766035 h 3767388"/>
              <a:gd name="T62" fmla="*/ 6906039 w 12191999"/>
              <a:gd name="T63" fmla="*/ 3767388 h 3767388"/>
              <a:gd name="T64" fmla="*/ 6171171 w 12191999"/>
              <a:gd name="T65" fmla="*/ 3767388 h 3767388"/>
              <a:gd name="T66" fmla="*/ 5805034 w 12191999"/>
              <a:gd name="T67" fmla="*/ 3136032 h 3767388"/>
              <a:gd name="T68" fmla="*/ 5813781 w 12191999"/>
              <a:gd name="T69" fmla="*/ 3120932 h 3767388"/>
              <a:gd name="T70" fmla="*/ 5796279 w 12191999"/>
              <a:gd name="T71" fmla="*/ 3120932 h 3767388"/>
              <a:gd name="T72" fmla="*/ 5435842 w 12191999"/>
              <a:gd name="T73" fmla="*/ 2499405 h 3767388"/>
              <a:gd name="T74" fmla="*/ 4697534 w 12191999"/>
              <a:gd name="T75" fmla="*/ 2499798 h 3767388"/>
              <a:gd name="T76" fmla="*/ 5057742 w 12191999"/>
              <a:gd name="T77" fmla="*/ 3120932 h 3767388"/>
              <a:gd name="T78" fmla="*/ 4339295 w 12191999"/>
              <a:gd name="T79" fmla="*/ 3120932 h 3767388"/>
              <a:gd name="T80" fmla="*/ 3977091 w 12191999"/>
              <a:gd name="T81" fmla="*/ 3746277 h 3767388"/>
              <a:gd name="T82" fmla="*/ 3963972 w 12191999"/>
              <a:gd name="T83" fmla="*/ 3746277 h 3767388"/>
              <a:gd name="T84" fmla="*/ 3963972 w 12191999"/>
              <a:gd name="T85" fmla="*/ 3767388 h 3767388"/>
              <a:gd name="T86" fmla="*/ 3314160 w 12191999"/>
              <a:gd name="T87" fmla="*/ 3767388 h 3767388"/>
              <a:gd name="T88" fmla="*/ 2911580 w 12191999"/>
              <a:gd name="T89" fmla="*/ 3073284 h 3767388"/>
              <a:gd name="T90" fmla="*/ 2508998 w 12191999"/>
              <a:gd name="T91" fmla="*/ 3767388 h 3767388"/>
              <a:gd name="T92" fmla="*/ 0 w 12191999"/>
              <a:gd name="T93" fmla="*/ 3767388 h 3767388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w 12191999"/>
              <a:gd name="T142" fmla="*/ 0 h 3767388"/>
              <a:gd name="T143" fmla="*/ 12191999 w 12191999"/>
              <a:gd name="T144" fmla="*/ 3767388 h 3767388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T141" t="T142" r="T143" b="T144"/>
            <a:pathLst>
              <a:path w="12191999" h="3767388">
                <a:moveTo>
                  <a:pt x="0" y="0"/>
                </a:moveTo>
                <a:lnTo>
                  <a:pt x="1801281" y="0"/>
                </a:lnTo>
                <a:lnTo>
                  <a:pt x="1431236" y="638878"/>
                </a:lnTo>
                <a:lnTo>
                  <a:pt x="2905722" y="638878"/>
                </a:lnTo>
                <a:lnTo>
                  <a:pt x="3275767" y="0"/>
                </a:lnTo>
                <a:lnTo>
                  <a:pt x="3969467" y="0"/>
                </a:lnTo>
                <a:lnTo>
                  <a:pt x="3968353" y="2680"/>
                </a:lnTo>
                <a:lnTo>
                  <a:pt x="3967876" y="2680"/>
                </a:lnTo>
                <a:lnTo>
                  <a:pt x="3597832" y="641558"/>
                </a:lnTo>
                <a:lnTo>
                  <a:pt x="5072316" y="641558"/>
                </a:lnTo>
                <a:lnTo>
                  <a:pt x="5073521" y="639479"/>
                </a:lnTo>
                <a:lnTo>
                  <a:pt x="5822782" y="639479"/>
                </a:lnTo>
                <a:lnTo>
                  <a:pt x="5452737" y="599"/>
                </a:lnTo>
                <a:lnTo>
                  <a:pt x="5439486" y="599"/>
                </a:lnTo>
                <a:lnTo>
                  <a:pt x="5439237" y="0"/>
                </a:lnTo>
                <a:lnTo>
                  <a:pt x="9033832" y="0"/>
                </a:lnTo>
                <a:lnTo>
                  <a:pt x="9034308" y="1067"/>
                </a:lnTo>
                <a:lnTo>
                  <a:pt x="9018031" y="1067"/>
                </a:lnTo>
                <a:lnTo>
                  <a:pt x="9420612" y="695171"/>
                </a:lnTo>
                <a:lnTo>
                  <a:pt x="9823192" y="1067"/>
                </a:lnTo>
                <a:lnTo>
                  <a:pt x="9802096" y="1067"/>
                </a:lnTo>
                <a:lnTo>
                  <a:pt x="9802572" y="0"/>
                </a:lnTo>
                <a:lnTo>
                  <a:pt x="12191999" y="0"/>
                </a:lnTo>
                <a:lnTo>
                  <a:pt x="12191999" y="3127156"/>
                </a:lnTo>
                <a:lnTo>
                  <a:pt x="8682646" y="3127156"/>
                </a:lnTo>
                <a:lnTo>
                  <a:pt x="8317116" y="2496845"/>
                </a:lnTo>
                <a:lnTo>
                  <a:pt x="7578808" y="2497238"/>
                </a:lnTo>
                <a:lnTo>
                  <a:pt x="7944110" y="3127156"/>
                </a:lnTo>
                <a:lnTo>
                  <a:pt x="6523523" y="3127156"/>
                </a:lnTo>
                <a:lnTo>
                  <a:pt x="6893568" y="3766035"/>
                </a:lnTo>
                <a:lnTo>
                  <a:pt x="6906039" y="3766035"/>
                </a:lnTo>
                <a:lnTo>
                  <a:pt x="6906039" y="3767388"/>
                </a:lnTo>
                <a:lnTo>
                  <a:pt x="6171171" y="3767388"/>
                </a:lnTo>
                <a:lnTo>
                  <a:pt x="5805034" y="3136032"/>
                </a:lnTo>
                <a:lnTo>
                  <a:pt x="5813781" y="3120932"/>
                </a:lnTo>
                <a:lnTo>
                  <a:pt x="5796279" y="3120932"/>
                </a:lnTo>
                <a:lnTo>
                  <a:pt x="5435842" y="2499405"/>
                </a:lnTo>
                <a:lnTo>
                  <a:pt x="4697534" y="2499798"/>
                </a:lnTo>
                <a:lnTo>
                  <a:pt x="5057742" y="3120932"/>
                </a:lnTo>
                <a:lnTo>
                  <a:pt x="4339295" y="3120932"/>
                </a:lnTo>
                <a:lnTo>
                  <a:pt x="3977091" y="3746277"/>
                </a:lnTo>
                <a:lnTo>
                  <a:pt x="3963972" y="3746277"/>
                </a:lnTo>
                <a:lnTo>
                  <a:pt x="3963972" y="3767388"/>
                </a:lnTo>
                <a:lnTo>
                  <a:pt x="3314160" y="3767388"/>
                </a:lnTo>
                <a:lnTo>
                  <a:pt x="2911580" y="3073284"/>
                </a:lnTo>
                <a:lnTo>
                  <a:pt x="2508998" y="3767388"/>
                </a:lnTo>
                <a:lnTo>
                  <a:pt x="0" y="3767388"/>
                </a:lnTo>
                <a:close/>
              </a:path>
            </a:pathLst>
          </a:custGeom>
          <a:blipFill rotWithShape="1" dpi="0">
            <a:blip xmlns:r="http://schemas.openxmlformats.org/officeDocument/2006/relationships" r:embed="rId1"/>
            <a:srcRect/>
            <a:stretch>
              <a:fillRect/>
            </a:stretch>
          </a:blipFill>
          <a:ln>
            <a:noFill/>
          </a:ln>
        </p:spPr>
        <p:txBody>
          <a:bodyPr anchor="ctr"/>
          <a:p>
            <a:pPr algn="ctr"/>
            <a:endParaRPr altLang="zh-CN" 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48911" name="任意多边形 3"/>
          <p:cNvSpPr>
            <a:spLocks noChangeArrowheads="1"/>
          </p:cNvSpPr>
          <p:nvPr/>
        </p:nvSpPr>
        <p:spPr bwMode="auto">
          <a:xfrm>
            <a:off x="-1085640" y="3369736"/>
            <a:ext cx="14363281" cy="2721167"/>
          </a:xfrm>
          <a:custGeom>
            <a:avLst/>
            <a:gdLst>
              <a:gd name="T0" fmla="*/ 0 w 12191998"/>
              <a:gd name="T1" fmla="*/ 0 h 2310428"/>
              <a:gd name="T2" fmla="*/ 12191998 w 12191998"/>
              <a:gd name="T3" fmla="*/ 2310428 h 2310428"/>
            </a:gdLst>
            <a:ahLst/>
            <a:rect l="T0" t="T1" r="T2" b="T3"/>
            <a:pathLst>
              <a:path w="12191998" h="2310428">
                <a:moveTo>
                  <a:pt x="1310627" y="1710976"/>
                </a:moveTo>
                <a:lnTo>
                  <a:pt x="1658309" y="2310428"/>
                </a:lnTo>
                <a:lnTo>
                  <a:pt x="962945" y="2310428"/>
                </a:lnTo>
                <a:close/>
                <a:moveTo>
                  <a:pt x="3846550" y="1087363"/>
                </a:moveTo>
                <a:lnTo>
                  <a:pt x="3487641" y="1706185"/>
                </a:lnTo>
                <a:lnTo>
                  <a:pt x="3487642" y="1706186"/>
                </a:lnTo>
                <a:close/>
                <a:moveTo>
                  <a:pt x="2399459" y="1087363"/>
                </a:moveTo>
                <a:lnTo>
                  <a:pt x="2040619" y="1706053"/>
                </a:lnTo>
                <a:lnTo>
                  <a:pt x="2040619" y="1706054"/>
                </a:lnTo>
                <a:lnTo>
                  <a:pt x="2399460" y="1087363"/>
                </a:lnTo>
                <a:close/>
                <a:moveTo>
                  <a:pt x="1676068" y="1087363"/>
                </a:moveTo>
                <a:lnTo>
                  <a:pt x="1314370" y="1710976"/>
                </a:lnTo>
                <a:lnTo>
                  <a:pt x="1676069" y="1087363"/>
                </a:lnTo>
                <a:close/>
                <a:moveTo>
                  <a:pt x="952673" y="1087363"/>
                </a:moveTo>
                <a:lnTo>
                  <a:pt x="593157" y="1707218"/>
                </a:lnTo>
                <a:lnTo>
                  <a:pt x="593158" y="1707219"/>
                </a:lnTo>
                <a:close/>
                <a:moveTo>
                  <a:pt x="11441770" y="463882"/>
                </a:moveTo>
                <a:lnTo>
                  <a:pt x="11441769" y="463883"/>
                </a:lnTo>
                <a:lnTo>
                  <a:pt x="11574136" y="692102"/>
                </a:lnTo>
                <a:lnTo>
                  <a:pt x="11574137" y="692102"/>
                </a:lnTo>
                <a:close/>
                <a:moveTo>
                  <a:pt x="2037450" y="463749"/>
                </a:moveTo>
                <a:lnTo>
                  <a:pt x="1675756" y="1087362"/>
                </a:lnTo>
                <a:lnTo>
                  <a:pt x="2037451" y="463750"/>
                </a:lnTo>
                <a:close/>
                <a:moveTo>
                  <a:pt x="1314057" y="463749"/>
                </a:moveTo>
                <a:lnTo>
                  <a:pt x="952362" y="1087362"/>
                </a:lnTo>
                <a:lnTo>
                  <a:pt x="1314057" y="463750"/>
                </a:lnTo>
                <a:close/>
                <a:moveTo>
                  <a:pt x="590665" y="463749"/>
                </a:moveTo>
                <a:lnTo>
                  <a:pt x="228971" y="1087362"/>
                </a:lnTo>
                <a:lnTo>
                  <a:pt x="590665" y="463750"/>
                </a:lnTo>
                <a:close/>
                <a:moveTo>
                  <a:pt x="3030453" y="0"/>
                </a:moveTo>
                <a:lnTo>
                  <a:pt x="3753832" y="0"/>
                </a:lnTo>
                <a:lnTo>
                  <a:pt x="3484869" y="463747"/>
                </a:lnTo>
                <a:lnTo>
                  <a:pt x="3484870" y="463748"/>
                </a:lnTo>
                <a:lnTo>
                  <a:pt x="3484867" y="463748"/>
                </a:lnTo>
                <a:lnTo>
                  <a:pt x="2761478" y="463748"/>
                </a:lnTo>
                <a:close/>
                <a:moveTo>
                  <a:pt x="0" y="0"/>
                </a:moveTo>
                <a:lnTo>
                  <a:pt x="135936" y="0"/>
                </a:lnTo>
                <a:lnTo>
                  <a:pt x="859328" y="0"/>
                </a:lnTo>
                <a:lnTo>
                  <a:pt x="590353" y="463749"/>
                </a:lnTo>
                <a:lnTo>
                  <a:pt x="590354" y="463749"/>
                </a:lnTo>
                <a:lnTo>
                  <a:pt x="859328" y="0"/>
                </a:lnTo>
                <a:lnTo>
                  <a:pt x="1582721" y="0"/>
                </a:lnTo>
                <a:lnTo>
                  <a:pt x="1313744" y="463749"/>
                </a:lnTo>
                <a:lnTo>
                  <a:pt x="1313745" y="463749"/>
                </a:lnTo>
                <a:lnTo>
                  <a:pt x="1582722" y="0"/>
                </a:lnTo>
                <a:lnTo>
                  <a:pt x="2306112" y="0"/>
                </a:lnTo>
                <a:lnTo>
                  <a:pt x="2037139" y="463748"/>
                </a:lnTo>
                <a:lnTo>
                  <a:pt x="2037139" y="463749"/>
                </a:lnTo>
                <a:lnTo>
                  <a:pt x="2306114" y="0"/>
                </a:lnTo>
                <a:lnTo>
                  <a:pt x="3029504" y="0"/>
                </a:lnTo>
                <a:lnTo>
                  <a:pt x="2760529" y="463748"/>
                </a:lnTo>
                <a:lnTo>
                  <a:pt x="2760530" y="463749"/>
                </a:lnTo>
                <a:lnTo>
                  <a:pt x="2760842" y="463749"/>
                </a:lnTo>
                <a:lnTo>
                  <a:pt x="2399147" y="1087362"/>
                </a:lnTo>
                <a:lnTo>
                  <a:pt x="2399148" y="1087362"/>
                </a:lnTo>
                <a:lnTo>
                  <a:pt x="2760843" y="463750"/>
                </a:lnTo>
                <a:lnTo>
                  <a:pt x="2760842" y="463749"/>
                </a:lnTo>
                <a:lnTo>
                  <a:pt x="2760843" y="463749"/>
                </a:lnTo>
                <a:lnTo>
                  <a:pt x="3484234" y="463749"/>
                </a:lnTo>
                <a:lnTo>
                  <a:pt x="3122540" y="1087362"/>
                </a:lnTo>
                <a:lnTo>
                  <a:pt x="3122851" y="1087362"/>
                </a:lnTo>
                <a:lnTo>
                  <a:pt x="2761155" y="1710976"/>
                </a:lnTo>
                <a:lnTo>
                  <a:pt x="2761156" y="1710976"/>
                </a:lnTo>
                <a:lnTo>
                  <a:pt x="2761473" y="1710976"/>
                </a:lnTo>
                <a:lnTo>
                  <a:pt x="3123167" y="1087364"/>
                </a:lnTo>
                <a:lnTo>
                  <a:pt x="3123165" y="1087363"/>
                </a:lnTo>
                <a:lnTo>
                  <a:pt x="3123167" y="1087363"/>
                </a:lnTo>
                <a:lnTo>
                  <a:pt x="3123180" y="1087363"/>
                </a:lnTo>
                <a:lnTo>
                  <a:pt x="3484877" y="463750"/>
                </a:lnTo>
                <a:lnTo>
                  <a:pt x="3484877" y="463749"/>
                </a:lnTo>
                <a:lnTo>
                  <a:pt x="4208242" y="463749"/>
                </a:lnTo>
                <a:lnTo>
                  <a:pt x="4921529" y="463749"/>
                </a:lnTo>
                <a:lnTo>
                  <a:pt x="4921529" y="463748"/>
                </a:lnTo>
                <a:lnTo>
                  <a:pt x="4208242" y="463748"/>
                </a:lnTo>
                <a:lnTo>
                  <a:pt x="3484870" y="463748"/>
                </a:lnTo>
                <a:lnTo>
                  <a:pt x="3753832" y="0"/>
                </a:lnTo>
                <a:lnTo>
                  <a:pt x="5384960" y="0"/>
                </a:lnTo>
                <a:lnTo>
                  <a:pt x="5653933" y="463749"/>
                </a:lnTo>
                <a:lnTo>
                  <a:pt x="5655025" y="463749"/>
                </a:lnTo>
                <a:lnTo>
                  <a:pt x="6378414" y="463749"/>
                </a:lnTo>
                <a:lnTo>
                  <a:pt x="7101806" y="463749"/>
                </a:lnTo>
                <a:lnTo>
                  <a:pt x="7825198" y="463749"/>
                </a:lnTo>
                <a:lnTo>
                  <a:pt x="8548590" y="463749"/>
                </a:lnTo>
                <a:lnTo>
                  <a:pt x="9271982" y="463749"/>
                </a:lnTo>
                <a:lnTo>
                  <a:pt x="9995374" y="463749"/>
                </a:lnTo>
                <a:lnTo>
                  <a:pt x="10718455" y="463749"/>
                </a:lnTo>
                <a:lnTo>
                  <a:pt x="10718766" y="463749"/>
                </a:lnTo>
                <a:lnTo>
                  <a:pt x="11441380" y="463749"/>
                </a:lnTo>
                <a:lnTo>
                  <a:pt x="11441381" y="463748"/>
                </a:lnTo>
                <a:lnTo>
                  <a:pt x="10718766" y="463748"/>
                </a:lnTo>
                <a:lnTo>
                  <a:pt x="9995374" y="463748"/>
                </a:lnTo>
                <a:lnTo>
                  <a:pt x="9271982" y="463748"/>
                </a:lnTo>
                <a:lnTo>
                  <a:pt x="8548590" y="463748"/>
                </a:lnTo>
                <a:lnTo>
                  <a:pt x="7825198" y="463748"/>
                </a:lnTo>
                <a:lnTo>
                  <a:pt x="7101806" y="463748"/>
                </a:lnTo>
                <a:lnTo>
                  <a:pt x="6378414" y="463748"/>
                </a:lnTo>
                <a:lnTo>
                  <a:pt x="5655025" y="463748"/>
                </a:lnTo>
                <a:lnTo>
                  <a:pt x="5386052" y="0"/>
                </a:lnTo>
                <a:lnTo>
                  <a:pt x="12070553" y="0"/>
                </a:lnTo>
                <a:lnTo>
                  <a:pt x="12070553" y="626733"/>
                </a:lnTo>
                <a:lnTo>
                  <a:pt x="12032639" y="692102"/>
                </a:lnTo>
                <a:lnTo>
                  <a:pt x="12070553" y="626734"/>
                </a:lnTo>
                <a:lnTo>
                  <a:pt x="12070553" y="692102"/>
                </a:lnTo>
                <a:lnTo>
                  <a:pt x="12191998" y="692102"/>
                </a:lnTo>
                <a:lnTo>
                  <a:pt x="12191998" y="1702021"/>
                </a:lnTo>
                <a:lnTo>
                  <a:pt x="12070553" y="1702021"/>
                </a:lnTo>
                <a:lnTo>
                  <a:pt x="12070553" y="1710976"/>
                </a:lnTo>
                <a:lnTo>
                  <a:pt x="11442666" y="1710976"/>
                </a:lnTo>
                <a:lnTo>
                  <a:pt x="11566261" y="1497881"/>
                </a:lnTo>
                <a:lnTo>
                  <a:pt x="11566261" y="1497006"/>
                </a:lnTo>
                <a:lnTo>
                  <a:pt x="11442158" y="1710977"/>
                </a:lnTo>
                <a:lnTo>
                  <a:pt x="10718766" y="1710977"/>
                </a:lnTo>
                <a:lnTo>
                  <a:pt x="11080462" y="1087363"/>
                </a:lnTo>
                <a:lnTo>
                  <a:pt x="11566261" y="1087363"/>
                </a:lnTo>
                <a:lnTo>
                  <a:pt x="11566261" y="1087362"/>
                </a:lnTo>
                <a:lnTo>
                  <a:pt x="11080152" y="1087362"/>
                </a:lnTo>
                <a:lnTo>
                  <a:pt x="11080151" y="1087363"/>
                </a:lnTo>
                <a:lnTo>
                  <a:pt x="11080306" y="1087363"/>
                </a:lnTo>
                <a:lnTo>
                  <a:pt x="10718610" y="1710977"/>
                </a:lnTo>
                <a:lnTo>
                  <a:pt x="9995374" y="1710977"/>
                </a:lnTo>
                <a:lnTo>
                  <a:pt x="9995218" y="1710977"/>
                </a:lnTo>
                <a:lnTo>
                  <a:pt x="9271982" y="1710977"/>
                </a:lnTo>
                <a:lnTo>
                  <a:pt x="8548590" y="1710977"/>
                </a:lnTo>
                <a:lnTo>
                  <a:pt x="8186894" y="1087363"/>
                </a:lnTo>
                <a:lnTo>
                  <a:pt x="7463502" y="1087363"/>
                </a:lnTo>
                <a:lnTo>
                  <a:pt x="7451072" y="1087363"/>
                </a:lnTo>
                <a:lnTo>
                  <a:pt x="7450269" y="1088748"/>
                </a:lnTo>
                <a:lnTo>
                  <a:pt x="7811161" y="1710976"/>
                </a:lnTo>
                <a:lnTo>
                  <a:pt x="7101806" y="1710976"/>
                </a:lnTo>
                <a:lnTo>
                  <a:pt x="7101806" y="1710977"/>
                </a:lnTo>
                <a:lnTo>
                  <a:pt x="6385853" y="1710977"/>
                </a:lnTo>
                <a:lnTo>
                  <a:pt x="6733534" y="2310428"/>
                </a:lnTo>
                <a:lnTo>
                  <a:pt x="6002195" y="2310428"/>
                </a:lnTo>
                <a:lnTo>
                  <a:pt x="5654518" y="1710977"/>
                </a:lnTo>
                <a:lnTo>
                  <a:pt x="5655025" y="1710977"/>
                </a:lnTo>
                <a:lnTo>
                  <a:pt x="5293331" y="1087363"/>
                </a:lnTo>
                <a:lnTo>
                  <a:pt x="5284310" y="1071815"/>
                </a:lnTo>
                <a:lnTo>
                  <a:pt x="4578956" y="1071815"/>
                </a:lnTo>
                <a:lnTo>
                  <a:pt x="4569937" y="1087363"/>
                </a:lnTo>
                <a:lnTo>
                  <a:pt x="4931636" y="1710977"/>
                </a:lnTo>
                <a:lnTo>
                  <a:pt x="4208242" y="1710977"/>
                </a:lnTo>
                <a:lnTo>
                  <a:pt x="4207151" y="1710977"/>
                </a:lnTo>
                <a:lnTo>
                  <a:pt x="3859468" y="2310428"/>
                </a:lnTo>
                <a:lnTo>
                  <a:pt x="3107429" y="2310428"/>
                </a:lnTo>
                <a:lnTo>
                  <a:pt x="2759746" y="1710976"/>
                </a:lnTo>
                <a:lnTo>
                  <a:pt x="2759279" y="1710976"/>
                </a:lnTo>
                <a:lnTo>
                  <a:pt x="2411597" y="2310428"/>
                </a:lnTo>
                <a:lnTo>
                  <a:pt x="1659555" y="2310428"/>
                </a:lnTo>
                <a:lnTo>
                  <a:pt x="1311872" y="1710976"/>
                </a:lnTo>
                <a:lnTo>
                  <a:pt x="1310627" y="1710976"/>
                </a:lnTo>
                <a:lnTo>
                  <a:pt x="1310017" y="1710976"/>
                </a:lnTo>
                <a:lnTo>
                  <a:pt x="962334" y="2310428"/>
                </a:lnTo>
                <a:lnTo>
                  <a:pt x="0" y="2310428"/>
                </a:lnTo>
                <a:close/>
              </a:path>
            </a:pathLst>
          </a:custGeom>
          <a:gradFill rotWithShape="1">
            <a:gsLst>
              <a:gs pos="0">
                <a:srgbClr val="284482"/>
              </a:gs>
              <a:gs pos="29999">
                <a:srgbClr val="834F9B"/>
              </a:gs>
              <a:gs pos="64999">
                <a:srgbClr val="A4377B"/>
              </a:gs>
              <a:gs pos="92000">
                <a:srgbClr val="FD9A55"/>
              </a:gs>
              <a:gs pos="100000">
                <a:srgbClr val="FD9A55"/>
              </a:gs>
            </a:gsLst>
            <a:lin ang="19200000" scaled="1"/>
          </a:gradFill>
          <a:ln>
            <a:noFill/>
          </a:ln>
        </p:spPr>
        <p:txBody>
          <a:bodyPr anchor="ctr"/>
          <a:p>
            <a:pPr algn="ctr"/>
            <a:endParaRPr altLang="zh-CN" 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87" name="组合 4"/>
          <p:cNvGrpSpPr/>
          <p:nvPr/>
        </p:nvGrpSpPr>
        <p:grpSpPr bwMode="auto">
          <a:xfrm>
            <a:off x="-1102473" y="1104901"/>
            <a:ext cx="14396946" cy="4443639"/>
            <a:chOff x="0" y="0"/>
            <a:chExt cx="12221217" cy="3771775"/>
          </a:xfrm>
        </p:grpSpPr>
        <p:sp>
          <p:nvSpPr>
            <p:cNvPr id="1048912" name="直接连接符 5"/>
            <p:cNvSpPr>
              <a:spLocks noChangeShapeType="1"/>
            </p:cNvSpPr>
            <p:nvPr/>
          </p:nvSpPr>
          <p:spPr bwMode="auto">
            <a:xfrm flipH="1">
              <a:off x="14714" y="21634"/>
              <a:ext cx="346982" cy="623611"/>
            </a:xfrm>
            <a:prstGeom prst="line"/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913" name="直接连接符 6"/>
            <p:cNvSpPr>
              <a:spLocks noChangeShapeType="1"/>
            </p:cNvSpPr>
            <p:nvPr/>
          </p:nvSpPr>
          <p:spPr bwMode="auto">
            <a:xfrm flipH="1">
              <a:off x="11680" y="35337"/>
              <a:ext cx="1043980" cy="1842368"/>
            </a:xfrm>
            <a:prstGeom prst="line"/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914" name="直接连接符 7"/>
            <p:cNvSpPr>
              <a:spLocks noChangeShapeType="1"/>
            </p:cNvSpPr>
            <p:nvPr/>
          </p:nvSpPr>
          <p:spPr bwMode="auto">
            <a:xfrm flipH="1">
              <a:off x="0" y="617551"/>
              <a:ext cx="1457700" cy="2522153"/>
            </a:xfrm>
            <a:prstGeom prst="line"/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915" name="直接连接符 8"/>
            <p:cNvSpPr>
              <a:spLocks noChangeShapeType="1"/>
            </p:cNvSpPr>
            <p:nvPr/>
          </p:nvSpPr>
          <p:spPr bwMode="auto">
            <a:xfrm flipH="1">
              <a:off x="361696" y="666875"/>
              <a:ext cx="1804931" cy="3096443"/>
            </a:xfrm>
            <a:prstGeom prst="line"/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916" name="直接连接符 9"/>
            <p:cNvSpPr>
              <a:spLocks noChangeShapeType="1"/>
            </p:cNvSpPr>
            <p:nvPr/>
          </p:nvSpPr>
          <p:spPr bwMode="auto">
            <a:xfrm flipH="1">
              <a:off x="1083668" y="660290"/>
              <a:ext cx="1804931" cy="3096443"/>
            </a:xfrm>
            <a:prstGeom prst="line"/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917" name="直接连接符 10"/>
            <p:cNvSpPr>
              <a:spLocks noChangeShapeType="1"/>
            </p:cNvSpPr>
            <p:nvPr/>
          </p:nvSpPr>
          <p:spPr bwMode="auto">
            <a:xfrm flipH="1">
              <a:off x="1818760" y="640514"/>
              <a:ext cx="1804931" cy="3096443"/>
            </a:xfrm>
            <a:prstGeom prst="line"/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918" name="直接连接符 11"/>
            <p:cNvSpPr>
              <a:spLocks noChangeShapeType="1"/>
            </p:cNvSpPr>
            <p:nvPr/>
          </p:nvSpPr>
          <p:spPr bwMode="auto">
            <a:xfrm flipH="1">
              <a:off x="2526557" y="660290"/>
              <a:ext cx="1804931" cy="3096443"/>
            </a:xfrm>
            <a:prstGeom prst="line"/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919" name="直接连接符 12"/>
            <p:cNvSpPr>
              <a:spLocks noChangeShapeType="1"/>
            </p:cNvSpPr>
            <p:nvPr/>
          </p:nvSpPr>
          <p:spPr bwMode="auto">
            <a:xfrm flipH="1">
              <a:off x="3248821" y="653705"/>
              <a:ext cx="1804931" cy="3096443"/>
            </a:xfrm>
            <a:prstGeom prst="line"/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920" name="直接连接符 13"/>
            <p:cNvSpPr>
              <a:spLocks noChangeShapeType="1"/>
            </p:cNvSpPr>
            <p:nvPr/>
          </p:nvSpPr>
          <p:spPr bwMode="auto">
            <a:xfrm flipH="1">
              <a:off x="3970924" y="21634"/>
              <a:ext cx="2181953" cy="3750141"/>
            </a:xfrm>
            <a:prstGeom prst="line"/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921" name="直接连接符 14"/>
            <p:cNvSpPr>
              <a:spLocks noChangeShapeType="1"/>
            </p:cNvSpPr>
            <p:nvPr/>
          </p:nvSpPr>
          <p:spPr bwMode="auto">
            <a:xfrm flipH="1">
              <a:off x="5793485" y="21631"/>
              <a:ext cx="1804931" cy="3096443"/>
            </a:xfrm>
            <a:prstGeom prst="line"/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922" name="直接连接符 15"/>
            <p:cNvSpPr>
              <a:spLocks noChangeShapeType="1"/>
            </p:cNvSpPr>
            <p:nvPr/>
          </p:nvSpPr>
          <p:spPr bwMode="auto">
            <a:xfrm flipH="1">
              <a:off x="5415416" y="21634"/>
              <a:ext cx="1460853" cy="2478634"/>
            </a:xfrm>
            <a:prstGeom prst="line"/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923" name="直接连接符 16"/>
            <p:cNvSpPr>
              <a:spLocks noChangeShapeType="1"/>
            </p:cNvSpPr>
            <p:nvPr/>
          </p:nvSpPr>
          <p:spPr bwMode="auto">
            <a:xfrm flipH="1">
              <a:off x="7596051" y="21631"/>
              <a:ext cx="1460853" cy="2478634"/>
            </a:xfrm>
            <a:prstGeom prst="line"/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924" name="直接连接符 17"/>
            <p:cNvSpPr>
              <a:spLocks noChangeShapeType="1"/>
            </p:cNvSpPr>
            <p:nvPr/>
          </p:nvSpPr>
          <p:spPr bwMode="auto">
            <a:xfrm flipH="1">
              <a:off x="6152369" y="0"/>
              <a:ext cx="2182979" cy="3763319"/>
            </a:xfrm>
            <a:prstGeom prst="line"/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925" name="直接连接符 18"/>
            <p:cNvSpPr>
              <a:spLocks noChangeShapeType="1"/>
            </p:cNvSpPr>
            <p:nvPr/>
          </p:nvSpPr>
          <p:spPr bwMode="auto">
            <a:xfrm flipH="1">
              <a:off x="8329510" y="645248"/>
              <a:ext cx="1078631" cy="1846561"/>
            </a:xfrm>
            <a:prstGeom prst="line"/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926" name="直接连接符 19"/>
            <p:cNvSpPr>
              <a:spLocks noChangeShapeType="1"/>
            </p:cNvSpPr>
            <p:nvPr/>
          </p:nvSpPr>
          <p:spPr bwMode="auto">
            <a:xfrm flipH="1">
              <a:off x="8684749" y="16397"/>
              <a:ext cx="1811285" cy="3123308"/>
            </a:xfrm>
            <a:prstGeom prst="line"/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927" name="直接连接符 20"/>
            <p:cNvSpPr>
              <a:spLocks noChangeShapeType="1"/>
            </p:cNvSpPr>
            <p:nvPr/>
          </p:nvSpPr>
          <p:spPr bwMode="auto">
            <a:xfrm flipH="1">
              <a:off x="9386666" y="36534"/>
              <a:ext cx="1811285" cy="3123308"/>
            </a:xfrm>
            <a:prstGeom prst="line"/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928" name="直接连接符 21"/>
            <p:cNvSpPr>
              <a:spLocks noChangeShapeType="1"/>
            </p:cNvSpPr>
            <p:nvPr/>
          </p:nvSpPr>
          <p:spPr bwMode="auto">
            <a:xfrm flipH="1">
              <a:off x="10119267" y="42651"/>
              <a:ext cx="1811285" cy="3123308"/>
            </a:xfrm>
            <a:prstGeom prst="line"/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929" name="直接连接符 22"/>
            <p:cNvSpPr>
              <a:spLocks noChangeShapeType="1"/>
            </p:cNvSpPr>
            <p:nvPr/>
          </p:nvSpPr>
          <p:spPr bwMode="auto">
            <a:xfrm flipH="1">
              <a:off x="10854925" y="808229"/>
              <a:ext cx="1351789" cy="2331476"/>
            </a:xfrm>
            <a:prstGeom prst="line"/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930" name="直接连接符 23"/>
            <p:cNvSpPr>
              <a:spLocks noChangeShapeType="1"/>
            </p:cNvSpPr>
            <p:nvPr/>
          </p:nvSpPr>
          <p:spPr bwMode="auto">
            <a:xfrm flipH="1">
              <a:off x="11577226" y="2055458"/>
              <a:ext cx="629488" cy="1090363"/>
            </a:xfrm>
            <a:prstGeom prst="line"/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931" name="直接连接符 24"/>
            <p:cNvSpPr>
              <a:spLocks noChangeShapeType="1"/>
            </p:cNvSpPr>
            <p:nvPr/>
          </p:nvSpPr>
          <p:spPr bwMode="auto">
            <a:xfrm>
              <a:off x="8950" y="673460"/>
              <a:ext cx="1804931" cy="3096443"/>
            </a:xfrm>
            <a:prstGeom prst="line"/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932" name="直接连接符 25"/>
            <p:cNvSpPr>
              <a:spLocks noChangeShapeType="1"/>
            </p:cNvSpPr>
            <p:nvPr/>
          </p:nvSpPr>
          <p:spPr bwMode="auto">
            <a:xfrm>
              <a:off x="359997" y="16397"/>
              <a:ext cx="2173742" cy="3746921"/>
            </a:xfrm>
            <a:prstGeom prst="line"/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933" name="直接连接符 26"/>
            <p:cNvSpPr>
              <a:spLocks noChangeShapeType="1"/>
            </p:cNvSpPr>
            <p:nvPr/>
          </p:nvSpPr>
          <p:spPr bwMode="auto">
            <a:xfrm>
              <a:off x="15563" y="1884290"/>
              <a:ext cx="1069525" cy="1879028"/>
            </a:xfrm>
            <a:prstGeom prst="line"/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934" name="直接连接符 27"/>
            <p:cNvSpPr>
              <a:spLocks noChangeShapeType="1"/>
            </p:cNvSpPr>
            <p:nvPr/>
          </p:nvSpPr>
          <p:spPr bwMode="auto">
            <a:xfrm>
              <a:off x="8727" y="3152874"/>
              <a:ext cx="352969" cy="610444"/>
            </a:xfrm>
            <a:prstGeom prst="line"/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935" name="直接连接符 28"/>
            <p:cNvSpPr>
              <a:spLocks noChangeShapeType="1"/>
            </p:cNvSpPr>
            <p:nvPr/>
          </p:nvSpPr>
          <p:spPr bwMode="auto">
            <a:xfrm>
              <a:off x="1083118" y="35337"/>
              <a:ext cx="2192022" cy="3701620"/>
            </a:xfrm>
            <a:prstGeom prst="line"/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936" name="直接连接符 29"/>
            <p:cNvSpPr>
              <a:spLocks noChangeShapeType="1"/>
            </p:cNvSpPr>
            <p:nvPr/>
          </p:nvSpPr>
          <p:spPr bwMode="auto">
            <a:xfrm>
              <a:off x="2176399" y="626804"/>
              <a:ext cx="1805213" cy="3136514"/>
            </a:xfrm>
            <a:prstGeom prst="line"/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937" name="直接连接符 30"/>
            <p:cNvSpPr>
              <a:spLocks noChangeShapeType="1"/>
            </p:cNvSpPr>
            <p:nvPr/>
          </p:nvSpPr>
          <p:spPr bwMode="auto">
            <a:xfrm>
              <a:off x="2885877" y="647120"/>
              <a:ext cx="1457431" cy="2492584"/>
            </a:xfrm>
            <a:prstGeom prst="line"/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938" name="直接连接符 31"/>
            <p:cNvSpPr>
              <a:spLocks noChangeShapeType="1"/>
            </p:cNvSpPr>
            <p:nvPr/>
          </p:nvSpPr>
          <p:spPr bwMode="auto">
            <a:xfrm>
              <a:off x="3250295" y="18573"/>
              <a:ext cx="1457431" cy="2492584"/>
            </a:xfrm>
            <a:prstGeom prst="line"/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939" name="直接连接符 32"/>
            <p:cNvSpPr>
              <a:spLocks noChangeShapeType="1"/>
            </p:cNvSpPr>
            <p:nvPr/>
          </p:nvSpPr>
          <p:spPr bwMode="auto">
            <a:xfrm>
              <a:off x="4330415" y="649580"/>
              <a:ext cx="1457431" cy="2492584"/>
            </a:xfrm>
            <a:prstGeom prst="line"/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940" name="直接连接符 33"/>
            <p:cNvSpPr>
              <a:spLocks noChangeShapeType="1"/>
            </p:cNvSpPr>
            <p:nvPr/>
          </p:nvSpPr>
          <p:spPr bwMode="auto">
            <a:xfrm>
              <a:off x="5064905" y="655139"/>
              <a:ext cx="1457431" cy="2492584"/>
            </a:xfrm>
            <a:prstGeom prst="line"/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941" name="直接连接符 34"/>
            <p:cNvSpPr>
              <a:spLocks noChangeShapeType="1"/>
            </p:cNvSpPr>
            <p:nvPr/>
          </p:nvSpPr>
          <p:spPr bwMode="auto">
            <a:xfrm>
              <a:off x="5787383" y="649580"/>
              <a:ext cx="1457431" cy="2492584"/>
            </a:xfrm>
            <a:prstGeom prst="line"/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942" name="直接连接符 35"/>
            <p:cNvSpPr>
              <a:spLocks noChangeShapeType="1"/>
            </p:cNvSpPr>
            <p:nvPr/>
          </p:nvSpPr>
          <p:spPr bwMode="auto">
            <a:xfrm>
              <a:off x="6165450" y="42651"/>
              <a:ext cx="1457431" cy="2492584"/>
            </a:xfrm>
            <a:prstGeom prst="line"/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943" name="直接连接符 36"/>
            <p:cNvSpPr>
              <a:spLocks noChangeShapeType="1"/>
            </p:cNvSpPr>
            <p:nvPr/>
          </p:nvSpPr>
          <p:spPr bwMode="auto">
            <a:xfrm>
              <a:off x="6875255" y="51087"/>
              <a:ext cx="1457431" cy="2492584"/>
            </a:xfrm>
            <a:prstGeom prst="line"/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944" name="直接连接符 37"/>
            <p:cNvSpPr>
              <a:spLocks noChangeShapeType="1"/>
            </p:cNvSpPr>
            <p:nvPr/>
          </p:nvSpPr>
          <p:spPr bwMode="auto">
            <a:xfrm>
              <a:off x="7610427" y="16396"/>
              <a:ext cx="1797714" cy="3123309"/>
            </a:xfrm>
            <a:prstGeom prst="line"/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945" name="直接连接符 38"/>
            <p:cNvSpPr>
              <a:spLocks noChangeShapeType="1"/>
            </p:cNvSpPr>
            <p:nvPr/>
          </p:nvSpPr>
          <p:spPr bwMode="auto">
            <a:xfrm>
              <a:off x="8306211" y="9633"/>
              <a:ext cx="1797714" cy="3123309"/>
            </a:xfrm>
            <a:prstGeom prst="line"/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946" name="直接连接符 39"/>
            <p:cNvSpPr>
              <a:spLocks noChangeShapeType="1"/>
            </p:cNvSpPr>
            <p:nvPr/>
          </p:nvSpPr>
          <p:spPr bwMode="auto">
            <a:xfrm>
              <a:off x="9782678" y="29523"/>
              <a:ext cx="1797714" cy="3123309"/>
            </a:xfrm>
            <a:prstGeom prst="line"/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947" name="直接连接符 40"/>
            <p:cNvSpPr>
              <a:spLocks noChangeShapeType="1"/>
            </p:cNvSpPr>
            <p:nvPr/>
          </p:nvSpPr>
          <p:spPr bwMode="auto">
            <a:xfrm>
              <a:off x="9418935" y="660026"/>
              <a:ext cx="1435990" cy="2479679"/>
            </a:xfrm>
            <a:prstGeom prst="line"/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948" name="直接连接符 41"/>
            <p:cNvSpPr>
              <a:spLocks noChangeShapeType="1"/>
            </p:cNvSpPr>
            <p:nvPr/>
          </p:nvSpPr>
          <p:spPr bwMode="auto">
            <a:xfrm>
              <a:off x="10514008" y="43422"/>
              <a:ext cx="1692705" cy="2931620"/>
            </a:xfrm>
            <a:prstGeom prst="line"/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949" name="直接连接符 42"/>
            <p:cNvSpPr>
              <a:spLocks noChangeShapeType="1"/>
            </p:cNvSpPr>
            <p:nvPr/>
          </p:nvSpPr>
          <p:spPr bwMode="auto">
            <a:xfrm>
              <a:off x="11221042" y="36411"/>
              <a:ext cx="985671" cy="1693621"/>
            </a:xfrm>
            <a:prstGeom prst="line"/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950" name="直接连接符 43"/>
            <p:cNvSpPr>
              <a:spLocks noChangeShapeType="1"/>
            </p:cNvSpPr>
            <p:nvPr/>
          </p:nvSpPr>
          <p:spPr bwMode="auto">
            <a:xfrm>
              <a:off x="11958130" y="30295"/>
              <a:ext cx="248583" cy="452507"/>
            </a:xfrm>
            <a:prstGeom prst="line"/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951" name="直接连接符 44"/>
            <p:cNvSpPr>
              <a:spLocks noChangeShapeType="1"/>
            </p:cNvSpPr>
            <p:nvPr/>
          </p:nvSpPr>
          <p:spPr bwMode="auto">
            <a:xfrm flipV="1">
              <a:off x="2956" y="645247"/>
              <a:ext cx="12203758" cy="1"/>
            </a:xfrm>
            <a:prstGeom prst="line"/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952" name="直接连接符 45"/>
            <p:cNvSpPr>
              <a:spLocks noChangeShapeType="1"/>
            </p:cNvSpPr>
            <p:nvPr/>
          </p:nvSpPr>
          <p:spPr bwMode="auto">
            <a:xfrm flipV="1">
              <a:off x="11680" y="1261397"/>
              <a:ext cx="12203758" cy="1"/>
            </a:xfrm>
            <a:prstGeom prst="line"/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953" name="直接连接符 46"/>
            <p:cNvSpPr>
              <a:spLocks noChangeShapeType="1"/>
            </p:cNvSpPr>
            <p:nvPr/>
          </p:nvSpPr>
          <p:spPr bwMode="auto">
            <a:xfrm>
              <a:off x="63571" y="1891776"/>
              <a:ext cx="12143142" cy="700"/>
            </a:xfrm>
            <a:prstGeom prst="line"/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954" name="直接连接符 47"/>
            <p:cNvSpPr>
              <a:spLocks noChangeShapeType="1"/>
            </p:cNvSpPr>
            <p:nvPr/>
          </p:nvSpPr>
          <p:spPr bwMode="auto">
            <a:xfrm flipV="1">
              <a:off x="17459" y="2507888"/>
              <a:ext cx="12203758" cy="1"/>
            </a:xfrm>
            <a:prstGeom prst="line"/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955" name="直接连接符 48"/>
            <p:cNvSpPr>
              <a:spLocks noChangeShapeType="1"/>
            </p:cNvSpPr>
            <p:nvPr/>
          </p:nvSpPr>
          <p:spPr bwMode="auto">
            <a:xfrm>
              <a:off x="0" y="3139704"/>
              <a:ext cx="5067789" cy="1"/>
            </a:xfrm>
            <a:prstGeom prst="line"/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956" name="直接连接符 49"/>
            <p:cNvSpPr>
              <a:spLocks noChangeShapeType="1"/>
            </p:cNvSpPr>
            <p:nvPr/>
          </p:nvSpPr>
          <p:spPr bwMode="auto">
            <a:xfrm flipV="1">
              <a:off x="8684749" y="3132981"/>
              <a:ext cx="3530192" cy="6724"/>
            </a:xfrm>
            <a:prstGeom prst="line"/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</p:spPr>
          <p:txBody>
            <a:bodyPr/>
            <a:p>
              <a:endParaRPr altLang="en-US" lang="zh-CN"/>
            </a:p>
          </p:txBody>
        </p:sp>
        <p:sp>
          <p:nvSpPr>
            <p:cNvPr id="1048957" name="直接连接符 50"/>
            <p:cNvSpPr>
              <a:spLocks noChangeShapeType="1"/>
            </p:cNvSpPr>
            <p:nvPr/>
          </p:nvSpPr>
          <p:spPr bwMode="auto">
            <a:xfrm flipV="1">
              <a:off x="5790673" y="3139704"/>
              <a:ext cx="2156647" cy="1"/>
            </a:xfrm>
            <a:prstGeom prst="line"/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</p:spPr>
          <p:txBody>
            <a:bodyPr/>
            <a:p>
              <a:endParaRPr altLang="en-US" lang="zh-CN"/>
            </a:p>
          </p:txBody>
        </p:sp>
      </p:grpSp>
      <p:sp>
        <p:nvSpPr>
          <p:cNvPr id="1048958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691358"/>
            <a:ext cx="10515600" cy="1392772"/>
          </a:xfrm>
        </p:spPr>
        <p:txBody>
          <a:bodyPr/>
          <a:lstStyle>
            <a:lvl1pPr algn="ctr">
              <a:defRPr sz="8800">
                <a:solidFill>
                  <a:schemeClr val="bg1"/>
                </a:solidFill>
              </a:defRPr>
            </a:lvl1pPr>
          </a:lstStyle>
          <a:p>
            <a:r>
              <a:rPr altLang="en-US" dirty="0" lang="zh-CN" smtClean="0"/>
              <a:t>编辑标题</a:t>
            </a:r>
            <a:endParaRPr altLang="en-US" dirty="0" 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空白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E34D473-156E-4CEC-9BD7-7EE5EE7FCFB3}" type="datetime1">
              <a:rPr altLang="en-US" lang="zh-CN"/>
            </a:fld>
            <a:endParaRPr altLang="en-US" sz="1800" lang="zh-CN">
              <a:solidFill>
                <a:schemeClr val="tx1"/>
              </a:solidFill>
            </a:endParaRPr>
          </a:p>
        </p:txBody>
      </p:sp>
      <p:sp>
        <p:nvSpPr>
          <p:cNvPr id="1048638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zh-CN" lang="zh-CN"/>
          </a:p>
        </p:txBody>
      </p:sp>
      <p:sp>
        <p:nvSpPr>
          <p:cNvPr id="104863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A6E7ED4-A6DB-42FA-A45A-9B557E5FB140}" type="slidenum">
              <a:rPr altLang="en-US" lang="zh-CN"/>
            </a:fld>
            <a:endParaRPr altLang="en-US" sz="1800" lang="zh-CN">
              <a:solidFill>
                <a:schemeClr val="tx1"/>
              </a:solidFill>
            </a:endParaRPr>
          </a:p>
        </p:txBody>
      </p:sp>
      <p:sp>
        <p:nvSpPr>
          <p:cNvPr id="1048640" name="矩形 112"/>
          <p:cNvSpPr>
            <a:spLocks noChangeArrowheads="1"/>
          </p:cNvSpPr>
          <p:nvPr/>
        </p:nvSpPr>
        <p:spPr bwMode="auto">
          <a:xfrm>
            <a:off x="0" y="4763"/>
            <a:ext cx="12217400" cy="619125"/>
          </a:xfrm>
          <a:prstGeom prst="rect"/>
          <a:blipFill rotWithShape="1" dpi="0">
            <a:blip xmlns:r="http://schemas.openxmlformats.org/officeDocument/2006/relationships" r:embed="rId1"/>
            <a:srcRect/>
            <a:stretch>
              <a:fillRect/>
            </a:stretch>
          </a:blipFill>
          <a:ln>
            <a:noFill/>
          </a:ln>
        </p:spPr>
        <p:txBody>
          <a:bodyPr anchor="ctr"/>
          <a:p>
            <a:pPr algn="ctr"/>
            <a:endParaRPr altLang="zh-CN" lang="zh-CN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47" name="组合 1"/>
          <p:cNvGrpSpPr/>
          <p:nvPr/>
        </p:nvGrpSpPr>
        <p:grpSpPr bwMode="auto">
          <a:xfrm>
            <a:off x="0" y="-34925"/>
            <a:ext cx="11912600" cy="676275"/>
            <a:chOff x="0" y="0"/>
            <a:chExt cx="11911428" cy="675373"/>
          </a:xfrm>
        </p:grpSpPr>
        <p:sp>
          <p:nvSpPr>
            <p:cNvPr id="1048641" name="直接连接符 77"/>
            <p:cNvSpPr>
              <a:spLocks noChangeShapeType="1"/>
            </p:cNvSpPr>
            <p:nvPr/>
          </p:nvSpPr>
          <p:spPr bwMode="auto">
            <a:xfrm flipH="1">
              <a:off x="0" y="26641"/>
              <a:ext cx="349266" cy="623613"/>
            </a:xfrm>
            <a:prstGeom prst="line"/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</p:spPr>
          <p:txBody>
            <a:bodyPr/>
            <a:p>
              <a:endParaRPr altLang="en-US" lang="zh-CN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48642" name="直接连接符 78"/>
            <p:cNvSpPr>
              <a:spLocks noChangeShapeType="1"/>
            </p:cNvSpPr>
            <p:nvPr/>
          </p:nvSpPr>
          <p:spPr bwMode="auto">
            <a:xfrm flipH="1">
              <a:off x="696389" y="51760"/>
              <a:ext cx="349266" cy="623613"/>
            </a:xfrm>
            <a:prstGeom prst="line"/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</p:spPr>
          <p:txBody>
            <a:bodyPr/>
            <a:p>
              <a:endParaRPr altLang="en-US" lang="zh-CN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48643" name="直接连接符 79"/>
            <p:cNvSpPr>
              <a:spLocks noChangeShapeType="1"/>
            </p:cNvSpPr>
            <p:nvPr/>
          </p:nvSpPr>
          <p:spPr bwMode="auto">
            <a:xfrm flipH="1">
              <a:off x="1432442" y="51759"/>
              <a:ext cx="349266" cy="623613"/>
            </a:xfrm>
            <a:prstGeom prst="line"/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</p:spPr>
          <p:txBody>
            <a:bodyPr/>
            <a:p>
              <a:endParaRPr altLang="en-US" lang="zh-CN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48644" name="直接连接符 80"/>
            <p:cNvSpPr>
              <a:spLocks noChangeShapeType="1"/>
            </p:cNvSpPr>
            <p:nvPr/>
          </p:nvSpPr>
          <p:spPr bwMode="auto">
            <a:xfrm flipH="1">
              <a:off x="2155886" y="35507"/>
              <a:ext cx="349266" cy="623613"/>
            </a:xfrm>
            <a:prstGeom prst="line"/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</p:spPr>
          <p:txBody>
            <a:bodyPr/>
            <a:p>
              <a:endParaRPr altLang="en-US" lang="zh-CN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48645" name="直接连接符 81"/>
            <p:cNvSpPr>
              <a:spLocks noChangeShapeType="1"/>
            </p:cNvSpPr>
            <p:nvPr/>
          </p:nvSpPr>
          <p:spPr bwMode="auto">
            <a:xfrm flipH="1">
              <a:off x="2907163" y="4483"/>
              <a:ext cx="349266" cy="623613"/>
            </a:xfrm>
            <a:prstGeom prst="line"/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</p:spPr>
          <p:txBody>
            <a:bodyPr/>
            <a:p>
              <a:endParaRPr altLang="en-US" lang="zh-CN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48646" name="直接连接符 82"/>
            <p:cNvSpPr>
              <a:spLocks noChangeShapeType="1"/>
            </p:cNvSpPr>
            <p:nvPr/>
          </p:nvSpPr>
          <p:spPr bwMode="auto">
            <a:xfrm flipH="1">
              <a:off x="3603365" y="38507"/>
              <a:ext cx="349266" cy="623613"/>
            </a:xfrm>
            <a:prstGeom prst="line"/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</p:spPr>
          <p:txBody>
            <a:bodyPr/>
            <a:p>
              <a:endParaRPr altLang="en-US" lang="zh-CN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48647" name="直接连接符 83"/>
            <p:cNvSpPr>
              <a:spLocks noChangeShapeType="1"/>
            </p:cNvSpPr>
            <p:nvPr/>
          </p:nvSpPr>
          <p:spPr bwMode="auto">
            <a:xfrm flipH="1">
              <a:off x="4352340" y="18849"/>
              <a:ext cx="349266" cy="623613"/>
            </a:xfrm>
            <a:prstGeom prst="line"/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</p:spPr>
          <p:txBody>
            <a:bodyPr/>
            <a:p>
              <a:endParaRPr altLang="en-US" lang="zh-CN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48648" name="直接连接符 84"/>
            <p:cNvSpPr>
              <a:spLocks noChangeShapeType="1"/>
            </p:cNvSpPr>
            <p:nvPr/>
          </p:nvSpPr>
          <p:spPr bwMode="auto">
            <a:xfrm flipH="1">
              <a:off x="5074249" y="41255"/>
              <a:ext cx="349266" cy="623613"/>
            </a:xfrm>
            <a:prstGeom prst="line"/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</p:spPr>
          <p:txBody>
            <a:bodyPr/>
            <a:p>
              <a:endParaRPr altLang="en-US" lang="zh-CN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48649" name="直接连接符 85"/>
            <p:cNvSpPr>
              <a:spLocks noChangeShapeType="1"/>
            </p:cNvSpPr>
            <p:nvPr/>
          </p:nvSpPr>
          <p:spPr bwMode="auto">
            <a:xfrm flipH="1">
              <a:off x="5797400" y="7657"/>
              <a:ext cx="349266" cy="623613"/>
            </a:xfrm>
            <a:prstGeom prst="line"/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</p:spPr>
          <p:txBody>
            <a:bodyPr/>
            <a:p>
              <a:endParaRPr altLang="en-US" lang="zh-CN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48650" name="直接连接符 86"/>
            <p:cNvSpPr>
              <a:spLocks noChangeShapeType="1"/>
            </p:cNvSpPr>
            <p:nvPr/>
          </p:nvSpPr>
          <p:spPr bwMode="auto">
            <a:xfrm flipH="1">
              <a:off x="6493602" y="38507"/>
              <a:ext cx="349266" cy="623613"/>
            </a:xfrm>
            <a:prstGeom prst="line"/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</p:spPr>
          <p:txBody>
            <a:bodyPr/>
            <a:p>
              <a:endParaRPr altLang="en-US" lang="zh-CN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48651" name="直接连接符 87"/>
            <p:cNvSpPr>
              <a:spLocks noChangeShapeType="1"/>
            </p:cNvSpPr>
            <p:nvPr/>
          </p:nvSpPr>
          <p:spPr bwMode="auto">
            <a:xfrm flipH="1">
              <a:off x="7241522" y="0"/>
              <a:ext cx="349266" cy="623613"/>
            </a:xfrm>
            <a:prstGeom prst="line"/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</p:spPr>
          <p:txBody>
            <a:bodyPr/>
            <a:p>
              <a:endParaRPr altLang="en-US" lang="zh-CN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48652" name="直接连接符 88"/>
            <p:cNvSpPr>
              <a:spLocks noChangeShapeType="1"/>
            </p:cNvSpPr>
            <p:nvPr/>
          </p:nvSpPr>
          <p:spPr bwMode="auto">
            <a:xfrm flipH="1">
              <a:off x="7949420" y="35506"/>
              <a:ext cx="349266" cy="623613"/>
            </a:xfrm>
            <a:prstGeom prst="line"/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</p:spPr>
          <p:txBody>
            <a:bodyPr/>
            <a:p>
              <a:endParaRPr altLang="en-US" lang="zh-CN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48653" name="直接连接符 89"/>
            <p:cNvSpPr>
              <a:spLocks noChangeShapeType="1"/>
            </p:cNvSpPr>
            <p:nvPr/>
          </p:nvSpPr>
          <p:spPr bwMode="auto">
            <a:xfrm flipH="1">
              <a:off x="8671824" y="43026"/>
              <a:ext cx="349266" cy="623613"/>
            </a:xfrm>
            <a:prstGeom prst="line"/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</p:spPr>
          <p:txBody>
            <a:bodyPr/>
            <a:p>
              <a:endParaRPr altLang="en-US" lang="zh-CN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48654" name="直接连接符 90"/>
            <p:cNvSpPr>
              <a:spLocks noChangeShapeType="1"/>
            </p:cNvSpPr>
            <p:nvPr/>
          </p:nvSpPr>
          <p:spPr bwMode="auto">
            <a:xfrm flipH="1">
              <a:off x="9407901" y="26640"/>
              <a:ext cx="349266" cy="623613"/>
            </a:xfrm>
            <a:prstGeom prst="line"/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</p:spPr>
          <p:txBody>
            <a:bodyPr/>
            <a:p>
              <a:endParaRPr altLang="en-US" lang="zh-CN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48655" name="直接连接符 91"/>
            <p:cNvSpPr>
              <a:spLocks noChangeShapeType="1"/>
            </p:cNvSpPr>
            <p:nvPr/>
          </p:nvSpPr>
          <p:spPr bwMode="auto">
            <a:xfrm flipH="1">
              <a:off x="10116200" y="34160"/>
              <a:ext cx="349266" cy="623613"/>
            </a:xfrm>
            <a:prstGeom prst="line"/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</p:spPr>
          <p:txBody>
            <a:bodyPr/>
            <a:p>
              <a:endParaRPr altLang="en-US" lang="zh-CN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48656" name="直接连接符 92"/>
            <p:cNvSpPr>
              <a:spLocks noChangeShapeType="1"/>
            </p:cNvSpPr>
            <p:nvPr/>
          </p:nvSpPr>
          <p:spPr bwMode="auto">
            <a:xfrm flipH="1">
              <a:off x="10824499" y="38507"/>
              <a:ext cx="349266" cy="623613"/>
            </a:xfrm>
            <a:prstGeom prst="line"/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</p:spPr>
          <p:txBody>
            <a:bodyPr/>
            <a:p>
              <a:endParaRPr altLang="en-US" lang="zh-CN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48657" name="直接连接符 93"/>
            <p:cNvSpPr>
              <a:spLocks noChangeShapeType="1"/>
            </p:cNvSpPr>
            <p:nvPr/>
          </p:nvSpPr>
          <p:spPr bwMode="auto">
            <a:xfrm flipH="1">
              <a:off x="11562162" y="20907"/>
              <a:ext cx="349266" cy="623613"/>
            </a:xfrm>
            <a:prstGeom prst="line"/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</p:spPr>
          <p:txBody>
            <a:bodyPr/>
            <a:p>
              <a:endParaRPr altLang="en-US" lang="zh-CN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48" name="组合 94"/>
          <p:cNvGrpSpPr/>
          <p:nvPr/>
        </p:nvGrpSpPr>
        <p:grpSpPr bwMode="auto">
          <a:xfrm flipH="1">
            <a:off x="338138" y="-41275"/>
            <a:ext cx="11911012" cy="676275"/>
            <a:chOff x="0" y="0"/>
            <a:chExt cx="11911428" cy="675373"/>
          </a:xfrm>
        </p:grpSpPr>
        <p:sp>
          <p:nvSpPr>
            <p:cNvPr id="1048658" name="直接连接符 95"/>
            <p:cNvSpPr>
              <a:spLocks noChangeShapeType="1"/>
            </p:cNvSpPr>
            <p:nvPr/>
          </p:nvSpPr>
          <p:spPr bwMode="auto">
            <a:xfrm flipH="1">
              <a:off x="0" y="26641"/>
              <a:ext cx="349266" cy="623613"/>
            </a:xfrm>
            <a:prstGeom prst="line"/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</p:spPr>
          <p:txBody>
            <a:bodyPr/>
            <a:p>
              <a:endParaRPr altLang="en-US" lang="zh-CN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48659" name="直接连接符 96"/>
            <p:cNvSpPr>
              <a:spLocks noChangeShapeType="1"/>
            </p:cNvSpPr>
            <p:nvPr/>
          </p:nvSpPr>
          <p:spPr bwMode="auto">
            <a:xfrm flipH="1">
              <a:off x="696389" y="51760"/>
              <a:ext cx="349266" cy="623613"/>
            </a:xfrm>
            <a:prstGeom prst="line"/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</p:spPr>
          <p:txBody>
            <a:bodyPr/>
            <a:p>
              <a:endParaRPr altLang="en-US" lang="zh-CN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48660" name="直接连接符 97"/>
            <p:cNvSpPr>
              <a:spLocks noChangeShapeType="1"/>
            </p:cNvSpPr>
            <p:nvPr/>
          </p:nvSpPr>
          <p:spPr bwMode="auto">
            <a:xfrm flipH="1">
              <a:off x="1432442" y="51759"/>
              <a:ext cx="349266" cy="623613"/>
            </a:xfrm>
            <a:prstGeom prst="line"/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</p:spPr>
          <p:txBody>
            <a:bodyPr/>
            <a:p>
              <a:endParaRPr altLang="en-US" lang="zh-CN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48661" name="直接连接符 98"/>
            <p:cNvSpPr>
              <a:spLocks noChangeShapeType="1"/>
            </p:cNvSpPr>
            <p:nvPr/>
          </p:nvSpPr>
          <p:spPr bwMode="auto">
            <a:xfrm flipH="1">
              <a:off x="2155886" y="35507"/>
              <a:ext cx="349266" cy="623613"/>
            </a:xfrm>
            <a:prstGeom prst="line"/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</p:spPr>
          <p:txBody>
            <a:bodyPr/>
            <a:p>
              <a:endParaRPr altLang="en-US" lang="zh-CN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48662" name="直接连接符 99"/>
            <p:cNvSpPr>
              <a:spLocks noChangeShapeType="1"/>
            </p:cNvSpPr>
            <p:nvPr/>
          </p:nvSpPr>
          <p:spPr bwMode="auto">
            <a:xfrm flipH="1">
              <a:off x="2907163" y="4483"/>
              <a:ext cx="349266" cy="623613"/>
            </a:xfrm>
            <a:prstGeom prst="line"/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</p:spPr>
          <p:txBody>
            <a:bodyPr/>
            <a:p>
              <a:endParaRPr altLang="en-US" lang="zh-CN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48663" name="直接连接符 100"/>
            <p:cNvSpPr>
              <a:spLocks noChangeShapeType="1"/>
            </p:cNvSpPr>
            <p:nvPr/>
          </p:nvSpPr>
          <p:spPr bwMode="auto">
            <a:xfrm flipH="1">
              <a:off x="3603365" y="38507"/>
              <a:ext cx="349266" cy="623613"/>
            </a:xfrm>
            <a:prstGeom prst="line"/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</p:spPr>
          <p:txBody>
            <a:bodyPr/>
            <a:p>
              <a:endParaRPr altLang="en-US" lang="zh-CN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48664" name="直接连接符 101"/>
            <p:cNvSpPr>
              <a:spLocks noChangeShapeType="1"/>
            </p:cNvSpPr>
            <p:nvPr/>
          </p:nvSpPr>
          <p:spPr bwMode="auto">
            <a:xfrm flipH="1">
              <a:off x="4352340" y="18849"/>
              <a:ext cx="349266" cy="623613"/>
            </a:xfrm>
            <a:prstGeom prst="line"/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</p:spPr>
          <p:txBody>
            <a:bodyPr/>
            <a:p>
              <a:endParaRPr altLang="en-US" lang="zh-CN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48665" name="直接连接符 102"/>
            <p:cNvSpPr>
              <a:spLocks noChangeShapeType="1"/>
            </p:cNvSpPr>
            <p:nvPr/>
          </p:nvSpPr>
          <p:spPr bwMode="auto">
            <a:xfrm flipH="1">
              <a:off x="5074249" y="41255"/>
              <a:ext cx="349266" cy="623613"/>
            </a:xfrm>
            <a:prstGeom prst="line"/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</p:spPr>
          <p:txBody>
            <a:bodyPr/>
            <a:p>
              <a:endParaRPr altLang="en-US" lang="zh-CN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48666" name="直接连接符 103"/>
            <p:cNvSpPr>
              <a:spLocks noChangeShapeType="1"/>
            </p:cNvSpPr>
            <p:nvPr/>
          </p:nvSpPr>
          <p:spPr bwMode="auto">
            <a:xfrm flipH="1">
              <a:off x="5797400" y="7657"/>
              <a:ext cx="349266" cy="623613"/>
            </a:xfrm>
            <a:prstGeom prst="line"/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</p:spPr>
          <p:txBody>
            <a:bodyPr/>
            <a:p>
              <a:endParaRPr altLang="en-US" lang="zh-CN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48667" name="直接连接符 104"/>
            <p:cNvSpPr>
              <a:spLocks noChangeShapeType="1"/>
            </p:cNvSpPr>
            <p:nvPr/>
          </p:nvSpPr>
          <p:spPr bwMode="auto">
            <a:xfrm flipH="1">
              <a:off x="6493602" y="38507"/>
              <a:ext cx="349266" cy="623613"/>
            </a:xfrm>
            <a:prstGeom prst="line"/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</p:spPr>
          <p:txBody>
            <a:bodyPr/>
            <a:p>
              <a:endParaRPr altLang="en-US" lang="zh-CN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48668" name="直接连接符 105"/>
            <p:cNvSpPr>
              <a:spLocks noChangeShapeType="1"/>
            </p:cNvSpPr>
            <p:nvPr/>
          </p:nvSpPr>
          <p:spPr bwMode="auto">
            <a:xfrm flipH="1">
              <a:off x="7241522" y="0"/>
              <a:ext cx="349266" cy="623613"/>
            </a:xfrm>
            <a:prstGeom prst="line"/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</p:spPr>
          <p:txBody>
            <a:bodyPr/>
            <a:p>
              <a:endParaRPr altLang="en-US" lang="zh-CN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48669" name="直接连接符 106"/>
            <p:cNvSpPr>
              <a:spLocks noChangeShapeType="1"/>
            </p:cNvSpPr>
            <p:nvPr/>
          </p:nvSpPr>
          <p:spPr bwMode="auto">
            <a:xfrm flipH="1">
              <a:off x="7949420" y="35506"/>
              <a:ext cx="349266" cy="623613"/>
            </a:xfrm>
            <a:prstGeom prst="line"/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</p:spPr>
          <p:txBody>
            <a:bodyPr/>
            <a:p>
              <a:endParaRPr altLang="en-US" lang="zh-CN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48670" name="直接连接符 107"/>
            <p:cNvSpPr>
              <a:spLocks noChangeShapeType="1"/>
            </p:cNvSpPr>
            <p:nvPr/>
          </p:nvSpPr>
          <p:spPr bwMode="auto">
            <a:xfrm flipH="1">
              <a:off x="8671824" y="43026"/>
              <a:ext cx="349266" cy="623613"/>
            </a:xfrm>
            <a:prstGeom prst="line"/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</p:spPr>
          <p:txBody>
            <a:bodyPr/>
            <a:p>
              <a:endParaRPr altLang="en-US" lang="zh-CN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48671" name="直接连接符 108"/>
            <p:cNvSpPr>
              <a:spLocks noChangeShapeType="1"/>
            </p:cNvSpPr>
            <p:nvPr/>
          </p:nvSpPr>
          <p:spPr bwMode="auto">
            <a:xfrm flipH="1">
              <a:off x="9407901" y="26640"/>
              <a:ext cx="349266" cy="623613"/>
            </a:xfrm>
            <a:prstGeom prst="line"/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</p:spPr>
          <p:txBody>
            <a:bodyPr/>
            <a:p>
              <a:endParaRPr altLang="en-US" lang="zh-CN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48672" name="直接连接符 109"/>
            <p:cNvSpPr>
              <a:spLocks noChangeShapeType="1"/>
            </p:cNvSpPr>
            <p:nvPr/>
          </p:nvSpPr>
          <p:spPr bwMode="auto">
            <a:xfrm flipH="1">
              <a:off x="10116200" y="34160"/>
              <a:ext cx="349266" cy="623613"/>
            </a:xfrm>
            <a:prstGeom prst="line"/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</p:spPr>
          <p:txBody>
            <a:bodyPr/>
            <a:p>
              <a:endParaRPr altLang="en-US" lang="zh-CN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48673" name="直接连接符 110"/>
            <p:cNvSpPr>
              <a:spLocks noChangeShapeType="1"/>
            </p:cNvSpPr>
            <p:nvPr/>
          </p:nvSpPr>
          <p:spPr bwMode="auto">
            <a:xfrm flipH="1">
              <a:off x="10824499" y="38507"/>
              <a:ext cx="349266" cy="623613"/>
            </a:xfrm>
            <a:prstGeom prst="line"/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</p:spPr>
          <p:txBody>
            <a:bodyPr/>
            <a:p>
              <a:endParaRPr altLang="en-US" lang="zh-CN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48674" name="直接连接符 111"/>
            <p:cNvSpPr>
              <a:spLocks noChangeShapeType="1"/>
            </p:cNvSpPr>
            <p:nvPr/>
          </p:nvSpPr>
          <p:spPr bwMode="auto">
            <a:xfrm flipH="1">
              <a:off x="11562162" y="20907"/>
              <a:ext cx="349266" cy="623613"/>
            </a:xfrm>
            <a:prstGeom prst="line"/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</p:spPr>
          <p:txBody>
            <a:bodyPr/>
            <a:p>
              <a:endParaRPr altLang="en-US" lang="zh-CN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图片与标题">
    <p:spTree>
      <p:nvGrpSpPr>
        <p:cNvPr id="8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01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en-US" lang="zh-CN"/>
              <a:t>单击此处编辑母版标题样式</a:t>
            </a:r>
            <a:endParaRPr altLang="en-US" lang="zh-CN"/>
          </a:p>
        </p:txBody>
      </p:sp>
      <p:sp>
        <p:nvSpPr>
          <p:cNvPr id="1048902" name="图片占位符 2"/>
          <p:cNvSpPr>
            <a:spLocks noGrp="1"/>
          </p:cNvSpPr>
          <p:nvPr>
            <p:ph type="pic" idx="1"/>
          </p:nvPr>
        </p:nvSpPr>
        <p:spPr>
          <a:xfrm>
            <a:off x="5021943" y="457201"/>
            <a:ext cx="6333445" cy="540385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altLang="en-US" dirty="0" lang="zh-CN"/>
          </a:p>
        </p:txBody>
      </p:sp>
      <p:sp>
        <p:nvSpPr>
          <p:cNvPr id="1048903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8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en-US" dirty="0" lang="zh-CN"/>
              <a:t>编辑文本</a:t>
            </a:r>
            <a:endParaRPr altLang="en-US" dirty="0" lang="zh-CN"/>
          </a:p>
        </p:txBody>
      </p:sp>
      <p:sp>
        <p:nvSpPr>
          <p:cNvPr id="1048904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E34D473-156E-4CEC-9BD7-7EE5EE7FCFB3}" type="datetime1">
              <a:rPr altLang="en-US" lang="zh-CN"/>
            </a:fld>
            <a:endParaRPr altLang="en-US" sz="1800" lang="zh-CN">
              <a:solidFill>
                <a:schemeClr val="tx1"/>
              </a:solidFill>
            </a:endParaRPr>
          </a:p>
        </p:txBody>
      </p:sp>
      <p:sp>
        <p:nvSpPr>
          <p:cNvPr id="1048905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zh-CN" lang="zh-CN"/>
          </a:p>
        </p:txBody>
      </p:sp>
      <p:sp>
        <p:nvSpPr>
          <p:cNvPr id="1048906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285A3D4-0D4A-4852-96CE-3B58324B7D97}" type="slidenum">
              <a:rPr altLang="en-US" lang="zh-CN"/>
            </a:fld>
            <a:endParaRPr altLang="en-US" sz="1800" lang="zh-CN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标题和内容">
    <p:spTree>
      <p:nvGrpSpPr>
        <p:cNvPr id="10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84" name="标题 1"/>
          <p:cNvSpPr>
            <a:spLocks noGrp="1"/>
          </p:cNvSpPr>
          <p:nvPr>
            <p:ph type="title"/>
          </p:nvPr>
        </p:nvSpPr>
        <p:spPr>
          <a:xfrm>
            <a:off x="838200" y="197485"/>
            <a:ext cx="10515600" cy="1325563"/>
          </a:xfrm>
        </p:spPr>
        <p:txBody>
          <a:bodyPr anchor="b" anchorCtr="0"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985" name="内容占位符 2"/>
          <p:cNvSpPr>
            <a:spLocks noGrp="1"/>
          </p:cNvSpPr>
          <p:nvPr>
            <p:ph idx="1"/>
          </p:nvPr>
        </p:nvSpPr>
        <p:spPr>
          <a:xfrm>
            <a:off x="838200" y="1702435"/>
            <a:ext cx="10515600" cy="4474845"/>
          </a:xfrm>
        </p:spPr>
        <p:txBody>
          <a:bodyPr/>
          <a:p>
            <a:pPr lvl="0"/>
            <a:r>
              <a:rPr altLang="en-US" lang="zh-CN" smtClean="0"/>
              <a:t>单击此处编辑母版文本样式</a:t>
            </a:r>
            <a:endParaRPr altLang="en-US" lang="zh-CN" smtClean="0"/>
          </a:p>
          <a:p>
            <a:pPr lvl="1"/>
            <a:r>
              <a:rPr altLang="en-US" lang="zh-CN" smtClean="0"/>
              <a:t>第二级</a:t>
            </a:r>
            <a:endParaRPr altLang="en-US" lang="zh-CN" smtClean="0"/>
          </a:p>
          <a:p>
            <a:pPr lvl="2"/>
            <a:r>
              <a:rPr altLang="en-US" lang="zh-CN" smtClean="0"/>
              <a:t>第三级</a:t>
            </a:r>
            <a:endParaRPr altLang="en-US" lang="zh-CN" smtClean="0"/>
          </a:p>
          <a:p>
            <a:pPr lvl="3"/>
            <a:r>
              <a:rPr altLang="en-US" lang="zh-CN" smtClean="0"/>
              <a:t>第四级</a:t>
            </a:r>
            <a:endParaRPr altLang="en-US" lang="zh-CN" smtClean="0"/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98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2F288E0-7875-42C4-84C8-98DBBD3BF4D2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98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98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竖排标题与文本">
    <p:spTree>
      <p:nvGrpSpPr>
        <p:cNvPr id="8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86" name="竖排标题 1"/>
          <p:cNvSpPr>
            <a:spLocks noGrp="1"/>
          </p:cNvSpPr>
          <p:nvPr>
            <p:ph type="title" orient="vert"/>
          </p:nvPr>
        </p:nvSpPr>
        <p:spPr>
          <a:xfrm>
            <a:off x="10096500" y="365125"/>
            <a:ext cx="1257300" cy="5811838"/>
          </a:xfrm>
        </p:spPr>
        <p:txBody>
          <a:bodyPr vert="eaVert"/>
          <a:lstStyle>
            <a:lvl1pPr>
              <a:defRPr sz="3600"/>
            </a:lvl1pPr>
          </a:lstStyle>
          <a:p>
            <a:r>
              <a:rPr altLang="en-US" lang="zh-CN"/>
              <a:t>单击此处编辑母版标题样式</a:t>
            </a:r>
            <a:endParaRPr altLang="en-US" lang="zh-CN"/>
          </a:p>
        </p:txBody>
      </p:sp>
      <p:sp>
        <p:nvSpPr>
          <p:cNvPr id="1048887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9124950" cy="5811838"/>
          </a:xfrm>
        </p:spPr>
        <p:txBody>
          <a:bodyPr vert="eaVert"/>
          <a:p>
            <a:pPr lvl="0"/>
            <a:r>
              <a:rPr altLang="en-US" lang="zh-CN"/>
              <a:t>编辑文本</a:t>
            </a:r>
            <a:endParaRPr altLang="en-US" lang="zh-CN"/>
          </a:p>
          <a:p>
            <a:pPr lvl="1"/>
            <a:r>
              <a:rPr altLang="en-US" dirty="0" lang="zh-CN"/>
              <a:t>第二级</a:t>
            </a:r>
            <a:endParaRPr altLang="en-US" dirty="0" lang="zh-CN"/>
          </a:p>
          <a:p>
            <a:pPr lvl="2"/>
            <a:r>
              <a:rPr altLang="en-US" dirty="0" lang="zh-CN"/>
              <a:t>第三级</a:t>
            </a:r>
            <a:endParaRPr altLang="en-US" dirty="0" lang="zh-CN"/>
          </a:p>
          <a:p>
            <a:pPr lvl="3"/>
            <a:r>
              <a:rPr altLang="en-US" dirty="0" lang="zh-CN"/>
              <a:t>第四级</a:t>
            </a:r>
            <a:endParaRPr altLang="en-US" dirty="0" lang="zh-CN"/>
          </a:p>
          <a:p>
            <a:pPr lvl="4"/>
            <a:r>
              <a:rPr altLang="en-US" dirty="0" lang="zh-CN"/>
              <a:t>第五级</a:t>
            </a:r>
            <a:endParaRPr altLang="en-US" dirty="0" lang="zh-CN"/>
          </a:p>
        </p:txBody>
      </p:sp>
      <p:sp>
        <p:nvSpPr>
          <p:cNvPr id="104888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E34D473-156E-4CEC-9BD7-7EE5EE7FCFB3}" type="datetime1">
              <a:rPr altLang="en-US" lang="zh-CN"/>
            </a:fld>
            <a:endParaRPr altLang="en-US" sz="1800" lang="zh-CN">
              <a:solidFill>
                <a:schemeClr val="tx1"/>
              </a:solidFill>
            </a:endParaRPr>
          </a:p>
        </p:txBody>
      </p:sp>
      <p:sp>
        <p:nvSpPr>
          <p:cNvPr id="104888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zh-CN" lang="zh-CN"/>
          </a:p>
        </p:txBody>
      </p:sp>
      <p:sp>
        <p:nvSpPr>
          <p:cNvPr id="104889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256288A-3C4A-480E-B7C3-D2E7E590F2D7}" type="slidenum">
              <a:rPr altLang="en-US" lang="zh-CN"/>
            </a:fld>
            <a:endParaRPr altLang="en-US" sz="1800" lang="zh-CN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版式">
    <p:spTree>
      <p:nvGrpSpPr>
        <p:cNvPr id="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91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p>
            <a:fld id="{EE34D473-156E-4CEC-9BD7-7EE5EE7FCFB3}" type="datetime1">
              <a:rPr altLang="en-US" lang="zh-CN"/>
            </a:fld>
            <a:endParaRPr altLang="en-US" sz="1800" lang="zh-CN">
              <a:solidFill>
                <a:schemeClr val="tx1"/>
              </a:solidFill>
            </a:endParaRPr>
          </a:p>
        </p:txBody>
      </p:sp>
      <p:sp>
        <p:nvSpPr>
          <p:cNvPr id="1048892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p>
            <a:endParaRPr altLang="zh-CN" lang="zh-CN"/>
          </a:p>
        </p:txBody>
      </p:sp>
      <p:sp>
        <p:nvSpPr>
          <p:cNvPr id="1048893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p>
            <a:fld id="{8DFF89C0-CA34-4A92-A120-B91CA7608966}" type="slidenum">
              <a:rPr altLang="en-US" lang="zh-CN"/>
            </a:fld>
            <a:endParaRPr altLang="en-US" sz="1800" lang="zh-CN">
              <a:solidFill>
                <a:schemeClr val="tx1"/>
              </a:solidFill>
            </a:endParaRPr>
          </a:p>
        </p:txBody>
      </p:sp>
      <p:sp>
        <p:nvSpPr>
          <p:cNvPr id="1048894" name="内容占位符 6"/>
          <p:cNvSpPr>
            <a:spLocks noGrp="1"/>
          </p:cNvSpPr>
          <p:nvPr>
            <p:ph sz="quarter" idx="13" hasCustomPrompt="1"/>
          </p:nvPr>
        </p:nvSpPr>
        <p:spPr>
          <a:xfrm>
            <a:off x="838200" y="174625"/>
            <a:ext cx="10515600" cy="5994400"/>
          </a:xfrm>
        </p:spPr>
        <p:txBody>
          <a:bodyPr/>
          <a:p>
            <a:pPr lvl="0"/>
            <a:r>
              <a:rPr altLang="en-US" dirty="0" lang="zh-CN"/>
              <a:t>编辑文本</a:t>
            </a:r>
            <a:endParaRPr altLang="en-US" dirty="0" lang="zh-CN"/>
          </a:p>
          <a:p>
            <a:pPr lvl="1"/>
            <a:r>
              <a:rPr altLang="en-US" dirty="0" lang="zh-CN"/>
              <a:t>第二级</a:t>
            </a:r>
            <a:endParaRPr altLang="en-US" dirty="0" lang="zh-CN"/>
          </a:p>
          <a:p>
            <a:pPr lvl="2"/>
            <a:r>
              <a:rPr altLang="en-US" dirty="0" lang="zh-CN"/>
              <a:t>第三级</a:t>
            </a:r>
            <a:endParaRPr altLang="en-US" dirty="0" lang="zh-CN"/>
          </a:p>
          <a:p>
            <a:pPr lvl="3"/>
            <a:r>
              <a:rPr altLang="en-US" dirty="0" lang="zh-CN"/>
              <a:t>第四级</a:t>
            </a:r>
            <a:endParaRPr altLang="en-US" dirty="0" lang="zh-CN"/>
          </a:p>
          <a:p>
            <a:pPr lvl="4"/>
            <a:r>
              <a:rPr altLang="en-US" dirty="0" lang="zh-CN"/>
              <a:t>第五级</a:t>
            </a:r>
            <a:endParaRPr altLang="en-US" dirty="0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节标题">
    <p:spTree>
      <p:nvGrpSpPr>
        <p:cNvPr id="10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98" name="标题 1"/>
          <p:cNvSpPr>
            <a:spLocks noGrp="1"/>
          </p:cNvSpPr>
          <p:nvPr>
            <p:ph type="title"/>
          </p:nvPr>
        </p:nvSpPr>
        <p:spPr>
          <a:xfrm>
            <a:off x="838200" y="2959100"/>
            <a:ext cx="10515600" cy="2781300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999" name="文本占位符 2"/>
          <p:cNvSpPr>
            <a:spLocks noGrp="1"/>
          </p:cNvSpPr>
          <p:nvPr>
            <p:ph type="body" idx="1"/>
          </p:nvPr>
        </p:nvSpPr>
        <p:spPr>
          <a:xfrm>
            <a:off x="838200" y="1722120"/>
            <a:ext cx="10515600" cy="1102995"/>
          </a:xfrm>
        </p:spPr>
        <p:txBody>
          <a:bodyPr anchor="b" anchorCtr="0" lIns="144145"/>
          <a:lstStyle>
            <a:lvl1pPr indent="0" marL="0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en-US" lang="zh-CN" smtClean="0"/>
              <a:t>单击此处编辑母版文本样式</a:t>
            </a:r>
            <a:endParaRPr altLang="en-US" lang="zh-CN" smtClean="0"/>
          </a:p>
        </p:txBody>
      </p:sp>
      <p:sp>
        <p:nvSpPr>
          <p:cNvPr id="104900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2F288E0-7875-42C4-84C8-98DBBD3BF4D2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900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900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两栏内容">
    <p:spTree>
      <p:nvGrpSpPr>
        <p:cNvPr id="10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03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/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9004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p>
            <a:pPr lvl="0"/>
            <a:r>
              <a:rPr altLang="en-US" lang="zh-CN" smtClean="0"/>
              <a:t>单击此处编辑母版文本样式</a:t>
            </a:r>
            <a:endParaRPr altLang="en-US" lang="zh-CN" smtClean="0"/>
          </a:p>
          <a:p>
            <a:pPr lvl="1"/>
            <a:r>
              <a:rPr altLang="en-US" lang="zh-CN" smtClean="0"/>
              <a:t>第二级</a:t>
            </a:r>
            <a:endParaRPr altLang="en-US" lang="zh-CN" smtClean="0"/>
          </a:p>
          <a:p>
            <a:pPr lvl="2"/>
            <a:r>
              <a:rPr altLang="en-US" lang="zh-CN" smtClean="0"/>
              <a:t>第三级</a:t>
            </a:r>
            <a:endParaRPr altLang="en-US" lang="zh-CN" smtClean="0"/>
          </a:p>
          <a:p>
            <a:pPr lvl="3"/>
            <a:r>
              <a:rPr altLang="en-US" lang="zh-CN" smtClean="0"/>
              <a:t>第四级</a:t>
            </a:r>
            <a:endParaRPr altLang="en-US" lang="zh-CN" smtClean="0"/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9005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p>
            <a:pPr lvl="0"/>
            <a:r>
              <a:rPr altLang="en-US" lang="zh-CN" smtClean="0"/>
              <a:t>单击此处编辑母版文本样式</a:t>
            </a:r>
            <a:endParaRPr altLang="en-US" lang="zh-CN" smtClean="0"/>
          </a:p>
          <a:p>
            <a:pPr lvl="1"/>
            <a:r>
              <a:rPr altLang="en-US" lang="zh-CN" smtClean="0"/>
              <a:t>第二级</a:t>
            </a:r>
            <a:endParaRPr altLang="en-US" lang="zh-CN" smtClean="0"/>
          </a:p>
          <a:p>
            <a:pPr lvl="2"/>
            <a:r>
              <a:rPr altLang="en-US" lang="zh-CN" smtClean="0"/>
              <a:t>第三级</a:t>
            </a:r>
            <a:endParaRPr altLang="en-US" lang="zh-CN" smtClean="0"/>
          </a:p>
          <a:p>
            <a:pPr lvl="3"/>
            <a:r>
              <a:rPr altLang="en-US" lang="zh-CN" smtClean="0"/>
              <a:t>第四级</a:t>
            </a:r>
            <a:endParaRPr altLang="en-US" lang="zh-CN" smtClean="0"/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9006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2F288E0-7875-42C4-84C8-98DBBD3BF4D2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9007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9008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比较">
    <p:spTree>
      <p:nvGrpSpPr>
        <p:cNvPr id="10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09" name="标题 1"/>
          <p:cNvSpPr>
            <a:spLocks noGrp="1"/>
          </p:cNvSpPr>
          <p:nvPr>
            <p:ph type="title"/>
          </p:nvPr>
        </p:nvSpPr>
        <p:spPr>
          <a:xfrm>
            <a:off x="840105" y="365125"/>
            <a:ext cx="10515600" cy="800100"/>
          </a:xfrm>
        </p:spPr>
        <p:txBody>
          <a:bodyPr anchor="ctr" anchorCtr="0"/>
          <a:lstStyle>
            <a:lvl1pPr algn="ctr"/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9010" name="文本占位符 2"/>
          <p:cNvSpPr>
            <a:spLocks noGrp="1"/>
          </p:cNvSpPr>
          <p:nvPr>
            <p:ph type="body" idx="1"/>
          </p:nvPr>
        </p:nvSpPr>
        <p:spPr>
          <a:xfrm>
            <a:off x="839470" y="1482090"/>
            <a:ext cx="5220970" cy="823595"/>
          </a:xfrm>
        </p:spPr>
        <p:txBody>
          <a:bodyPr anchor="ctr" anchorCtr="0"/>
          <a:lstStyle>
            <a:lvl1pPr indent="0" marL="0">
              <a:buNone/>
              <a:defRPr sz="3200">
                <a:solidFill>
                  <a:srgbClr val="0070C0"/>
                </a:solidFill>
              </a:defRPr>
            </a:lvl1pPr>
            <a:lvl2pPr indent="0" marL="457200">
              <a:buNone/>
              <a:defRPr sz="2400"/>
            </a:lvl2pPr>
            <a:lvl3pPr indent="0" marL="914400">
              <a:buNone/>
              <a:defRPr sz="2000"/>
            </a:lvl3pPr>
            <a:lvl4pPr indent="0" marL="1371600">
              <a:buNone/>
              <a:defRPr sz="1800"/>
            </a:lvl4pPr>
            <a:lvl5pPr indent="0" marL="1828800">
              <a:buNone/>
              <a:defRPr sz="1800"/>
            </a:lvl5pPr>
            <a:lvl6pPr indent="0" marL="2286000">
              <a:buNone/>
              <a:defRPr sz="1800"/>
            </a:lvl6pPr>
            <a:lvl7pPr indent="0" marL="2743200">
              <a:buNone/>
              <a:defRPr sz="1800"/>
            </a:lvl7pPr>
            <a:lvl8pPr indent="0" marL="3200400">
              <a:buNone/>
              <a:defRPr sz="1800"/>
            </a:lvl8pPr>
            <a:lvl9pPr indent="0" marL="3657600">
              <a:buNone/>
              <a:defRPr sz="1800"/>
            </a:lvl9pPr>
          </a:lstStyle>
          <a:p>
            <a:pPr lvl="0"/>
            <a:r>
              <a:rPr altLang="en-US" lang="zh-CN" smtClean="0"/>
              <a:t>单击此处编辑母版文本样式</a:t>
            </a:r>
            <a:endParaRPr altLang="en-US" lang="zh-CN" smtClean="0"/>
          </a:p>
        </p:txBody>
      </p:sp>
      <p:sp>
        <p:nvSpPr>
          <p:cNvPr id="1049011" name="内容占位符 3"/>
          <p:cNvSpPr>
            <a:spLocks noGrp="1"/>
          </p:cNvSpPr>
          <p:nvPr>
            <p:ph sz="half" idx="2"/>
          </p:nvPr>
        </p:nvSpPr>
        <p:spPr>
          <a:xfrm>
            <a:off x="838200" y="2368550"/>
            <a:ext cx="5222240" cy="3820795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altLang="en-US" lang="zh-CN" smtClean="0"/>
              <a:t>单击此处编辑母版文本样式</a:t>
            </a:r>
            <a:endParaRPr altLang="en-US" lang="zh-CN" smtClean="0"/>
          </a:p>
          <a:p>
            <a:pPr lvl="1"/>
            <a:r>
              <a:rPr altLang="en-US" lang="zh-CN" smtClean="0"/>
              <a:t>第二级</a:t>
            </a:r>
            <a:endParaRPr altLang="en-US" lang="zh-CN" smtClean="0"/>
          </a:p>
          <a:p>
            <a:pPr lvl="2"/>
            <a:r>
              <a:rPr altLang="en-US" lang="zh-CN" smtClean="0"/>
              <a:t>第三级</a:t>
            </a:r>
            <a:endParaRPr altLang="en-US" lang="zh-CN" smtClean="0"/>
          </a:p>
          <a:p>
            <a:pPr lvl="3"/>
            <a:r>
              <a:rPr altLang="en-US" lang="zh-CN" smtClean="0"/>
              <a:t>第四级</a:t>
            </a:r>
            <a:endParaRPr altLang="en-US" lang="zh-CN" smtClean="0"/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9012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655" y="1482090"/>
            <a:ext cx="5097145" cy="823595"/>
          </a:xfrm>
        </p:spPr>
        <p:txBody>
          <a:bodyPr anchor="ctr" anchorCtr="0"/>
          <a:lstStyle>
            <a:lvl1pPr indent="0" marL="0">
              <a:buNone/>
              <a:defRPr sz="3200">
                <a:solidFill>
                  <a:srgbClr val="0070C0"/>
                </a:solidFill>
              </a:defRPr>
            </a:lvl1pPr>
            <a:lvl2pPr indent="0" marL="457200">
              <a:buNone/>
              <a:defRPr sz="2400"/>
            </a:lvl2pPr>
            <a:lvl3pPr indent="0" marL="914400">
              <a:buNone/>
              <a:defRPr sz="2000"/>
            </a:lvl3pPr>
            <a:lvl4pPr indent="0" marL="1371600">
              <a:buNone/>
              <a:defRPr sz="1800"/>
            </a:lvl4pPr>
            <a:lvl5pPr indent="0" marL="1828800">
              <a:buNone/>
              <a:defRPr sz="1800"/>
            </a:lvl5pPr>
            <a:lvl6pPr indent="0" marL="2286000">
              <a:buNone/>
              <a:defRPr sz="1800"/>
            </a:lvl6pPr>
            <a:lvl7pPr indent="0" marL="2743200">
              <a:buNone/>
              <a:defRPr sz="1800"/>
            </a:lvl7pPr>
            <a:lvl8pPr indent="0" marL="3200400">
              <a:buNone/>
              <a:defRPr sz="1800"/>
            </a:lvl8pPr>
            <a:lvl9pPr indent="0" marL="3657600">
              <a:buNone/>
              <a:defRPr sz="1800"/>
            </a:lvl9pPr>
          </a:lstStyle>
          <a:p>
            <a:pPr lvl="0"/>
            <a:r>
              <a:rPr altLang="en-US" lang="zh-CN" smtClean="0"/>
              <a:t>单击此处编辑母版文本样式</a:t>
            </a:r>
            <a:endParaRPr altLang="en-US" lang="zh-CN" smtClean="0"/>
          </a:p>
        </p:txBody>
      </p:sp>
      <p:sp>
        <p:nvSpPr>
          <p:cNvPr id="1049013" name="内容占位符 5"/>
          <p:cNvSpPr>
            <a:spLocks noGrp="1"/>
          </p:cNvSpPr>
          <p:nvPr>
            <p:ph sz="quarter" idx="4"/>
          </p:nvPr>
        </p:nvSpPr>
        <p:spPr>
          <a:xfrm>
            <a:off x="6256655" y="2368550"/>
            <a:ext cx="5097145" cy="3820795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altLang="en-US" lang="zh-CN" smtClean="0"/>
              <a:t>单击此处编辑母版文本样式</a:t>
            </a:r>
            <a:endParaRPr altLang="en-US" lang="zh-CN" smtClean="0"/>
          </a:p>
          <a:p>
            <a:pPr lvl="1"/>
            <a:r>
              <a:rPr altLang="en-US" lang="zh-CN" smtClean="0"/>
              <a:t>第二级</a:t>
            </a:r>
            <a:endParaRPr altLang="en-US" lang="zh-CN" smtClean="0"/>
          </a:p>
          <a:p>
            <a:pPr lvl="2"/>
            <a:r>
              <a:rPr altLang="en-US" lang="zh-CN" smtClean="0"/>
              <a:t>第三级</a:t>
            </a:r>
            <a:endParaRPr altLang="en-US" lang="zh-CN" smtClean="0"/>
          </a:p>
          <a:p>
            <a:pPr lvl="3"/>
            <a:r>
              <a:rPr altLang="en-US" lang="zh-CN" smtClean="0"/>
              <a:t>第四级</a:t>
            </a:r>
            <a:endParaRPr altLang="en-US" lang="zh-CN" smtClean="0"/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9014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2F288E0-7875-42C4-84C8-98DBBD3BF4D2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9015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9016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3_标题和内容">
    <p:spTree>
      <p:nvGrpSpPr>
        <p:cNvPr id="10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77" name="标题 1"/>
          <p:cNvSpPr>
            <a:spLocks noGrp="1"/>
          </p:cNvSpPr>
          <p:nvPr>
            <p:ph type="title"/>
          </p:nvPr>
        </p:nvSpPr>
        <p:spPr>
          <a:xfrm>
            <a:off x="838200" y="197485"/>
            <a:ext cx="10515600" cy="1325563"/>
          </a:xfrm>
        </p:spPr>
        <p:txBody>
          <a:bodyPr anchor="b" anchorCtr="0"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97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2F288E0-7875-42C4-84C8-98DBBD3BF4D2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97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98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图片 + 文本">
    <p:spTree>
      <p:nvGrpSpPr>
        <p:cNvPr id="11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17" name="图片占位符 2"/>
          <p:cNvSpPr>
            <a:spLocks noGrp="1"/>
          </p:cNvSpPr>
          <p:nvPr>
            <p:ph type="pic" idx="1"/>
          </p:nvPr>
        </p:nvSpPr>
        <p:spPr>
          <a:xfrm>
            <a:off x="-12700" y="-1905"/>
            <a:ext cx="7017385" cy="6861810"/>
          </a:xfrm>
          <a:noFill/>
        </p:spPr>
        <p:txBody>
          <a:bodyPr lIns="252095" tIns="144145"/>
          <a:lstStyle>
            <a:lvl1pPr algn="ctr" indent="0" marL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altLang="en-US" lang="zh-CN"/>
          </a:p>
        </p:txBody>
      </p:sp>
      <p:sp>
        <p:nvSpPr>
          <p:cNvPr id="1049018" name="标题 1"/>
          <p:cNvSpPr>
            <a:spLocks noGrp="1"/>
          </p:cNvSpPr>
          <p:nvPr>
            <p:ph type="title"/>
          </p:nvPr>
        </p:nvSpPr>
        <p:spPr>
          <a:xfrm>
            <a:off x="7350125" y="457200"/>
            <a:ext cx="4392295" cy="105537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9019" name="文本占位符 3"/>
          <p:cNvSpPr>
            <a:spLocks noGrp="1"/>
          </p:cNvSpPr>
          <p:nvPr>
            <p:ph type="body" sz="half" idx="2"/>
          </p:nvPr>
        </p:nvSpPr>
        <p:spPr>
          <a:xfrm>
            <a:off x="7349490" y="1694180"/>
            <a:ext cx="4393565" cy="4480560"/>
          </a:xfrm>
        </p:spPr>
        <p:txBody>
          <a:bodyPr/>
          <a:lstStyle>
            <a:lvl1pPr indent="0" marL="0">
              <a:buNone/>
              <a:defRPr sz="2800">
                <a:solidFill>
                  <a:schemeClr val="tx1"/>
                </a:solidFill>
              </a:defRPr>
            </a:lvl1pPr>
            <a:lvl2pPr indent="0" marL="457200">
              <a:buNone/>
              <a:defRPr sz="1800"/>
            </a:lvl2pPr>
            <a:lvl3pPr indent="0" marL="914400">
              <a:buNone/>
              <a:defRPr sz="1600"/>
            </a:lvl3pPr>
            <a:lvl4pPr indent="0" marL="1371600">
              <a:buNone/>
              <a:defRPr sz="1400"/>
            </a:lvl4pPr>
            <a:lvl5pPr indent="0" marL="1828800">
              <a:buNone/>
              <a:defRPr sz="1400"/>
            </a:lvl5pPr>
            <a:lvl6pPr indent="0" marL="2286000">
              <a:buNone/>
              <a:defRPr sz="1400"/>
            </a:lvl6pPr>
            <a:lvl7pPr indent="0" marL="2743200">
              <a:buNone/>
              <a:defRPr sz="1400"/>
            </a:lvl7pPr>
            <a:lvl8pPr indent="0" marL="3200400">
              <a:buNone/>
              <a:defRPr sz="1400"/>
            </a:lvl8pPr>
            <a:lvl9pPr indent="0" marL="3657600">
              <a:buNone/>
              <a:defRPr sz="1400"/>
            </a:lvl9pPr>
          </a:lstStyle>
          <a:p>
            <a:pPr lvl="0"/>
            <a:r>
              <a:rPr altLang="en-US" lang="zh-CN" smtClean="0"/>
              <a:t>单击此处编辑母版文本样式</a:t>
            </a:r>
            <a:endParaRPr altLang="en-US" lang="zh-CN" smtClean="0"/>
          </a:p>
        </p:txBody>
      </p:sp>
      <p:sp>
        <p:nvSpPr>
          <p:cNvPr id="1049020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2F288E0-7875-42C4-84C8-98DBBD3BF4D2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9021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9022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文本 + 图片">
    <p:spTree>
      <p:nvGrpSpPr>
        <p:cNvPr id="1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23" name="图片占位符 2"/>
          <p:cNvSpPr>
            <a:spLocks noGrp="1"/>
          </p:cNvSpPr>
          <p:nvPr>
            <p:ph type="pic" idx="1"/>
          </p:nvPr>
        </p:nvSpPr>
        <p:spPr>
          <a:xfrm>
            <a:off x="5183505" y="-7620"/>
            <a:ext cx="7017385" cy="6861810"/>
          </a:xfrm>
          <a:noFill/>
        </p:spPr>
        <p:txBody>
          <a:bodyPr lIns="252095" tIns="144145"/>
          <a:lstStyle>
            <a:lvl1pPr algn="ctr" indent="0" marL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altLang="en-US" lang="zh-CN"/>
          </a:p>
        </p:txBody>
      </p:sp>
      <p:sp>
        <p:nvSpPr>
          <p:cNvPr id="1049024" name="标题 1"/>
          <p:cNvSpPr>
            <a:spLocks noGrp="1"/>
          </p:cNvSpPr>
          <p:nvPr>
            <p:ph type="title"/>
          </p:nvPr>
        </p:nvSpPr>
        <p:spPr>
          <a:xfrm>
            <a:off x="409575" y="457200"/>
            <a:ext cx="4279900" cy="105537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9025" name="文本占位符 3"/>
          <p:cNvSpPr>
            <a:spLocks noGrp="1"/>
          </p:cNvSpPr>
          <p:nvPr>
            <p:ph type="body" sz="half" idx="2"/>
          </p:nvPr>
        </p:nvSpPr>
        <p:spPr>
          <a:xfrm>
            <a:off x="409575" y="1694180"/>
            <a:ext cx="4280535" cy="4480560"/>
          </a:xfrm>
        </p:spPr>
        <p:txBody>
          <a:bodyPr/>
          <a:lstStyle>
            <a:lvl1pPr indent="0" marL="0">
              <a:buNone/>
              <a:defRPr sz="2800">
                <a:solidFill>
                  <a:schemeClr val="tx1"/>
                </a:solidFill>
              </a:defRPr>
            </a:lvl1pPr>
            <a:lvl2pPr indent="0" marL="457200">
              <a:buNone/>
              <a:defRPr sz="1800"/>
            </a:lvl2pPr>
            <a:lvl3pPr indent="0" marL="914400">
              <a:buNone/>
              <a:defRPr sz="1600"/>
            </a:lvl3pPr>
            <a:lvl4pPr indent="0" marL="1371600">
              <a:buNone/>
              <a:defRPr sz="1400"/>
            </a:lvl4pPr>
            <a:lvl5pPr indent="0" marL="1828800">
              <a:buNone/>
              <a:defRPr sz="1400"/>
            </a:lvl5pPr>
            <a:lvl6pPr indent="0" marL="2286000">
              <a:buNone/>
              <a:defRPr sz="1400"/>
            </a:lvl6pPr>
            <a:lvl7pPr indent="0" marL="2743200">
              <a:buNone/>
              <a:defRPr sz="1400"/>
            </a:lvl7pPr>
            <a:lvl8pPr indent="0" marL="3200400">
              <a:buNone/>
              <a:defRPr sz="1400"/>
            </a:lvl8pPr>
            <a:lvl9pPr indent="0" marL="3657600">
              <a:buNone/>
              <a:defRPr sz="1400"/>
            </a:lvl9pPr>
          </a:lstStyle>
          <a:p>
            <a:pPr lvl="0"/>
            <a:r>
              <a:rPr altLang="en-US" lang="zh-CN" smtClean="0"/>
              <a:t>单击此处编辑母版文本样式</a:t>
            </a:r>
            <a:endParaRPr altLang="en-US" lang="zh-CN" smtClean="0"/>
          </a:p>
        </p:txBody>
      </p:sp>
      <p:sp>
        <p:nvSpPr>
          <p:cNvPr id="1049026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2F288E0-7875-42C4-84C8-98DBBD3BF4D2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9027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9028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4_标题和内容">
    <p:spTree>
      <p:nvGrpSpPr>
        <p:cNvPr id="10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8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2F288E0-7875-42C4-84C8-98DBBD3BF4D2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99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99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altLang="en-US" lang="zh-CN" smtClean="0"/>
            </a:fld>
            <a:endParaRPr altLang="en-US" lang="zh-CN"/>
          </a:p>
        </p:txBody>
      </p:sp>
      <p:sp>
        <p:nvSpPr>
          <p:cNvPr id="104899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99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altLang="en-US" lang="zh-CN" smtClean="0"/>
              <a:t>单击此处编辑母版文本样式</a:t>
            </a:r>
            <a:endParaRPr altLang="en-US" lang="zh-CN" smtClean="0"/>
          </a:p>
          <a:p>
            <a:pPr lvl="1"/>
            <a:r>
              <a:rPr altLang="en-US" lang="zh-CN" smtClean="0"/>
              <a:t>第二级</a:t>
            </a:r>
            <a:endParaRPr altLang="en-US" lang="zh-CN" smtClean="0"/>
          </a:p>
          <a:p>
            <a:pPr lvl="2"/>
            <a:r>
              <a:rPr altLang="en-US" lang="zh-CN" smtClean="0"/>
              <a:t>第三级</a:t>
            </a:r>
            <a:endParaRPr altLang="en-US" lang="zh-CN" smtClean="0"/>
          </a:p>
          <a:p>
            <a:pPr lvl="3"/>
            <a:r>
              <a:rPr altLang="en-US" lang="zh-CN" smtClean="0"/>
              <a:t>第四级</a:t>
            </a:r>
            <a:endParaRPr altLang="en-US" lang="zh-CN" smtClean="0"/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_rels/slideMaster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tags" Target="../tags/tag1.xml"/><Relationship Id="rId12" Type="http://schemas.openxmlformats.org/officeDocument/2006/relationships/tags" Target="../tags/tag2.xml"/><Relationship Id="rId13" Type="http://schemas.openxmlformats.org/officeDocument/2006/relationships/tags" Target="../tags/tag3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bg2"/>
            </a:gs>
          </a:gsLst>
          <a:lin ang="5400000" scaled="0"/>
        </a:gradFill>
      </p:bgPr>
    </p:bg>
    <p:spTree>
      <p:nvGrpSpPr>
        <p:cNvPr id="8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67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/>
          <a:effectLst>
            <a:outerShdw algn="ctr" blurRad="88900" dir="5400000" dist="101600" rotWithShape="0">
              <a:srgbClr val="000000">
                <a:alpha val="2000"/>
              </a:srgbClr>
            </a:outerShdw>
          </a:effectLst>
        </p:spPr>
        <p:txBody>
          <a:bodyPr anchor="ctr" bIns="45720" lIns="91440" rIns="91440" rtlCol="0" tIns="45720" vert="horz">
            <a:normAutofit/>
          </a:bodyPr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968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en-US" lang="zh-CN" smtClean="0"/>
              <a:t>单击此处编辑母版文本样式</a:t>
            </a:r>
            <a:endParaRPr altLang="en-US" lang="zh-CN" smtClean="0"/>
          </a:p>
          <a:p>
            <a:pPr lvl="1"/>
            <a:r>
              <a:rPr altLang="en-US" lang="zh-CN" smtClean="0"/>
              <a:t>第二级</a:t>
            </a:r>
            <a:endParaRPr altLang="en-US" lang="zh-CN" smtClean="0"/>
          </a:p>
          <a:p>
            <a:pPr lvl="2"/>
            <a:r>
              <a:rPr altLang="en-US" lang="zh-CN" smtClean="0"/>
              <a:t>第三级</a:t>
            </a:r>
            <a:endParaRPr altLang="en-US" lang="zh-CN" smtClean="0"/>
          </a:p>
          <a:p>
            <a:pPr lvl="3"/>
            <a:r>
              <a:rPr altLang="en-US" lang="zh-CN" smtClean="0"/>
              <a:t>第四级</a:t>
            </a:r>
            <a:endParaRPr altLang="en-US" lang="zh-CN" smtClean="0"/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96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fld id="{82F288E0-7875-42C4-84C8-98DBBD3BF4D2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97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endParaRPr altLang="en-US" lang="zh-CN"/>
          </a:p>
        </p:txBody>
      </p:sp>
      <p:sp>
        <p:nvSpPr>
          <p:cNvPr id="104897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fld id="{7D9BB5D0-35E4-459D-AEF3-FE4D7C45CC19}" type="slidenum">
              <a:rPr altLang="en-US" lang="zh-CN" smtClean="0"/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>
    <p:fade/>
  </p:transition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000" kern="1200">
          <a:solidFill>
            <a:srgbClr val="202020"/>
          </a:solidFill>
          <a:effectLst>
            <a:outerShdw algn="t" blurRad="50800" dir="5400000" dist="38100" rotWithShape="0">
              <a:prstClr val="black">
                <a:alpha val="20000"/>
              </a:prstClr>
            </a:outerShdw>
          </a:effectLst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120000"/>
        </a:lnSpc>
        <a:spcBef>
          <a:spcPts val="1000"/>
        </a:spcBef>
        <a:buSzPct val="75000"/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algn="l" defTabSz="914400" eaLnBrk="1" fontAlgn="auto" hangingPunct="1" indent="-228600" latinLnBrk="0" marL="575945" rtl="0">
        <a:lnSpc>
          <a:spcPct val="120000"/>
        </a:lnSpc>
        <a:spcBef>
          <a:spcPts val="500"/>
        </a:spcBef>
        <a:buSzPct val="75000"/>
        <a:buFont typeface="Arial" panose="020B0604020202020204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algn="l" defTabSz="914400" eaLnBrk="1" fontAlgn="auto" hangingPunct="1" indent="-228600" latinLnBrk="0" marL="1007745" rtl="0">
        <a:lnSpc>
          <a:spcPct val="120000"/>
        </a:lnSpc>
        <a:spcBef>
          <a:spcPts val="500"/>
        </a:spcBef>
        <a:buSzPct val="75000"/>
        <a:buFont typeface="Arial" panose="020B0604020202020204" pitchFamily="34" charset="0"/>
        <a:buChar char="‒"/>
        <a:defRPr sz="2000" kern="1200">
          <a:solidFill>
            <a:schemeClr val="tx1">
              <a:lumMod val="65000"/>
              <a:lumOff val="3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algn="l" defTabSz="914400" eaLnBrk="1" fontAlgn="auto" hangingPunct="1" indent="-228600" latinLnBrk="0" marL="1511935" rtl="0">
        <a:lnSpc>
          <a:spcPct val="100000"/>
        </a:lnSpc>
        <a:spcBef>
          <a:spcPts val="500"/>
        </a:spcBef>
        <a:buSzPct val="75000"/>
        <a:buFont typeface="Arial" panose="020B0604020202020204" pitchFamily="34" charset="0"/>
        <a:buChar char="˃"/>
        <a:defRPr sz="1800" kern="1200">
          <a:solidFill>
            <a:schemeClr val="tx1">
              <a:lumMod val="50000"/>
              <a:lumOff val="50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algn="l" defTabSz="914400" eaLnBrk="1" fontAlgn="auto" hangingPunct="1" indent="-228600" latinLnBrk="0" marL="1943735" rtl="0">
        <a:lnSpc>
          <a:spcPct val="90000"/>
        </a:lnSpc>
        <a:spcBef>
          <a:spcPts val="500"/>
        </a:spcBef>
        <a:buSzPct val="75000"/>
        <a:buFont typeface="Arial" panose="020B0604020202020204" pitchFamily="34" charset="0"/>
        <a:buChar char="˃"/>
        <a:defRPr sz="1800" kern="1200">
          <a:solidFill>
            <a:schemeClr val="tx1">
              <a:lumMod val="50000"/>
              <a:lumOff val="50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标题占位符 1"/>
          <p:cNvSpPr>
            <a:spLocks noGrp="1" noChangeArrowheads="1"/>
          </p:cNvSpPr>
          <p:nvPr>
            <p:ph type="title" idx="4294967295"/>
            <p:custDataLst>
              <p:tags r:id="rId11"/>
            </p:custDataLst>
          </p:nvPr>
        </p:nvSpPr>
        <p:spPr bwMode="auto">
          <a:xfrm>
            <a:off x="838200" y="365125"/>
            <a:ext cx="10515600" cy="1325563"/>
          </a:xfrm>
          <a:prstGeom prst="rect"/>
          <a:noFill/>
          <a:ln>
            <a:noFill/>
          </a:ln>
        </p:spPr>
        <p:txBody>
          <a:bodyPr anchor="ctr" anchorCtr="0" bIns="45720" compatLnSpc="1" lIns="91440" numCol="1" rIns="91440" tIns="45720" vert="horz" wrap="square"/>
          <a:p>
            <a:pPr lvl="0"/>
            <a:r>
              <a:rPr altLang="zh-CN" lang="zh-CN">
                <a:sym typeface="Calibri Light" panose="020F0302020204030204" pitchFamily="34" charset="0"/>
              </a:rPr>
              <a:t>单击此处编辑母版标题样式</a:t>
            </a:r>
            <a:endParaRPr altLang="zh-CN" lang="zh-CN">
              <a:sym typeface="Calibri Light" panose="020F0302020204030204" pitchFamily="34" charset="0"/>
            </a:endParaRPr>
          </a:p>
        </p:txBody>
      </p:sp>
      <p:sp>
        <p:nvSpPr>
          <p:cNvPr id="1048577" name="文本占位符 2"/>
          <p:cNvSpPr>
            <a:spLocks noGrp="1" noChangeArrowheads="1"/>
          </p:cNvSpPr>
          <p:nvPr>
            <p:ph type="body" idx="1"/>
            <p:custDataLst>
              <p:tags r:id="rId12"/>
            </p:custDataLst>
          </p:nvPr>
        </p:nvSpPr>
        <p:spPr bwMode="auto">
          <a:xfrm>
            <a:off x="838200" y="1825625"/>
            <a:ext cx="10515600" cy="4351338"/>
          </a:xfrm>
          <a:prstGeom prst="rect"/>
          <a:noFill/>
          <a:ln>
            <a:noFill/>
          </a:ln>
        </p:spPr>
        <p:txBody>
          <a:bodyPr anchor="t" anchorCtr="0" bIns="45720" compatLnSpc="1" lIns="91440" numCol="1" rIns="91440" tIns="45720" vert="horz" wrap="square"/>
          <a:p>
            <a:pPr lvl="0"/>
            <a:r>
              <a:rPr altLang="zh-CN" dirty="0" lang="zh-CN">
                <a:sym typeface="Calibri" panose="020F0502020204030204" charset="0"/>
              </a:rPr>
              <a:t>单击此处编辑母版文本样式</a:t>
            </a:r>
            <a:endParaRPr altLang="zh-CN" dirty="0" lang="zh-CN">
              <a:sym typeface="Calibri" panose="020F0502020204030204" charset="0"/>
            </a:endParaRPr>
          </a:p>
          <a:p>
            <a:pPr lvl="1"/>
            <a:r>
              <a:rPr altLang="zh-CN" dirty="0" lang="zh-CN">
                <a:sym typeface="Calibri" panose="020F0502020204030204" charset="0"/>
              </a:rPr>
              <a:t>第二级</a:t>
            </a:r>
            <a:endParaRPr altLang="zh-CN" dirty="0" lang="zh-CN">
              <a:sym typeface="Calibri" panose="020F0502020204030204" charset="0"/>
            </a:endParaRPr>
          </a:p>
          <a:p>
            <a:pPr lvl="2"/>
            <a:r>
              <a:rPr altLang="zh-CN" dirty="0" lang="zh-CN">
                <a:sym typeface="Calibri" panose="020F0502020204030204" charset="0"/>
              </a:rPr>
              <a:t>第三级</a:t>
            </a:r>
            <a:endParaRPr altLang="zh-CN" dirty="0" lang="zh-CN">
              <a:sym typeface="Calibri" panose="020F0502020204030204" charset="0"/>
            </a:endParaRPr>
          </a:p>
          <a:p>
            <a:pPr lvl="3"/>
            <a:r>
              <a:rPr altLang="zh-CN" dirty="0" lang="zh-CN">
                <a:sym typeface="Calibri" panose="020F0502020204030204" charset="0"/>
              </a:rPr>
              <a:t>第四级</a:t>
            </a:r>
            <a:endParaRPr altLang="zh-CN" dirty="0" lang="zh-CN">
              <a:sym typeface="Calibri" panose="020F0502020204030204" charset="0"/>
            </a:endParaRPr>
          </a:p>
          <a:p>
            <a:pPr lvl="4"/>
            <a:r>
              <a:rPr altLang="zh-CN" dirty="0" lang="zh-CN">
                <a:sym typeface="Calibri" panose="020F0502020204030204" charset="0"/>
              </a:rPr>
              <a:t>第五级</a:t>
            </a:r>
            <a:endParaRPr altLang="zh-CN" dirty="0" lang="zh-CN">
              <a:sym typeface="Calibri" panose="020F0502020204030204" charset="0"/>
            </a:endParaRPr>
          </a:p>
        </p:txBody>
      </p:sp>
      <p:sp>
        <p:nvSpPr>
          <p:cNvPr id="104857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/>
          <a:noFill/>
          <a:ln>
            <a:noFill/>
          </a:ln>
        </p:spPr>
        <p:txBody>
          <a:bodyPr anchor="ctr" anchorCtr="0" bIns="45720" compatLnSpc="1" lIns="91440" numCol="1" rIns="91440" tIns="45720" vert="horz" wrap="square"/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EE34D473-156E-4CEC-9BD7-7EE5EE7FCFB3}" type="datetime1">
              <a:rPr altLang="en-US" lang="zh-CN"/>
            </a:fld>
            <a:endParaRPr altLang="en-US" sz="1800" lang="zh-CN">
              <a:solidFill>
                <a:schemeClr val="tx1"/>
              </a:solidFill>
            </a:endParaRPr>
          </a:p>
        </p:txBody>
      </p:sp>
      <p:sp>
        <p:nvSpPr>
          <p:cNvPr id="104857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/>
          <a:noFill/>
          <a:ln>
            <a:noFill/>
          </a:ln>
        </p:spPr>
        <p:txBody>
          <a:bodyPr anchor="ctr" anchorCtr="0" bIns="45720" compatLnSpc="1" lIns="91440" numCol="1" rIns="91440" tIns="45720" vert="horz" wrap="square"/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endParaRPr altLang="zh-CN" lang="zh-CN"/>
          </a:p>
        </p:txBody>
      </p:sp>
      <p:sp>
        <p:nvSpPr>
          <p:cNvPr id="104858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/>
          <a:noFill/>
          <a:ln>
            <a:noFill/>
          </a:ln>
        </p:spPr>
        <p:txBody>
          <a:bodyPr anchor="ctr" anchorCtr="0" bIns="45720" compatLnSpc="1" lIns="91440" numCol="1" rIns="91440" tIns="45720" vert="horz" wrap="square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98B535D4-E014-4228-827E-D87C7873FD82}" type="slidenum">
              <a:rPr altLang="en-US" lang="zh-CN"/>
            </a:fld>
            <a:endParaRPr altLang="en-US" sz="1800" lang="zh-CN">
              <a:solidFill>
                <a:schemeClr val="tx1"/>
              </a:solidFill>
            </a:endParaRPr>
          </a:p>
        </p:txBody>
      </p:sp>
      <p:sp>
        <p:nvSpPr>
          <p:cNvPr id="1048581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/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 bIns="45720" compatLnSpc="1" lIns="91440" numCol="1" rIns="91440" tIns="45720" vert="horz" wrap="square"/>
          <a:p>
            <a:pPr algn="l" defTabSz="914400" eaLnBrk="1" fontAlgn="base" hangingPunct="1" indent="0" latinLnBrk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altLang="zh-CN" baseline="0" b="0" cap="none" sz="1800" i="0" kumimoji="0" lang="zh-CN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dt="1" ftr="0" hdr="0" sldNum="0"/>
  <p:txStyles>
    <p:titleStyle>
      <a:lvl1pPr algn="l" fontAlgn="base" indent="-914400" marL="914400" rtl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 Light" panose="020F0302020204030204" pitchFamily="34" charset="0"/>
        </a:defRPr>
      </a:lvl1pPr>
      <a:lvl2pPr algn="l" fontAlgn="base" indent="-914400" marL="914400" rtl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2pPr>
      <a:lvl3pPr algn="l" fontAlgn="base" indent="-914400" marL="914400" rtl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3pPr>
      <a:lvl4pPr algn="l" fontAlgn="base" indent="-914400" marL="914400" rtl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4pPr>
      <a:lvl5pPr algn="l" fontAlgn="base" indent="-914400" marL="914400" rtl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5pPr>
      <a:lvl6pPr algn="l" fontAlgn="base" indent="-914400" marL="1371600" rtl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6pPr>
      <a:lvl7pPr algn="l" fontAlgn="base" indent="-914400" marL="1828800" rtl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7pPr>
      <a:lvl8pPr algn="l" fontAlgn="base" indent="-914400" marL="2286000" rtl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8pPr>
      <a:lvl9pPr algn="l" fontAlgn="base" indent="-914400" marL="2743200" rtl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9pPr>
    </p:titleStyle>
    <p:bodyStyle>
      <a:lvl1pPr algn="l" fontAlgn="base" indent="-228600" marL="228600" rtl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1pPr>
      <a:lvl2pPr algn="l" fontAlgn="base" indent="-228600" marL="685800" rtl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2pPr>
      <a:lvl3pPr algn="l" fontAlgn="base" indent="-228600" marL="1143000" rtl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3pPr>
      <a:lvl4pPr algn="l" fontAlgn="base" indent="-228600" marL="1600200" rtl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4pPr>
      <a:lvl5pPr algn="l" fontAlgn="base" indent="-228600" marL="2057400" rtl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12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tags" Target="../tags/tag13.xml"/><Relationship Id="rId3" Type="http://schemas.openxmlformats.org/officeDocument/2006/relationships/slideLayout" Target="../slideLayouts/slideLayout1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tags" Target="../tags/tag14.xml"/><Relationship Id="rId4" Type="http://schemas.openxmlformats.org/officeDocument/2006/relationships/slideLayout" Target="../slideLayouts/slideLayout1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tags" Target="../tags/tag15.xml"/><Relationship Id="rId3" Type="http://schemas.openxmlformats.org/officeDocument/2006/relationships/slideLayout" Target="../slideLayouts/slideLayout1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tags" Target="../tags/tag16.xml"/><Relationship Id="rId2" Type="http://schemas.openxmlformats.org/officeDocument/2006/relationships/slideLayout" Target="../slideLayouts/slideLayout14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tags" Target="../tags/tag17.xml"/><Relationship Id="rId3" Type="http://schemas.openxmlformats.org/officeDocument/2006/relationships/slideLayout" Target="../slideLayouts/slideLayout14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tags" Target="../tags/tag18.xml"/><Relationship Id="rId3" Type="http://schemas.openxmlformats.org/officeDocument/2006/relationships/slideLayout" Target="../slideLayouts/slideLayout14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tags" Target="../tags/tag19.xml"/><Relationship Id="rId2" Type="http://schemas.openxmlformats.org/officeDocument/2006/relationships/slideLayout" Target="../slideLayouts/slideLayout14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tags" Target="../tags/tag20.xml"/><Relationship Id="rId2" Type="http://schemas.openxmlformats.org/officeDocument/2006/relationships/slideLayout" Target="../slideLayouts/slideLayout14.xml"/></Relationships>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tags" Target="../tags/tag21.xml"/><Relationship Id="rId2" Type="http://schemas.openxmlformats.org/officeDocument/2006/relationships/slideLayout" Target="../slideLayouts/slideLayout14.xml"/></Relationships>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tags" Target="../tags/tag22.xml"/><Relationship Id="rId2" Type="http://schemas.openxmlformats.org/officeDocument/2006/relationships/slideLayout" Target="../slideLayouts/slideLayout1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tags" Target="../tags/tag5.xml"/><Relationship Id="rId3" Type="http://schemas.openxmlformats.org/officeDocument/2006/relationships/slideLayout" Target="../slideLayouts/slideLayout18.xml"/></Relationships>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tags" Target="../tags/tag23.xml"/><Relationship Id="rId3" Type="http://schemas.openxmlformats.org/officeDocument/2006/relationships/slideLayout" Target="../slideLayouts/slideLayout14.xml"/></Relationships>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tags" Target="../tags/tag24.xml"/><Relationship Id="rId2" Type="http://schemas.openxmlformats.org/officeDocument/2006/relationships/slideLayout" Target="../slideLayouts/slideLayout14.xml"/></Relationships>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tags" Target="../tags/tag25.xml"/><Relationship Id="rId3" Type="http://schemas.openxmlformats.org/officeDocument/2006/relationships/slideLayout" Target="../slideLayouts/slideLayout14.xml"/></Relationships>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tags" Target="../tags/tag26.xml"/><Relationship Id="rId2" Type="http://schemas.openxmlformats.org/officeDocument/2006/relationships/slideLayout" Target="../slideLayouts/slideLayout14.xml"/></Relationships>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tags" Target="../tags/tag27.xml"/><Relationship Id="rId2" Type="http://schemas.openxmlformats.org/officeDocument/2006/relationships/slideLayout" Target="../slideLayouts/slideLayout14.xml"/></Relationships>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tags" Target="../tags/tag28.xml"/><Relationship Id="rId2" Type="http://schemas.openxmlformats.org/officeDocument/2006/relationships/slideLayout" Target="../slideLayouts/slideLayout14.xml"/></Relationships>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tags" Target="../tags/tag29.xml"/><Relationship Id="rId3" Type="http://schemas.openxmlformats.org/officeDocument/2006/relationships/slideLayout" Target="../slideLayouts/slideLayout14.xml"/></Relationships>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tags" Target="../tags/tag30.xml"/><Relationship Id="rId2" Type="http://schemas.openxmlformats.org/officeDocument/2006/relationships/slideLayout" Target="../slideLayouts/slideLayout14.xml"/></Relationships>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tags" Target="../tags/tag31.xml"/><Relationship Id="rId2" Type="http://schemas.openxmlformats.org/officeDocument/2006/relationships/slideLayout" Target="../slideLayouts/slideLayout14.xml"/></Relationships>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tags" Target="../tags/tag32.xml"/><Relationship Id="rId2" Type="http://schemas.openxmlformats.org/officeDocument/2006/relationships/slideLayout" Target="../slideLayouts/slideLayout1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Layout" Target="../slideLayouts/slideLayout14.xml"/></Relationships>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tags" Target="../tags/tag33.xml"/><Relationship Id="rId3" Type="http://schemas.openxmlformats.org/officeDocument/2006/relationships/slideLayout" Target="../slideLayouts/slideLayout1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tags" Target="../tags/tag7.xml"/><Relationship Id="rId3" Type="http://schemas.openxmlformats.org/officeDocument/2006/relationships/slideLayout" Target="../slideLayouts/slideLayout1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slideLayout" Target="../slideLayouts/slideLayout1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tags" Target="../tags/tag9.xml"/><Relationship Id="rId4" Type="http://schemas.openxmlformats.org/officeDocument/2006/relationships/slideLayout" Target="../slideLayouts/slideLayout1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tags" Target="../tags/tag10.xml"/><Relationship Id="rId3" Type="http://schemas.openxmlformats.org/officeDocument/2006/relationships/slideLayout" Target="../slideLayouts/slideLayout1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tags" Target="../tags/tag11.xml"/><Relationship Id="rId4" Type="http://schemas.openxmlformats.org/officeDocument/2006/relationships/slideLayout" Target="../slideLayouts/slideLayout1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7.png"/><Relationship Id="rId3" Type="http://schemas.openxmlformats.org/officeDocument/2006/relationships/tags" Target="../tags/tag12.xml"/><Relationship Id="rId4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/>
      </p:grpSpPr>
      <p:sp>
        <p:nvSpPr>
          <p:cNvPr id="1048635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altLang="zh-CN" lang="en-US"/>
              <a:t>2017</a:t>
            </a:r>
            <a:r>
              <a:rPr altLang="en-US" lang="zh-CN"/>
              <a:t>程序能力实训</a:t>
            </a:r>
            <a:endParaRPr altLang="en-US" lang="zh-CN"/>
          </a:p>
        </p:txBody>
      </p:sp>
      <p:sp>
        <p:nvSpPr>
          <p:cNvPr id="1048636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altLang="zh-CN" lang="en-US"/>
              <a:t>10175101214 </a:t>
            </a:r>
            <a:r>
              <a:rPr altLang="en-US" lang="zh-CN"/>
              <a:t>陈宇琪</a:t>
            </a:r>
            <a:endParaRPr altLang="en-US" lang="zh-CN"/>
          </a:p>
        </p:txBody>
      </p:sp>
    </p:spTree>
    <p:custDataLst>
      <p:tags r:id="rId1"/>
    </p:custData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0" name=""/>
        <p:cNvGrpSpPr/>
        <p:nvPr/>
      </p:nvGrpSpPr>
      <p:grpSpPr>
        <a:xfrm/>
      </p:grpSpPr>
      <p:sp>
        <p:nvSpPr>
          <p:cNvPr id="1048769" name="文本占位符 2"/>
          <p:cNvSpPr>
            <a:spLocks noGrp="1"/>
          </p:cNvSpPr>
          <p:nvPr>
            <p:ph type="body" idx="1"/>
          </p:nvPr>
        </p:nvSpPr>
        <p:spPr>
          <a:xfrm>
            <a:off x="3581565" y="2678862"/>
            <a:ext cx="7910030" cy="1500187"/>
          </a:xfrm>
        </p:spPr>
        <p:txBody>
          <a:bodyPr/>
          <a:p>
            <a:r>
              <a:rPr altLang="en-US" lang="zh-CN"/>
              <a:t>修改原则：</a:t>
            </a:r>
            <a:endParaRPr altLang="en-US" lang="zh-CN"/>
          </a:p>
          <a:p>
            <a:r>
              <a:rPr altLang="en-US" lang="zh-CN"/>
              <a:t>既然程序运算</a:t>
            </a:r>
            <a:r>
              <a:rPr altLang="zh-CN" lang="en-US"/>
              <a:t>x&amp;y</a:t>
            </a:r>
            <a:r>
              <a:rPr altLang="en-US" lang="zh-CN"/>
              <a:t>没有问题（其实显然不会有问题）</a:t>
            </a:r>
            <a:endParaRPr altLang="en-US" lang="zh-CN"/>
          </a:p>
          <a:p>
            <a:r>
              <a:rPr altLang="en-US" lang="zh-CN"/>
              <a:t>那么我们就让程序先算</a:t>
            </a:r>
            <a:r>
              <a:rPr altLang="zh-CN" lang="en-US"/>
              <a:t>x&amp;y</a:t>
            </a:r>
            <a:r>
              <a:rPr altLang="en-US" lang="zh-CN"/>
              <a:t>，把结果保存下来</a:t>
            </a:r>
            <a:endParaRPr altLang="en-US" lang="zh-CN"/>
          </a:p>
          <a:p>
            <a:r>
              <a:rPr altLang="en-US" lang="zh-CN"/>
              <a:t>然后把结果和输入的</a:t>
            </a:r>
            <a:r>
              <a:rPr altLang="zh-CN" lang="en-US"/>
              <a:t>k</a:t>
            </a:r>
            <a:r>
              <a:rPr altLang="en-US" lang="zh-CN"/>
              <a:t>比较</a:t>
            </a:r>
            <a:endParaRPr altLang="en-US" lang="zh-CN"/>
          </a:p>
        </p:txBody>
      </p:sp>
      <p:sp>
        <p:nvSpPr>
          <p:cNvPr id="104877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E34D473-156E-4CEC-9BD7-7EE5EE7FCFB3}" type="datetime1">
              <a:rPr altLang="en-US" lang="zh-CN"/>
              <a:t>2018/4/26</a:t>
            </a:fld>
            <a:endParaRPr altLang="en-US" sz="1800" lang="zh-CN">
              <a:solidFill>
                <a:schemeClr val="tx1"/>
              </a:solidFill>
            </a:endParaRPr>
          </a:p>
        </p:txBody>
      </p:sp>
      <p:sp>
        <p:nvSpPr>
          <p:cNvPr id="1048771" name="标题 1"/>
          <p:cNvSpPr>
            <a:spLocks noGrp="1"/>
          </p:cNvSpPr>
          <p:nvPr/>
        </p:nvSpPr>
        <p:spPr>
          <a:xfrm>
            <a:off x="3952405" y="559863"/>
            <a:ext cx="7910030" cy="936946"/>
          </a:xfrm>
          <a:prstGeom prst="rect"/>
          <a:noFill/>
          <a:ln>
            <a:noFill/>
          </a:ln>
        </p:spPr>
        <p:txBody>
          <a:bodyPr anchor="b" anchorCtr="0" bIns="45720" compatLnSpc="1" lIns="91440" numCol="1" rIns="91440" tIns="45720" vert="horz" wrap="square"/>
          <a:lstStyle>
            <a:lvl1pPr algn="r" fontAlgn="base" indent="-914400" marL="914400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sz="4000" kern="1200">
                <a:solidFill>
                  <a:srgbClr val="422657"/>
                </a:solidFill>
                <a:latin typeface="+mj-lt"/>
                <a:ea typeface="+mj-ea"/>
                <a:cs typeface="+mj-cs"/>
                <a:sym typeface="Calibri Light" panose="020F0302020204030204" pitchFamily="34" charset="0"/>
              </a:defRPr>
            </a:lvl1pPr>
            <a:lvl2pPr algn="l" fontAlgn="base" indent="-914400" marL="914400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  <a:sym typeface="Calibri Light" panose="020F0302020204030204" pitchFamily="34" charset="0"/>
              </a:defRPr>
            </a:lvl2pPr>
            <a:lvl3pPr algn="l" fontAlgn="base" indent="-914400" marL="914400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  <a:sym typeface="Calibri Light" panose="020F0302020204030204" pitchFamily="34" charset="0"/>
              </a:defRPr>
            </a:lvl3pPr>
            <a:lvl4pPr algn="l" fontAlgn="base" indent="-914400" marL="914400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  <a:sym typeface="Calibri Light" panose="020F0302020204030204" pitchFamily="34" charset="0"/>
              </a:defRPr>
            </a:lvl4pPr>
            <a:lvl5pPr algn="l" fontAlgn="base" indent="-914400" marL="914400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  <a:sym typeface="Calibri Light" panose="020F0302020204030204" pitchFamily="34" charset="0"/>
              </a:defRPr>
            </a:lvl5pPr>
            <a:lvl6pPr algn="l" fontAlgn="base" indent="-914400" marL="1371600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  <a:sym typeface="Calibri Light" panose="020F0302020204030204" pitchFamily="34" charset="0"/>
              </a:defRPr>
            </a:lvl6pPr>
            <a:lvl7pPr algn="l" fontAlgn="base" indent="-914400" marL="1828800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  <a:sym typeface="Calibri Light" panose="020F0302020204030204" pitchFamily="34" charset="0"/>
              </a:defRPr>
            </a:lvl7pPr>
            <a:lvl8pPr algn="l" fontAlgn="base" indent="-914400" marL="2286000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  <a:sym typeface="Calibri Light" panose="020F0302020204030204" pitchFamily="34" charset="0"/>
              </a:defRPr>
            </a:lvl8pPr>
            <a:lvl9pPr algn="l" fontAlgn="base" indent="-914400" marL="2743200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  <a:sym typeface="Calibri Light" panose="020F0302020204030204" pitchFamily="34" charset="0"/>
              </a:defRPr>
            </a:lvl9pPr>
          </a:lstStyle>
          <a:p>
            <a:r>
              <a:rPr altLang="zh-CN" lang="en-US"/>
              <a:t>Step 4</a:t>
            </a:r>
            <a:r>
              <a:rPr altLang="en-US" lang="zh-CN"/>
              <a:t>：</a:t>
            </a:r>
            <a:br>
              <a:rPr altLang="en-US" lang="zh-CN"/>
            </a:br>
            <a:r>
              <a:rPr altLang="en-US" lang="zh-CN"/>
              <a:t>修改程序</a:t>
            </a:r>
            <a:endParaRPr altLang="en-US" lang="zh-CN"/>
          </a:p>
        </p:txBody>
      </p:sp>
      <p:pic>
        <p:nvPicPr>
          <p:cNvPr id="2097160" name="图片 4" descr="QQ浏览器截屏未命名6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581025" y="662305"/>
            <a:ext cx="5233035" cy="5019040"/>
          </a:xfrm>
          <a:prstGeom prst="rect"/>
        </p:spPr>
      </p:pic>
      <p:cxnSp>
        <p:nvCxnSpPr>
          <p:cNvPr id="3145732" name="直接连接符 9"/>
          <p:cNvCxnSpPr>
            <a:cxnSpLocks/>
          </p:cNvCxnSpPr>
          <p:nvPr/>
        </p:nvCxnSpPr>
        <p:spPr>
          <a:xfrm>
            <a:off x="5814060" y="4314825"/>
            <a:ext cx="6302375" cy="3175"/>
          </a:xfrm>
          <a:prstGeom prst="line"/>
          <a:solidFill>
            <a:schemeClr val="accent1"/>
          </a:solidFill>
          <a:ln w="28575" cap="flat" cmpd="sng" algn="ctr">
            <a:solidFill>
              <a:schemeClr val="accent1">
                <a:shade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048772" name="文本框 10"/>
          <p:cNvSpPr txBox="1"/>
          <p:nvPr/>
        </p:nvSpPr>
        <p:spPr>
          <a:xfrm>
            <a:off x="6229985" y="4555490"/>
            <a:ext cx="5176520" cy="1958341"/>
          </a:xfrm>
          <a:prstGeom prst="rect"/>
          <a:noFill/>
        </p:spPr>
        <p:txBody>
          <a:bodyPr rtlCol="0" wrap="square">
            <a:spAutoFit/>
          </a:bodyPr>
          <a:p>
            <a:r>
              <a:rPr altLang="zh-CN" lang="en-US"/>
              <a:t>Note</a:t>
            </a:r>
            <a:r>
              <a:rPr altLang="en-US" lang="zh-CN"/>
              <a:t>：</a:t>
            </a:r>
            <a:r>
              <a:rPr lang="zh-CN"/>
              <a:t>这样我们虽然得到了正确的答案，但是之前的程序为什么不对呢？</a:t>
            </a:r>
            <a:endParaRPr lang="zh-CN"/>
          </a:p>
          <a:p>
            <a:r>
              <a:rPr lang="zh-CN"/>
              <a:t>提示</a:t>
            </a:r>
            <a:r>
              <a:rPr altLang="zh-CN" lang="en-US"/>
              <a:t>1</a:t>
            </a:r>
            <a:r>
              <a:rPr lang="zh-CN"/>
              <a:t>：</a:t>
            </a:r>
            <a:r>
              <a:rPr altLang="zh-CN" lang="en-US"/>
              <a:t>C</a:t>
            </a:r>
            <a:r>
              <a:rPr altLang="en-US" lang="zh-CN"/>
              <a:t>语言优先级：</a:t>
            </a:r>
            <a:r>
              <a:rPr altLang="en-US" lang="zh-CN">
                <a:solidFill>
                  <a:srgbClr val="FF0000"/>
                </a:solidFill>
              </a:rPr>
              <a:t>位运算级</a:t>
            </a:r>
            <a:r>
              <a:rPr altLang="zh-CN" lang="en-US">
                <a:solidFill>
                  <a:srgbClr val="FF0000"/>
                </a:solidFill>
              </a:rPr>
              <a:t>&lt;</a:t>
            </a:r>
            <a:r>
              <a:rPr altLang="en-US" lang="zh-CN">
                <a:solidFill>
                  <a:srgbClr val="FF0000"/>
                </a:solidFill>
              </a:rPr>
              <a:t>逻辑运算级</a:t>
            </a:r>
            <a:endParaRPr altLang="en-US" lang="zh-CN">
              <a:solidFill>
                <a:srgbClr val="FF0000"/>
              </a:solidFill>
            </a:endParaRPr>
          </a:p>
          <a:p>
            <a:r>
              <a:rPr altLang="en-US" lang="zh-CN"/>
              <a:t>所以，程序在执行</a:t>
            </a:r>
            <a:r>
              <a:rPr altLang="zh-CN" lang="en-US"/>
              <a:t>x&amp;y&lt;k</a:t>
            </a:r>
            <a:r>
              <a:rPr altLang="en-US" lang="zh-CN"/>
              <a:t>实际变成</a:t>
            </a:r>
            <a:r>
              <a:rPr altLang="zh-CN" lang="en-US"/>
              <a:t>x&amp;(y&lt;k)</a:t>
            </a:r>
            <a:endParaRPr altLang="zh-CN" lang="en-US"/>
          </a:p>
          <a:p>
            <a:r>
              <a:rPr altLang="en-US" lang="zh-CN"/>
              <a:t>提示</a:t>
            </a:r>
            <a:r>
              <a:rPr altLang="zh-CN" lang="en-US"/>
              <a:t>2</a:t>
            </a:r>
            <a:r>
              <a:rPr altLang="en-US" lang="zh-CN"/>
              <a:t>：在写程序时，</a:t>
            </a:r>
            <a:r>
              <a:rPr altLang="en-US" lang="zh-CN">
                <a:solidFill>
                  <a:srgbClr val="FF0000"/>
                </a:solidFill>
              </a:rPr>
              <a:t>多加一些括号（包括小括号和花括号）</a:t>
            </a:r>
            <a:r>
              <a:rPr altLang="en-US" lang="zh-CN"/>
              <a:t>，不仅提高代码的可读性，也可以减少不必要的错误！</a:t>
            </a:r>
            <a:endParaRPr altLang="en-US" lang="zh-CN"/>
          </a:p>
        </p:txBody>
      </p:sp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1" name=""/>
        <p:cNvGrpSpPr/>
        <p:nvPr/>
      </p:nvGrpSpPr>
      <p:grpSpPr>
        <a:xfrm/>
      </p:grpSpPr>
      <p:sp>
        <p:nvSpPr>
          <p:cNvPr id="1048773" name="标题 1"/>
          <p:cNvSpPr>
            <a:spLocks noGrp="1"/>
          </p:cNvSpPr>
          <p:nvPr>
            <p:ph type="title"/>
          </p:nvPr>
        </p:nvSpPr>
        <p:spPr>
          <a:xfrm>
            <a:off x="3821595" y="749728"/>
            <a:ext cx="7910030" cy="936946"/>
          </a:xfrm>
        </p:spPr>
        <p:txBody>
          <a:bodyPr/>
          <a:p>
            <a:r>
              <a:rPr altLang="zh-CN" lang="en-US"/>
              <a:t>Another Solution</a:t>
            </a:r>
            <a:br>
              <a:rPr altLang="zh-CN" lang="en-US"/>
            </a:br>
            <a:r>
              <a:rPr altLang="en-US" lang="zh-CN"/>
              <a:t>断点调试法</a:t>
            </a:r>
            <a:endParaRPr altLang="en-US" lang="zh-CN"/>
          </a:p>
        </p:txBody>
      </p:sp>
      <p:sp>
        <p:nvSpPr>
          <p:cNvPr id="1048774" name="文本占位符 2"/>
          <p:cNvSpPr>
            <a:spLocks noGrp="1"/>
          </p:cNvSpPr>
          <p:nvPr>
            <p:ph type="body" idx="1"/>
          </p:nvPr>
        </p:nvSpPr>
        <p:spPr>
          <a:xfrm>
            <a:off x="8562975" y="1958340"/>
            <a:ext cx="3259455" cy="3385820"/>
          </a:xfrm>
        </p:spPr>
        <p:txBody>
          <a:bodyPr/>
          <a:p>
            <a:pPr algn="ctr"/>
            <a:r>
              <a:rPr altLang="zh-CN" lang="en-US"/>
              <a:t>Debug</a:t>
            </a:r>
            <a:r>
              <a:rPr altLang="en-US" lang="zh-CN"/>
              <a:t>建议：</a:t>
            </a:r>
            <a:endParaRPr altLang="en-US" lang="zh-CN"/>
          </a:p>
          <a:p>
            <a:pPr algn="l"/>
            <a:r>
              <a:rPr altLang="zh-CN" lang="en-US"/>
              <a:t>1</a:t>
            </a:r>
            <a:r>
              <a:rPr altLang="en-US" lang="zh-CN"/>
              <a:t>、</a:t>
            </a:r>
            <a:r>
              <a:rPr altLang="zh-CN" lang="en-US"/>
              <a:t>debug</a:t>
            </a:r>
            <a:r>
              <a:rPr altLang="en-US" lang="zh-CN"/>
              <a:t>之前一定要先分析数据，理解答案是如何得出的</a:t>
            </a:r>
            <a:endParaRPr altLang="en-US" lang="zh-CN"/>
          </a:p>
          <a:p>
            <a:pPr algn="l"/>
            <a:r>
              <a:rPr altLang="zh-CN" lang="en-US"/>
              <a:t>2</a:t>
            </a:r>
            <a:r>
              <a:rPr altLang="en-US" lang="zh-CN"/>
              <a:t>、</a:t>
            </a:r>
            <a:r>
              <a:rPr altLang="zh-CN" lang="en-US"/>
              <a:t>debug</a:t>
            </a:r>
            <a:r>
              <a:rPr altLang="en-US" lang="zh-CN"/>
              <a:t>时候用一些小范围的数据调试，确保出线运行次数不要太多（因为</a:t>
            </a:r>
            <a:r>
              <a:rPr altLang="zh-CN" lang="en-US"/>
              <a:t>debug</a:t>
            </a:r>
            <a:r>
              <a:rPr altLang="en-US" lang="zh-CN"/>
              <a:t>时间越长，专注度就会明显下降）</a:t>
            </a:r>
            <a:endParaRPr altLang="en-US" lang="zh-CN"/>
          </a:p>
          <a:p>
            <a:pPr algn="l"/>
            <a:r>
              <a:rPr altLang="zh-CN" lang="en-US"/>
              <a:t>3</a:t>
            </a:r>
            <a:r>
              <a:rPr altLang="en-US" lang="zh-CN"/>
              <a:t>、</a:t>
            </a:r>
            <a:r>
              <a:rPr altLang="zh-CN" lang="en-US"/>
              <a:t>debug</a:t>
            </a:r>
            <a:r>
              <a:rPr altLang="en-US" lang="zh-CN"/>
              <a:t>过程中，不是一直按</a:t>
            </a:r>
            <a:r>
              <a:rPr altLang="zh-CN" lang="en-US"/>
              <a:t>next line</a:t>
            </a:r>
            <a:r>
              <a:rPr altLang="en-US" lang="zh-CN"/>
              <a:t>，而是要事先选中一些</a:t>
            </a:r>
            <a:r>
              <a:rPr altLang="zh-CN" lang="en-US"/>
              <a:t>watch</a:t>
            </a:r>
            <a:r>
              <a:rPr altLang="en-US" lang="zh-CN"/>
              <a:t>的变量（可能会出线错误的变量），然后在程序运行的过程中，时刻关注这些变量的变化情况。</a:t>
            </a:r>
            <a:endParaRPr altLang="en-US" lang="zh-CN"/>
          </a:p>
        </p:txBody>
      </p:sp>
      <p:sp>
        <p:nvSpPr>
          <p:cNvPr id="104877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E34D473-156E-4CEC-9BD7-7EE5EE7FCFB3}" type="datetime1">
              <a:rPr altLang="en-US" lang="zh-CN"/>
              <a:t>2018/4/26</a:t>
            </a:fld>
            <a:endParaRPr altLang="en-US" sz="1800" lang="zh-CN">
              <a:solidFill>
                <a:schemeClr val="tx1"/>
              </a:solidFill>
            </a:endParaRPr>
          </a:p>
        </p:txBody>
      </p:sp>
      <p:pic>
        <p:nvPicPr>
          <p:cNvPr id="2097161" name="图片 4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rcRect l="18228" t="2963" r="60398" b="34784"/>
          <a:stretch>
            <a:fillRect/>
          </a:stretch>
        </p:blipFill>
        <p:spPr>
          <a:xfrm>
            <a:off x="837565" y="341630"/>
            <a:ext cx="2606040" cy="4269740"/>
          </a:xfrm>
          <a:prstGeom prst="rect"/>
        </p:spPr>
      </p:pic>
      <p:pic>
        <p:nvPicPr>
          <p:cNvPr id="2097162" name="图片 5" descr="QQ浏览器截屏未命名7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3727450" y="2903220"/>
            <a:ext cx="4737100" cy="1708150"/>
          </a:xfrm>
          <a:prstGeom prst="rect"/>
        </p:spPr>
      </p:pic>
      <p:sp>
        <p:nvSpPr>
          <p:cNvPr id="1048776" name="文本框 6"/>
          <p:cNvSpPr txBox="1"/>
          <p:nvPr/>
        </p:nvSpPr>
        <p:spPr>
          <a:xfrm>
            <a:off x="919480" y="4879975"/>
            <a:ext cx="2125980" cy="368300"/>
          </a:xfrm>
          <a:prstGeom prst="rect"/>
          <a:noFill/>
        </p:spPr>
        <p:txBody>
          <a:bodyPr rtlCol="0" wrap="square">
            <a:spAutoFit/>
          </a:bodyPr>
          <a:p>
            <a:r>
              <a:rPr altLang="zh-CN" lang="en-US"/>
              <a:t>Code Blocks</a:t>
            </a:r>
            <a:endParaRPr altLang="zh-CN" lang="en-US"/>
          </a:p>
        </p:txBody>
      </p:sp>
      <p:sp>
        <p:nvSpPr>
          <p:cNvPr id="1048777" name="文本框 7"/>
          <p:cNvSpPr txBox="1"/>
          <p:nvPr/>
        </p:nvSpPr>
        <p:spPr>
          <a:xfrm>
            <a:off x="5004435" y="4879975"/>
            <a:ext cx="2070735" cy="368300"/>
          </a:xfrm>
          <a:prstGeom prst="rect"/>
          <a:noFill/>
        </p:spPr>
        <p:txBody>
          <a:bodyPr rtlCol="0" wrap="square">
            <a:spAutoFit/>
          </a:bodyPr>
          <a:p>
            <a:r>
              <a:rPr altLang="zh-CN" lang="en-US"/>
              <a:t>Dev c++</a:t>
            </a:r>
            <a:endParaRPr altLang="zh-CN" lang="en-US"/>
          </a:p>
        </p:txBody>
      </p:sp>
    </p:spTree>
    <p:custDataLst>
      <p:tags r:id="rId3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2" name=""/>
        <p:cNvGrpSpPr/>
        <p:nvPr/>
      </p:nvGrpSpPr>
      <p:grpSpPr>
        <a:xfrm/>
      </p:grpSpPr>
      <p:sp>
        <p:nvSpPr>
          <p:cNvPr id="1048778" name="文本占位符 2"/>
          <p:cNvSpPr>
            <a:spLocks noGrp="1"/>
          </p:cNvSpPr>
          <p:nvPr>
            <p:ph type="body" idx="1"/>
          </p:nvPr>
        </p:nvSpPr>
        <p:spPr>
          <a:xfrm>
            <a:off x="3480600" y="2781097"/>
            <a:ext cx="7910030" cy="1500187"/>
          </a:xfrm>
        </p:spPr>
        <p:txBody>
          <a:bodyPr/>
          <a:p>
            <a:r>
              <a:rPr altLang="en-US" lang="zh-CN"/>
              <a:t>一个程序一般可以分解成多个函数</a:t>
            </a:r>
            <a:endParaRPr altLang="en-US" lang="zh-CN"/>
          </a:p>
          <a:p>
            <a:r>
              <a:rPr altLang="en-US" lang="zh-CN"/>
              <a:t>调试的时候也可以一个函数一个函数调试</a:t>
            </a:r>
            <a:endParaRPr altLang="en-US" lang="zh-CN"/>
          </a:p>
          <a:p>
            <a:r>
              <a:rPr altLang="en-US" lang="zh-CN"/>
              <a:t>当第一个函数执行完毕后，得到了预期的答案</a:t>
            </a:r>
            <a:endParaRPr altLang="en-US" lang="zh-CN"/>
          </a:p>
          <a:p>
            <a:r>
              <a:rPr altLang="en-US" lang="zh-CN"/>
              <a:t>下一次调试的时候，就可以跳过这个函数</a:t>
            </a:r>
            <a:endParaRPr altLang="en-US" lang="zh-CN"/>
          </a:p>
          <a:p>
            <a:endParaRPr altLang="en-US" lang="zh-CN"/>
          </a:p>
        </p:txBody>
      </p:sp>
      <p:sp>
        <p:nvSpPr>
          <p:cNvPr id="104877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E34D473-156E-4CEC-9BD7-7EE5EE7FCFB3}" type="datetime1">
              <a:rPr altLang="en-US" lang="zh-CN"/>
              <a:t>2018/4/26</a:t>
            </a:fld>
            <a:endParaRPr altLang="en-US" sz="1800" lang="zh-CN">
              <a:solidFill>
                <a:schemeClr val="tx1"/>
              </a:solidFill>
            </a:endParaRPr>
          </a:p>
        </p:txBody>
      </p:sp>
      <p:sp>
        <p:nvSpPr>
          <p:cNvPr id="1048780" name="标题 1"/>
          <p:cNvSpPr>
            <a:spLocks noGrp="1"/>
          </p:cNvSpPr>
          <p:nvPr/>
        </p:nvSpPr>
        <p:spPr>
          <a:xfrm>
            <a:off x="3821595" y="749728"/>
            <a:ext cx="7910030" cy="936946"/>
          </a:xfrm>
          <a:prstGeom prst="rect"/>
          <a:noFill/>
          <a:ln>
            <a:noFill/>
          </a:ln>
        </p:spPr>
        <p:txBody>
          <a:bodyPr anchor="b" anchorCtr="0" bIns="45720" compatLnSpc="1" lIns="91440" numCol="1" rIns="91440" tIns="45720" vert="horz" wrap="square"/>
          <a:lstStyle>
            <a:lvl1pPr algn="r" fontAlgn="base" indent="-914400" marL="914400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sz="4000" kern="1200">
                <a:solidFill>
                  <a:srgbClr val="422657"/>
                </a:solidFill>
                <a:latin typeface="+mj-lt"/>
                <a:ea typeface="+mj-ea"/>
                <a:cs typeface="+mj-cs"/>
                <a:sym typeface="Calibri Light" panose="020F0302020204030204" pitchFamily="34" charset="0"/>
              </a:defRPr>
            </a:lvl1pPr>
            <a:lvl2pPr algn="l" fontAlgn="base" indent="-914400" marL="914400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  <a:sym typeface="Calibri Light" panose="020F0302020204030204" pitchFamily="34" charset="0"/>
              </a:defRPr>
            </a:lvl2pPr>
            <a:lvl3pPr algn="l" fontAlgn="base" indent="-914400" marL="914400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  <a:sym typeface="Calibri Light" panose="020F0302020204030204" pitchFamily="34" charset="0"/>
              </a:defRPr>
            </a:lvl3pPr>
            <a:lvl4pPr algn="l" fontAlgn="base" indent="-914400" marL="914400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  <a:sym typeface="Calibri Light" panose="020F0302020204030204" pitchFamily="34" charset="0"/>
              </a:defRPr>
            </a:lvl4pPr>
            <a:lvl5pPr algn="l" fontAlgn="base" indent="-914400" marL="914400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  <a:sym typeface="Calibri Light" panose="020F0302020204030204" pitchFamily="34" charset="0"/>
              </a:defRPr>
            </a:lvl5pPr>
            <a:lvl6pPr algn="l" fontAlgn="base" indent="-914400" marL="1371600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  <a:sym typeface="Calibri Light" panose="020F0302020204030204" pitchFamily="34" charset="0"/>
              </a:defRPr>
            </a:lvl6pPr>
            <a:lvl7pPr algn="l" fontAlgn="base" indent="-914400" marL="1828800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  <a:sym typeface="Calibri Light" panose="020F0302020204030204" pitchFamily="34" charset="0"/>
              </a:defRPr>
            </a:lvl7pPr>
            <a:lvl8pPr algn="l" fontAlgn="base" indent="-914400" marL="2286000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  <a:sym typeface="Calibri Light" panose="020F0302020204030204" pitchFamily="34" charset="0"/>
              </a:defRPr>
            </a:lvl8pPr>
            <a:lvl9pPr algn="l" fontAlgn="base" indent="-914400" marL="2743200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  <a:sym typeface="Calibri Light" panose="020F0302020204030204" pitchFamily="34" charset="0"/>
              </a:defRPr>
            </a:lvl9pPr>
          </a:lstStyle>
          <a:p>
            <a:r>
              <a:rPr altLang="zh-CN" lang="en-US"/>
              <a:t>A Third Solution</a:t>
            </a:r>
            <a:br>
              <a:rPr altLang="zh-CN" lang="en-US"/>
            </a:br>
            <a:r>
              <a:rPr altLang="en-US" lang="zh-CN"/>
              <a:t>函数调试法</a:t>
            </a:r>
            <a:endParaRPr altLang="en-US" lang="zh-CN"/>
          </a:p>
        </p:txBody>
      </p:sp>
      <p:pic>
        <p:nvPicPr>
          <p:cNvPr id="2097163" name="图片 5" descr="QQ浏览器截屏未命名8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746125" y="366395"/>
            <a:ext cx="5060315" cy="5744845"/>
          </a:xfrm>
          <a:prstGeom prst="rect"/>
        </p:spPr>
      </p:pic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1" name="文本框 144"/>
          <p:cNvSpPr>
            <a:spLocks noChangeArrowheads="1"/>
          </p:cNvSpPr>
          <p:nvPr/>
        </p:nvSpPr>
        <p:spPr bwMode="auto">
          <a:xfrm>
            <a:off x="595182" y="1046954"/>
            <a:ext cx="3824418" cy="1014730"/>
          </a:xfrm>
          <a:prstGeom prst="rect"/>
          <a:noFill/>
          <a:ln>
            <a:noFill/>
          </a:ln>
        </p:spPr>
        <p:txBody>
          <a:bodyPr wrap="square">
            <a:spAutoFit/>
          </a:bodyPr>
          <a:p>
            <a:r>
              <a:rPr altLang="zh-CN" dirty="0" sz="6000" lang="en-US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PART  02</a:t>
            </a:r>
            <a:endParaRPr altLang="en-US" dirty="0" sz="6000" lang="zh-CN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48782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dirty="0" lang="en-US"/>
              <a:t> </a:t>
            </a:r>
            <a:r>
              <a:rPr altLang="en-US" dirty="0" lang="zh-CN"/>
              <a:t>数据从何而来</a:t>
            </a:r>
            <a:endParaRPr altLang="en-US" dirty="0" lang="zh-CN"/>
          </a:p>
        </p:txBody>
      </p:sp>
      <p:sp>
        <p:nvSpPr>
          <p:cNvPr id="1048783" name="文本占位符 4"/>
          <p:cNvSpPr>
            <a:spLocks noGrp="1"/>
          </p:cNvSpPr>
          <p:nvPr>
            <p:ph type="body" idx="1"/>
          </p:nvPr>
        </p:nvSpPr>
        <p:spPr>
          <a:xfrm>
            <a:off x="5948045" y="4611370"/>
            <a:ext cx="5405755" cy="1499870"/>
          </a:xfrm>
        </p:spPr>
        <p:txBody>
          <a:bodyPr/>
          <a:p>
            <a:pPr algn="l"/>
            <a:r>
              <a:rPr altLang="en-US" dirty="0" lang="zh-CN"/>
              <a:t>引言：考试和平时做题的最大区别就是：考试的时候没有办法看到数据，而平时做题的过程中却可以得到数据。</a:t>
            </a:r>
            <a:endParaRPr altLang="en-US" dirty="0" lang="zh-CN"/>
          </a:p>
        </p:txBody>
      </p:sp>
      <p:sp>
        <p:nvSpPr>
          <p:cNvPr id="1048784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E34D473-156E-4CEC-9BD7-7EE5EE7FCFB3}" type="datetime1">
              <a:rPr altLang="en-US" lang="zh-CN"/>
              <a:t>2018/4/26</a:t>
            </a:fld>
            <a:endParaRPr altLang="en-US" sz="1800" lang="zh-CN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4" name=""/>
        <p:cNvGrpSpPr/>
        <p:nvPr/>
      </p:nvGrpSpPr>
      <p:grpSpPr>
        <a:xfrm/>
      </p:grpSpPr>
      <p:sp>
        <p:nvSpPr>
          <p:cNvPr id="1048785" name="标题 1"/>
          <p:cNvSpPr>
            <a:spLocks noGrp="1"/>
          </p:cNvSpPr>
          <p:nvPr>
            <p:ph type="title"/>
          </p:nvPr>
        </p:nvSpPr>
        <p:spPr>
          <a:xfrm>
            <a:off x="3490125" y="5189648"/>
            <a:ext cx="7910030" cy="936946"/>
          </a:xfrm>
        </p:spPr>
        <p:txBody>
          <a:bodyPr/>
          <a:p>
            <a:r>
              <a:rPr altLang="en-US" lang="zh-CN"/>
              <a:t>题目来源：实训上午第三题</a:t>
            </a:r>
            <a:endParaRPr altLang="en-US" lang="zh-CN"/>
          </a:p>
        </p:txBody>
      </p:sp>
      <p:sp>
        <p:nvSpPr>
          <p:cNvPr id="104878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E34D473-156E-4CEC-9BD7-7EE5EE7FCFB3}" type="datetime1">
              <a:rPr altLang="en-US" lang="zh-CN"/>
              <a:t>2018/4/26</a:t>
            </a:fld>
            <a:endParaRPr altLang="en-US" sz="1800" lang="zh-CN">
              <a:solidFill>
                <a:schemeClr val="tx1"/>
              </a:solidFill>
            </a:endParaRPr>
          </a:p>
        </p:txBody>
      </p:sp>
      <p:pic>
        <p:nvPicPr>
          <p:cNvPr id="2097164" name="图片 2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953770" y="454025"/>
            <a:ext cx="7639685" cy="4914900"/>
          </a:xfrm>
          <a:prstGeom prst="rect"/>
        </p:spPr>
      </p:pic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5" name=""/>
        <p:cNvGrpSpPr/>
        <p:nvPr/>
      </p:nvGrpSpPr>
      <p:grpSpPr>
        <a:xfrm/>
      </p:grpSpPr>
      <p:sp>
        <p:nvSpPr>
          <p:cNvPr id="1048787" name="标题 1"/>
          <p:cNvSpPr>
            <a:spLocks noGrp="1"/>
          </p:cNvSpPr>
          <p:nvPr>
            <p:ph type="title"/>
          </p:nvPr>
        </p:nvSpPr>
        <p:spPr>
          <a:xfrm>
            <a:off x="3702215" y="1512363"/>
            <a:ext cx="7910030" cy="936946"/>
          </a:xfrm>
        </p:spPr>
        <p:txBody>
          <a:bodyPr/>
          <a:p>
            <a:r>
              <a:rPr altLang="en-US" lang="zh-CN"/>
              <a:t>分析：</a:t>
            </a:r>
            <a:endParaRPr altLang="en-US" lang="zh-CN"/>
          </a:p>
        </p:txBody>
      </p:sp>
      <p:sp>
        <p:nvSpPr>
          <p:cNvPr id="1048788" name="文本占位符 2"/>
          <p:cNvSpPr>
            <a:spLocks noGrp="1"/>
          </p:cNvSpPr>
          <p:nvPr>
            <p:ph type="body" idx="1"/>
          </p:nvPr>
        </p:nvSpPr>
        <p:spPr>
          <a:xfrm>
            <a:off x="3499650" y="2812212"/>
            <a:ext cx="7910030" cy="1500187"/>
          </a:xfrm>
        </p:spPr>
        <p:txBody>
          <a:bodyPr/>
          <a:p>
            <a:r>
              <a:rPr altLang="en-US" lang="zh-CN"/>
              <a:t>本题主要考察对于字符串的处理</a:t>
            </a:r>
            <a:endParaRPr altLang="en-US" lang="zh-CN"/>
          </a:p>
          <a:p>
            <a:r>
              <a:rPr altLang="en-US" lang="zh-CN"/>
              <a:t>当我们从左到后扫描字符串的时候</a:t>
            </a:r>
            <a:endParaRPr altLang="en-US" lang="zh-CN"/>
          </a:p>
          <a:p>
            <a:r>
              <a:rPr altLang="en-US" lang="zh-CN"/>
              <a:t>当发现这一位的字符为</a:t>
            </a:r>
            <a:r>
              <a:rPr altLang="zh-CN" lang="en-US"/>
              <a:t>'0'</a:t>
            </a:r>
            <a:r>
              <a:rPr altLang="en-US" lang="zh-CN"/>
              <a:t>，并且下一位的字符是</a:t>
            </a:r>
            <a:r>
              <a:rPr altLang="zh-CN" lang="en-US"/>
              <a:t>'x'</a:t>
            </a:r>
            <a:r>
              <a:rPr altLang="en-US" lang="zh-CN"/>
              <a:t>的时候</a:t>
            </a:r>
            <a:endParaRPr altLang="en-US" lang="zh-CN"/>
          </a:p>
          <a:p>
            <a:r>
              <a:rPr altLang="en-US" lang="zh-CN"/>
              <a:t>截取从</a:t>
            </a:r>
            <a:r>
              <a:rPr altLang="zh-CN" lang="en-US"/>
              <a:t>'x'</a:t>
            </a:r>
            <a:r>
              <a:rPr altLang="en-US" lang="zh-CN"/>
              <a:t>开始后面连续的由</a:t>
            </a:r>
            <a:r>
              <a:rPr altLang="zh-CN" lang="en-US"/>
              <a:t>'0'-'9'</a:t>
            </a:r>
            <a:r>
              <a:rPr altLang="en-US" lang="zh-CN"/>
              <a:t>和</a:t>
            </a:r>
            <a:r>
              <a:rPr altLang="zh-CN" lang="en-US"/>
              <a:t>'a'-'f'</a:t>
            </a:r>
            <a:r>
              <a:rPr altLang="en-US" lang="zh-CN"/>
              <a:t>过程的字符串</a:t>
            </a:r>
            <a:endParaRPr altLang="en-US" lang="zh-CN"/>
          </a:p>
          <a:p>
            <a:r>
              <a:rPr altLang="en-US" lang="zh-CN"/>
              <a:t>并将它们转换成</a:t>
            </a:r>
            <a:r>
              <a:rPr altLang="zh-CN" lang="en-US"/>
              <a:t>10</a:t>
            </a:r>
            <a:r>
              <a:rPr altLang="en-US" lang="zh-CN"/>
              <a:t>进制输出</a:t>
            </a:r>
            <a:endParaRPr altLang="en-US" lang="zh-CN"/>
          </a:p>
          <a:p>
            <a:r>
              <a:rPr altLang="en-US" lang="zh-CN"/>
              <a:t>转换完后跳过这些字符</a:t>
            </a:r>
            <a:endParaRPr altLang="en-US" lang="zh-CN"/>
          </a:p>
          <a:p>
            <a:r>
              <a:rPr altLang="en-US" lang="zh-CN"/>
              <a:t>继续扫描字符串，直到字符串末尾</a:t>
            </a:r>
            <a:endParaRPr altLang="en-US" lang="zh-CN"/>
          </a:p>
        </p:txBody>
      </p:sp>
      <p:sp>
        <p:nvSpPr>
          <p:cNvPr id="104878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E34D473-156E-4CEC-9BD7-7EE5EE7FCFB3}" type="datetime1">
              <a:rPr altLang="en-US" lang="zh-CN"/>
              <a:t>2018/4/26</a:t>
            </a:fld>
            <a:endParaRPr altLang="en-US" sz="1800" lang="zh-CN">
              <a:solidFill>
                <a:schemeClr val="tx1"/>
              </a:solidFill>
            </a:endParaRPr>
          </a:p>
        </p:txBody>
      </p:sp>
      <p:pic>
        <p:nvPicPr>
          <p:cNvPr id="2097165" name="图片 4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rcRect b="47765"/>
          <a:stretch>
            <a:fillRect/>
          </a:stretch>
        </p:blipFill>
        <p:spPr>
          <a:xfrm>
            <a:off x="620395" y="204470"/>
            <a:ext cx="7639685" cy="2567305"/>
          </a:xfrm>
          <a:prstGeom prst="rect"/>
        </p:spPr>
      </p:pic>
      <p:cxnSp>
        <p:nvCxnSpPr>
          <p:cNvPr id="3145733" name="直接连接符 9"/>
          <p:cNvCxnSpPr>
            <a:cxnSpLocks/>
          </p:cNvCxnSpPr>
          <p:nvPr/>
        </p:nvCxnSpPr>
        <p:spPr>
          <a:xfrm>
            <a:off x="5532120" y="5778500"/>
            <a:ext cx="6644005" cy="9525"/>
          </a:xfrm>
          <a:prstGeom prst="line"/>
          <a:solidFill>
            <a:schemeClr val="accent1"/>
          </a:solidFill>
          <a:ln w="28575" cap="flat" cmpd="sng" algn="ctr">
            <a:solidFill>
              <a:schemeClr val="accent1">
                <a:shade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048790" name="文本框 6"/>
          <p:cNvSpPr txBox="1"/>
          <p:nvPr/>
        </p:nvSpPr>
        <p:spPr>
          <a:xfrm>
            <a:off x="5532120" y="5927090"/>
            <a:ext cx="6331585" cy="368300"/>
          </a:xfrm>
          <a:prstGeom prst="rect"/>
          <a:noFill/>
        </p:spPr>
        <p:txBody>
          <a:bodyPr rtlCol="0" wrap="square">
            <a:spAutoFit/>
          </a:bodyPr>
          <a:p>
            <a:r>
              <a:rPr altLang="zh-CN" lang="en-US"/>
              <a:t>Note</a:t>
            </a:r>
            <a:r>
              <a:rPr altLang="en-US" lang="zh-CN"/>
              <a:t>：由于本题字符串可能会很长，不建议用</a:t>
            </a:r>
            <a:r>
              <a:rPr altLang="zh-CN" lang="en-US"/>
              <a:t>cin</a:t>
            </a:r>
            <a:r>
              <a:rPr altLang="en-US" lang="zh-CN"/>
              <a:t>读入！</a:t>
            </a:r>
            <a:endParaRPr altLang="en-US" lang="zh-CN"/>
          </a:p>
        </p:txBody>
      </p:sp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6" name=""/>
        <p:cNvGrpSpPr/>
        <p:nvPr/>
      </p:nvGrpSpPr>
      <p:grpSpPr>
        <a:xfrm/>
      </p:grpSpPr>
      <p:sp>
        <p:nvSpPr>
          <p:cNvPr id="1048791" name="标题 1"/>
          <p:cNvSpPr>
            <a:spLocks noGrp="1"/>
          </p:cNvSpPr>
          <p:nvPr>
            <p:ph type="title"/>
          </p:nvPr>
        </p:nvSpPr>
        <p:spPr>
          <a:xfrm>
            <a:off x="3581565" y="338248"/>
            <a:ext cx="7910030" cy="936946"/>
          </a:xfrm>
        </p:spPr>
        <p:txBody>
          <a:bodyPr/>
          <a:p>
            <a:r>
              <a:rPr altLang="en-US" lang="zh-CN"/>
              <a:t>我们会遇到的数据</a:t>
            </a:r>
            <a:endParaRPr altLang="en-US" lang="zh-CN"/>
          </a:p>
        </p:txBody>
      </p:sp>
      <p:sp>
        <p:nvSpPr>
          <p:cNvPr id="1048792" name="文本占位符 2"/>
          <p:cNvSpPr>
            <a:spLocks noGrp="1"/>
          </p:cNvSpPr>
          <p:nvPr>
            <p:ph type="body" idx="1"/>
          </p:nvPr>
        </p:nvSpPr>
        <p:spPr>
          <a:xfrm>
            <a:off x="3443770" y="2678862"/>
            <a:ext cx="7910030" cy="1500187"/>
          </a:xfrm>
        </p:spPr>
        <p:txBody>
          <a:bodyPr/>
          <a:p>
            <a:r>
              <a:rPr altLang="en-US" lang="zh-CN"/>
              <a:t>提交之后，能有可能会得到</a:t>
            </a:r>
            <a:r>
              <a:rPr altLang="zh-CN" lang="en-US"/>
              <a:t>wrong answer</a:t>
            </a:r>
            <a:r>
              <a:rPr altLang="en-US" lang="zh-CN"/>
              <a:t>，那么怎么办呢？</a:t>
            </a:r>
            <a:endParaRPr altLang="en-US" lang="zh-CN"/>
          </a:p>
          <a:p>
            <a:r>
              <a:rPr altLang="zh-CN" lang="en-US"/>
              <a:t>Step 1</a:t>
            </a:r>
            <a:r>
              <a:rPr altLang="en-US" lang="zh-CN"/>
              <a:t>：</a:t>
            </a:r>
            <a:r>
              <a:rPr altLang="en-US" lang="zh-CN">
                <a:solidFill>
                  <a:srgbClr val="FF0000"/>
                </a:solidFill>
              </a:rPr>
              <a:t>多测试几组数据</a:t>
            </a:r>
            <a:endParaRPr altLang="en-US" lang="zh-CN">
              <a:solidFill>
                <a:srgbClr val="FF0000"/>
              </a:solidFill>
            </a:endParaRPr>
          </a:p>
          <a:p>
            <a:r>
              <a:rPr altLang="en-US" lang="zh-CN">
                <a:solidFill>
                  <a:schemeClr val="tx1"/>
                </a:solidFill>
              </a:rPr>
              <a:t>样例数据通过了并不代表程序就没有逻辑错误</a:t>
            </a:r>
            <a:endParaRPr altLang="en-US" lang="zh-CN">
              <a:solidFill>
                <a:schemeClr val="tx1"/>
              </a:solidFill>
            </a:endParaRPr>
          </a:p>
          <a:p>
            <a:r>
              <a:rPr altLang="zh-CN" lang="en-US">
                <a:solidFill>
                  <a:schemeClr val="tx1"/>
                </a:solidFill>
              </a:rPr>
              <a:t>Step 2</a:t>
            </a:r>
            <a:r>
              <a:rPr altLang="en-US" lang="zh-CN">
                <a:solidFill>
                  <a:schemeClr val="tx1"/>
                </a:solidFill>
              </a:rPr>
              <a:t>：测试</a:t>
            </a:r>
            <a:r>
              <a:rPr altLang="en-US" lang="zh-CN">
                <a:solidFill>
                  <a:srgbClr val="FF0000"/>
                </a:solidFill>
              </a:rPr>
              <a:t>极端数据</a:t>
            </a:r>
            <a:endParaRPr altLang="en-US" lang="zh-CN">
              <a:solidFill>
                <a:srgbClr val="FF0000"/>
              </a:solidFill>
            </a:endParaRPr>
          </a:p>
          <a:p>
            <a:r>
              <a:rPr altLang="en-US" lang="zh-CN">
                <a:solidFill>
                  <a:schemeClr val="tx1"/>
                </a:solidFill>
              </a:rPr>
              <a:t>在确保程序没有大的逻辑错误时候，我们可以测试极端数据。</a:t>
            </a:r>
            <a:endParaRPr altLang="en-US" lang="zh-CN">
              <a:solidFill>
                <a:schemeClr val="tx1"/>
              </a:solidFill>
            </a:endParaRPr>
          </a:p>
          <a:p>
            <a:r>
              <a:rPr altLang="en-US" lang="zh-CN">
                <a:solidFill>
                  <a:schemeClr val="tx1"/>
                </a:solidFill>
              </a:rPr>
              <a:t>极端数据一般指最大最小的数据</a:t>
            </a:r>
            <a:endParaRPr altLang="en-US" lang="zh-CN">
              <a:solidFill>
                <a:schemeClr val="tx1"/>
              </a:solidFill>
            </a:endParaRPr>
          </a:p>
          <a:p>
            <a:r>
              <a:rPr altLang="en-US" lang="zh-CN">
                <a:solidFill>
                  <a:schemeClr val="tx1"/>
                </a:solidFill>
              </a:rPr>
              <a:t>对于本题而言，最大的数据是</a:t>
            </a:r>
            <a:r>
              <a:rPr altLang="zh-CN" lang="en-US">
                <a:solidFill>
                  <a:schemeClr val="tx1"/>
                </a:solidFill>
              </a:rPr>
              <a:t>0xffffffff</a:t>
            </a:r>
            <a:endParaRPr altLang="zh-CN" lang="en-US">
              <a:solidFill>
                <a:schemeClr val="tx1"/>
              </a:solidFill>
            </a:endParaRPr>
          </a:p>
          <a:p>
            <a:r>
              <a:rPr altLang="en-US" lang="zh-CN">
                <a:solidFill>
                  <a:schemeClr val="tx1"/>
                </a:solidFill>
              </a:rPr>
              <a:t>对于这个数据，程序可能给出以下两种答案：</a:t>
            </a:r>
            <a:r>
              <a:rPr altLang="zh-CN" lang="en-US">
                <a:solidFill>
                  <a:schemeClr val="tx1"/>
                </a:solidFill>
              </a:rPr>
              <a:t>-1 </a:t>
            </a:r>
            <a:r>
              <a:rPr altLang="en-US" lang="zh-CN">
                <a:solidFill>
                  <a:schemeClr val="tx1"/>
                </a:solidFill>
              </a:rPr>
              <a:t>或者一个很大的整数</a:t>
            </a:r>
            <a:endParaRPr altLang="en-US" lang="zh-CN">
              <a:solidFill>
                <a:schemeClr val="tx1"/>
              </a:solidFill>
            </a:endParaRPr>
          </a:p>
          <a:p>
            <a:r>
              <a:rPr altLang="en-US" lang="zh-CN">
                <a:solidFill>
                  <a:srgbClr val="FF0000"/>
                </a:solidFill>
              </a:rPr>
              <a:t>再次仔细阅读题目</a:t>
            </a:r>
            <a:r>
              <a:rPr altLang="en-US" lang="zh-CN">
                <a:solidFill>
                  <a:schemeClr val="tx1"/>
                </a:solidFill>
              </a:rPr>
              <a:t>，我们会发现</a:t>
            </a:r>
            <a:r>
              <a:rPr altLang="zh-CN" lang="en-US">
                <a:solidFill>
                  <a:schemeClr val="tx1"/>
                </a:solidFill>
              </a:rPr>
              <a:t>-1</a:t>
            </a:r>
            <a:r>
              <a:rPr altLang="en-US" lang="zh-CN">
                <a:solidFill>
                  <a:schemeClr val="tx1"/>
                </a:solidFill>
              </a:rPr>
              <a:t>不是我们要的答案</a:t>
            </a:r>
            <a:endParaRPr altLang="en-US" lang="zh-CN">
              <a:solidFill>
                <a:schemeClr val="tx1"/>
              </a:solidFill>
            </a:endParaRPr>
          </a:p>
        </p:txBody>
      </p:sp>
      <p:sp>
        <p:nvSpPr>
          <p:cNvPr id="104879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E34D473-156E-4CEC-9BD7-7EE5EE7FCFB3}" type="datetime1">
              <a:rPr altLang="en-US" lang="zh-CN"/>
              <a:t>2018/4/26</a:t>
            </a:fld>
            <a:endParaRPr altLang="en-US" sz="1800" lang="zh-CN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7" name=""/>
        <p:cNvGrpSpPr/>
        <p:nvPr/>
      </p:nvGrpSpPr>
      <p:grpSpPr>
        <a:xfrm/>
      </p:grpSpPr>
      <p:sp>
        <p:nvSpPr>
          <p:cNvPr id="1048794" name="标题 1"/>
          <p:cNvSpPr>
            <a:spLocks noGrp="1"/>
          </p:cNvSpPr>
          <p:nvPr>
            <p:ph type="title"/>
          </p:nvPr>
        </p:nvSpPr>
        <p:spPr>
          <a:xfrm>
            <a:off x="3822865" y="402383"/>
            <a:ext cx="7910030" cy="936946"/>
          </a:xfrm>
        </p:spPr>
        <p:txBody>
          <a:bodyPr/>
          <a:p>
            <a:r>
              <a:rPr altLang="en-US" lang="zh-CN"/>
              <a:t>一些模棱两可的数据</a:t>
            </a:r>
            <a:endParaRPr altLang="en-US" lang="zh-CN"/>
          </a:p>
        </p:txBody>
      </p:sp>
      <p:sp>
        <p:nvSpPr>
          <p:cNvPr id="1048795" name="文本占位符 2"/>
          <p:cNvSpPr>
            <a:spLocks noGrp="1"/>
          </p:cNvSpPr>
          <p:nvPr>
            <p:ph type="body" idx="1"/>
          </p:nvPr>
        </p:nvSpPr>
        <p:spPr>
          <a:xfrm>
            <a:off x="403225" y="2744470"/>
            <a:ext cx="10932160" cy="1499870"/>
          </a:xfrm>
        </p:spPr>
        <p:txBody>
          <a:bodyPr/>
          <a:p>
            <a:r>
              <a:rPr altLang="en-US" lang="zh-CN"/>
              <a:t>有些时候，由于出题人的不严谨</a:t>
            </a:r>
            <a:endParaRPr altLang="en-US" lang="zh-CN"/>
          </a:p>
          <a:p>
            <a:r>
              <a:rPr altLang="en-US" lang="zh-CN"/>
              <a:t>有些数据可能会产生一些歧义</a:t>
            </a:r>
            <a:endParaRPr altLang="en-US" lang="zh-CN"/>
          </a:p>
          <a:p>
            <a:r>
              <a:rPr altLang="en-US" lang="zh-CN"/>
              <a:t>遇到这样的情况，可以通过</a:t>
            </a:r>
            <a:r>
              <a:rPr altLang="en-US" lang="zh-CN">
                <a:solidFill>
                  <a:srgbClr val="FF0000"/>
                </a:solidFill>
              </a:rPr>
              <a:t>多次提交测试</a:t>
            </a:r>
            <a:r>
              <a:rPr altLang="en-US" lang="zh-CN"/>
              <a:t>的方法拿到分数</a:t>
            </a:r>
            <a:endParaRPr altLang="en-US" lang="zh-CN"/>
          </a:p>
          <a:p>
            <a:r>
              <a:rPr altLang="en-US" lang="zh-CN"/>
              <a:t>比如：这道题目的另一个极端数据，</a:t>
            </a:r>
            <a:r>
              <a:rPr altLang="zh-CN" lang="en-US"/>
              <a:t>0</a:t>
            </a:r>
            <a:r>
              <a:rPr altLang="en-US" lang="zh-CN"/>
              <a:t>的处理题目中就没有给出明确的说法</a:t>
            </a:r>
            <a:endParaRPr altLang="en-US" lang="zh-CN"/>
          </a:p>
          <a:p>
            <a:r>
              <a:rPr altLang="en-US" lang="zh-CN"/>
              <a:t>我们给出下面两个测试数据：</a:t>
            </a:r>
            <a:r>
              <a:rPr altLang="zh-CN" lang="en-US"/>
              <a:t>0x00g</a:t>
            </a:r>
            <a:r>
              <a:rPr altLang="en-US" lang="zh-CN"/>
              <a:t>、</a:t>
            </a:r>
            <a:r>
              <a:rPr altLang="zh-CN" lang="en-US"/>
              <a:t>0xg</a:t>
            </a:r>
            <a:endParaRPr altLang="zh-CN" lang="en-US"/>
          </a:p>
          <a:p>
            <a:r>
              <a:rPr altLang="en-US" lang="zh-CN"/>
              <a:t>有的同学可能会理解为只要找到一个</a:t>
            </a:r>
            <a:r>
              <a:rPr altLang="zh-CN" lang="en-US"/>
              <a:t>0x</a:t>
            </a:r>
            <a:r>
              <a:rPr altLang="en-US" lang="zh-CN"/>
              <a:t>就输出一个答案，于是两个数据得答案都是 </a:t>
            </a:r>
            <a:r>
              <a:rPr altLang="zh-CN" lang="en-US"/>
              <a:t>0</a:t>
            </a:r>
            <a:endParaRPr altLang="zh-CN" lang="en-US"/>
          </a:p>
          <a:p>
            <a:r>
              <a:rPr altLang="en-US" lang="zh-CN"/>
              <a:t>也有同学觉得第二个数据</a:t>
            </a:r>
            <a:r>
              <a:rPr altLang="zh-CN" lang="en-US"/>
              <a:t>0x</a:t>
            </a:r>
            <a:r>
              <a:rPr altLang="en-US" lang="zh-CN"/>
              <a:t>后面没有合法的字符，于是这不是一个合法的情况，于是第二个数据输出 </a:t>
            </a:r>
            <a:r>
              <a:rPr altLang="zh-CN" lang="en-US"/>
              <a:t>-1</a:t>
            </a:r>
            <a:endParaRPr altLang="zh-CN" lang="en-US"/>
          </a:p>
          <a:p>
            <a:r>
              <a:rPr altLang="en-US" lang="zh-CN"/>
              <a:t>这两种情况都有其合理性，为了得到正确的答案，我们可以</a:t>
            </a:r>
            <a:r>
              <a:rPr altLang="en-US" lang="zh-CN">
                <a:solidFill>
                  <a:srgbClr val="FF0000"/>
                </a:solidFill>
              </a:rPr>
              <a:t>写两份程序进行测试</a:t>
            </a:r>
            <a:endParaRPr altLang="en-US" lang="zh-CN">
              <a:solidFill>
                <a:srgbClr val="FF0000"/>
              </a:solidFill>
            </a:endParaRPr>
          </a:p>
          <a:p>
            <a:endParaRPr altLang="en-US" lang="zh-CN">
              <a:solidFill>
                <a:srgbClr val="FF0000"/>
              </a:solidFill>
            </a:endParaRPr>
          </a:p>
        </p:txBody>
      </p:sp>
      <p:sp>
        <p:nvSpPr>
          <p:cNvPr id="104879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E34D473-156E-4CEC-9BD7-7EE5EE7FCFB3}" type="datetime1">
              <a:rPr altLang="en-US" lang="zh-CN"/>
              <a:t>2018/4/26</a:t>
            </a:fld>
            <a:endParaRPr altLang="en-US" sz="1800" lang="zh-CN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8" name=""/>
        <p:cNvGrpSpPr/>
        <p:nvPr/>
      </p:nvGrpSpPr>
      <p:grpSpPr>
        <a:xfrm/>
      </p:grpSpPr>
      <p:sp>
        <p:nvSpPr>
          <p:cNvPr id="1048797" name="标题 1"/>
          <p:cNvSpPr>
            <a:spLocks noGrp="1"/>
          </p:cNvSpPr>
          <p:nvPr>
            <p:ph type="title"/>
          </p:nvPr>
        </p:nvSpPr>
        <p:spPr>
          <a:xfrm>
            <a:off x="3656495" y="818308"/>
            <a:ext cx="7910030" cy="936946"/>
          </a:xfrm>
        </p:spPr>
        <p:txBody>
          <a:bodyPr/>
          <a:p>
            <a:r>
              <a:rPr altLang="en-US" lang="zh-CN"/>
              <a:t>总结</a:t>
            </a:r>
            <a:endParaRPr altLang="en-US" lang="zh-CN"/>
          </a:p>
        </p:txBody>
      </p:sp>
      <p:sp>
        <p:nvSpPr>
          <p:cNvPr id="1048798" name="文本占位符 2"/>
          <p:cNvSpPr>
            <a:spLocks noGrp="1"/>
          </p:cNvSpPr>
          <p:nvPr>
            <p:ph type="body" idx="1"/>
          </p:nvPr>
        </p:nvSpPr>
        <p:spPr>
          <a:xfrm>
            <a:off x="4404360" y="2744470"/>
            <a:ext cx="6931025" cy="1499870"/>
          </a:xfrm>
        </p:spPr>
        <p:txBody>
          <a:bodyPr/>
          <a:p>
            <a:r>
              <a:rPr altLang="zh-CN" lang="en-US">
                <a:solidFill>
                  <a:srgbClr val="FF0000"/>
                </a:solidFill>
              </a:rPr>
              <a:t>1</a:t>
            </a:r>
            <a:r>
              <a:rPr altLang="en-US" lang="zh-CN">
                <a:solidFill>
                  <a:srgbClr val="FF0000"/>
                </a:solidFill>
              </a:rPr>
              <a:t>、写好程序通过样例之后，当然先提交一次，万一对了呢？</a:t>
            </a:r>
            <a:endParaRPr altLang="en-US" lang="zh-CN">
              <a:solidFill>
                <a:srgbClr val="FF0000"/>
              </a:solidFill>
            </a:endParaRPr>
          </a:p>
          <a:p>
            <a:r>
              <a:rPr altLang="zh-CN" lang="en-US">
                <a:solidFill>
                  <a:srgbClr val="FF0000"/>
                </a:solidFill>
              </a:rPr>
              <a:t>2</a:t>
            </a:r>
            <a:r>
              <a:rPr altLang="en-US" lang="zh-CN">
                <a:solidFill>
                  <a:srgbClr val="FF0000"/>
                </a:solidFill>
              </a:rPr>
              <a:t>、如果没有</a:t>
            </a:r>
            <a:r>
              <a:rPr altLang="zh-CN" lang="en-US">
                <a:solidFill>
                  <a:srgbClr val="FF0000"/>
                </a:solidFill>
              </a:rPr>
              <a:t>AC</a:t>
            </a:r>
            <a:r>
              <a:rPr altLang="en-US" lang="zh-CN">
                <a:solidFill>
                  <a:srgbClr val="FF0000"/>
                </a:solidFill>
              </a:rPr>
              <a:t>，要保持冷静，先多尝试一些数据</a:t>
            </a:r>
            <a:endParaRPr altLang="en-US" lang="zh-CN">
              <a:solidFill>
                <a:srgbClr val="FF0000"/>
              </a:solidFill>
            </a:endParaRPr>
          </a:p>
          <a:p>
            <a:r>
              <a:rPr altLang="zh-CN" lang="en-US">
                <a:solidFill>
                  <a:srgbClr val="FF0000"/>
                </a:solidFill>
              </a:rPr>
              <a:t>3</a:t>
            </a:r>
            <a:r>
              <a:rPr altLang="en-US" lang="zh-CN">
                <a:solidFill>
                  <a:srgbClr val="FF0000"/>
                </a:solidFill>
              </a:rPr>
              <a:t>、差不多的数据不要重复测试（比如这题目，先测试</a:t>
            </a:r>
            <a:r>
              <a:rPr altLang="zh-CN" lang="en-US">
                <a:solidFill>
                  <a:srgbClr val="FF0000"/>
                </a:solidFill>
              </a:rPr>
              <a:t>-1</a:t>
            </a:r>
            <a:r>
              <a:rPr altLang="en-US" lang="zh-CN">
                <a:solidFill>
                  <a:srgbClr val="FF0000"/>
                </a:solidFill>
              </a:rPr>
              <a:t>的情况，再测试输出一个数据得情况，再测试输出多个数据得情况）</a:t>
            </a:r>
            <a:endParaRPr altLang="en-US" lang="zh-CN">
              <a:solidFill>
                <a:srgbClr val="FF0000"/>
              </a:solidFill>
            </a:endParaRPr>
          </a:p>
          <a:p>
            <a:r>
              <a:rPr altLang="zh-CN" lang="en-US">
                <a:solidFill>
                  <a:srgbClr val="FF0000"/>
                </a:solidFill>
              </a:rPr>
              <a:t>4</a:t>
            </a:r>
            <a:r>
              <a:rPr altLang="en-US" lang="zh-CN">
                <a:solidFill>
                  <a:srgbClr val="FF0000"/>
                </a:solidFill>
              </a:rPr>
              <a:t>、测试一些极端的数据（比如输入为合法的最小最大值得时候出现运行的情况，观察会不会出现数据范围越界等等异常）</a:t>
            </a:r>
            <a:endParaRPr altLang="en-US" lang="zh-CN">
              <a:solidFill>
                <a:srgbClr val="FF0000"/>
              </a:solidFill>
            </a:endParaRPr>
          </a:p>
          <a:p>
            <a:r>
              <a:rPr altLang="zh-CN" lang="en-US">
                <a:solidFill>
                  <a:srgbClr val="FF0000"/>
                </a:solidFill>
              </a:rPr>
              <a:t>*5</a:t>
            </a:r>
            <a:r>
              <a:rPr altLang="en-US" lang="zh-CN">
                <a:solidFill>
                  <a:srgbClr val="FF0000"/>
                </a:solidFill>
              </a:rPr>
              <a:t>、对于数据范围，估算程序的时间复杂度，看看会不会超时</a:t>
            </a:r>
            <a:endParaRPr altLang="en-US" lang="zh-CN">
              <a:solidFill>
                <a:srgbClr val="FF0000"/>
              </a:solidFill>
            </a:endParaRPr>
          </a:p>
          <a:p>
            <a:r>
              <a:rPr altLang="en-US" lang="zh-CN">
                <a:solidFill>
                  <a:srgbClr val="FF0000"/>
                </a:solidFill>
              </a:rPr>
              <a:t>（由于实训有部分分，所有有时候故意写超时的代码来获得部分分）</a:t>
            </a:r>
            <a:endParaRPr altLang="en-US" lang="zh-CN">
              <a:solidFill>
                <a:srgbClr val="FF0000"/>
              </a:solidFill>
            </a:endParaRPr>
          </a:p>
        </p:txBody>
      </p:sp>
      <p:sp>
        <p:nvSpPr>
          <p:cNvPr id="104879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E34D473-156E-4CEC-9BD7-7EE5EE7FCFB3}" type="datetime1">
              <a:rPr altLang="en-US" lang="zh-CN"/>
              <a:t>2018/4/26</a:t>
            </a:fld>
            <a:endParaRPr altLang="en-US" sz="1800" lang="zh-CN">
              <a:solidFill>
                <a:schemeClr val="tx1"/>
              </a:solidFill>
            </a:endParaRPr>
          </a:p>
        </p:txBody>
      </p:sp>
      <p:cxnSp>
        <p:nvCxnSpPr>
          <p:cNvPr id="3145734" name="直接连接符 9"/>
          <p:cNvCxnSpPr>
            <a:cxnSpLocks/>
          </p:cNvCxnSpPr>
          <p:nvPr/>
        </p:nvCxnSpPr>
        <p:spPr>
          <a:xfrm>
            <a:off x="5504180" y="5778500"/>
            <a:ext cx="6644005" cy="9525"/>
          </a:xfrm>
          <a:prstGeom prst="line"/>
          <a:solidFill>
            <a:schemeClr val="accent1"/>
          </a:solidFill>
          <a:ln w="28575" cap="flat" cmpd="sng" algn="ctr">
            <a:solidFill>
              <a:schemeClr val="accent1">
                <a:shade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048800" name="文本框 6"/>
          <p:cNvSpPr txBox="1"/>
          <p:nvPr/>
        </p:nvSpPr>
        <p:spPr>
          <a:xfrm>
            <a:off x="5532120" y="5927090"/>
            <a:ext cx="6331585" cy="645160"/>
          </a:xfrm>
          <a:prstGeom prst="rect"/>
          <a:noFill/>
        </p:spPr>
        <p:txBody>
          <a:bodyPr rtlCol="0" wrap="square">
            <a:spAutoFit/>
          </a:bodyPr>
          <a:p>
            <a:r>
              <a:rPr altLang="zh-CN" lang="en-US"/>
              <a:t>Note</a:t>
            </a:r>
            <a:r>
              <a:rPr altLang="en-US" lang="zh-CN"/>
              <a:t>：</a:t>
            </a:r>
            <a:r>
              <a:rPr lang="zh-CN"/>
              <a:t>在一般情况下，用</a:t>
            </a:r>
            <a:r>
              <a:rPr altLang="zh-CN" lang="en-US"/>
              <a:t>int</a:t>
            </a:r>
            <a:r>
              <a:rPr altLang="en-US" lang="zh-CN"/>
              <a:t>的变量都可以用</a:t>
            </a:r>
            <a:r>
              <a:rPr altLang="zh-CN" lang="en-US">
                <a:solidFill>
                  <a:srgbClr val="FF0000"/>
                </a:solidFill>
              </a:rPr>
              <a:t>long long</a:t>
            </a:r>
            <a:r>
              <a:rPr altLang="en-US" lang="zh-CN"/>
              <a:t>来保存，这些可以确保数据不会越界！类似，用</a:t>
            </a:r>
            <a:r>
              <a:rPr altLang="zh-CN" lang="en-US">
                <a:solidFill>
                  <a:srgbClr val="FF0000"/>
                </a:solidFill>
              </a:rPr>
              <a:t>double</a:t>
            </a:r>
            <a:r>
              <a:rPr altLang="en-US" lang="zh-CN"/>
              <a:t>不要用</a:t>
            </a:r>
            <a:r>
              <a:rPr altLang="zh-CN" lang="en-US"/>
              <a:t>float</a:t>
            </a:r>
            <a:r>
              <a:rPr altLang="en-US" lang="zh-CN"/>
              <a:t>！</a:t>
            </a:r>
            <a:endParaRPr altLang="en-US" lang="zh-CN"/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1" name="文本框 144"/>
          <p:cNvSpPr>
            <a:spLocks noChangeArrowheads="1"/>
          </p:cNvSpPr>
          <p:nvPr/>
        </p:nvSpPr>
        <p:spPr bwMode="auto">
          <a:xfrm>
            <a:off x="595182" y="1046954"/>
            <a:ext cx="3824418" cy="1014730"/>
          </a:xfrm>
          <a:prstGeom prst="rect"/>
          <a:noFill/>
          <a:ln>
            <a:noFill/>
          </a:ln>
        </p:spPr>
        <p:txBody>
          <a:bodyPr wrap="square">
            <a:spAutoFit/>
          </a:bodyPr>
          <a:p>
            <a:r>
              <a:rPr altLang="zh-CN" dirty="0" sz="6000" lang="en-US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PART  03</a:t>
            </a:r>
            <a:endParaRPr altLang="en-US" dirty="0" sz="6000" lang="zh-CN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48802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dirty="0" lang="en-US"/>
              <a:t> </a:t>
            </a:r>
            <a:r>
              <a:rPr altLang="en-US" dirty="0" lang="zh-CN"/>
              <a:t>分析与建议</a:t>
            </a:r>
            <a:endParaRPr altLang="en-US" dirty="0" lang="zh-CN"/>
          </a:p>
        </p:txBody>
      </p:sp>
      <p:sp>
        <p:nvSpPr>
          <p:cNvPr id="1048803" name="文本占位符 4"/>
          <p:cNvSpPr>
            <a:spLocks noGrp="1"/>
          </p:cNvSpPr>
          <p:nvPr>
            <p:ph type="body" idx="1"/>
          </p:nvPr>
        </p:nvSpPr>
        <p:spPr>
          <a:xfrm>
            <a:off x="5948045" y="4611370"/>
            <a:ext cx="5405755" cy="1499870"/>
          </a:xfrm>
        </p:spPr>
        <p:txBody>
          <a:bodyPr/>
          <a:p>
            <a:pPr algn="l"/>
            <a:r>
              <a:rPr altLang="en-US" dirty="0" lang="zh-CN"/>
              <a:t>引言：在上周进行了一次微调研，下面对调研的数据进行一些简单的分析！</a:t>
            </a:r>
            <a:endParaRPr altLang="en-US" dirty="0" lang="zh-CN"/>
          </a:p>
        </p:txBody>
      </p:sp>
      <p:sp>
        <p:nvSpPr>
          <p:cNvPr id="1048804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E34D473-156E-4CEC-9BD7-7EE5EE7FCFB3}" type="datetime1">
              <a:rPr altLang="en-US" lang="zh-CN"/>
              <a:t>2018/4/26</a:t>
            </a:fld>
            <a:endParaRPr altLang="en-US" sz="1800" lang="zh-CN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任意多边形 127"/>
          <p:cNvSpPr>
            <a:spLocks noChangeArrowheads="1"/>
          </p:cNvSpPr>
          <p:nvPr/>
        </p:nvSpPr>
        <p:spPr bwMode="auto">
          <a:xfrm flipH="1" flipV="1">
            <a:off x="195263" y="2441575"/>
            <a:ext cx="6511925" cy="2508250"/>
          </a:xfrm>
          <a:custGeom>
            <a:avLst/>
            <a:gdLst>
              <a:gd name="T0" fmla="*/ 0 w 6511461"/>
              <a:gd name="T1" fmla="*/ 0 h 2507300"/>
              <a:gd name="T2" fmla="*/ 6511461 w 6511461"/>
              <a:gd name="T3" fmla="*/ 2507300 h 2507300"/>
            </a:gdLst>
            <a:ahLst/>
            <a:rect l="T0" t="T1" r="T2" b="T3"/>
            <a:pathLst>
              <a:path w="6511461" h="2507300">
                <a:moveTo>
                  <a:pt x="1699105" y="813800"/>
                </a:moveTo>
                <a:lnTo>
                  <a:pt x="1809413" y="623614"/>
                </a:lnTo>
                <a:lnTo>
                  <a:pt x="1699105" y="623614"/>
                </a:lnTo>
                <a:lnTo>
                  <a:pt x="1699105" y="624395"/>
                </a:lnTo>
                <a:lnTo>
                  <a:pt x="1808791" y="624395"/>
                </a:lnTo>
                <a:lnTo>
                  <a:pt x="1699105" y="813509"/>
                </a:lnTo>
                <a:close/>
                <a:moveTo>
                  <a:pt x="6511461" y="1247228"/>
                </a:moveTo>
                <a:lnTo>
                  <a:pt x="5788069" y="1247228"/>
                </a:lnTo>
                <a:lnTo>
                  <a:pt x="5064677" y="1247228"/>
                </a:lnTo>
                <a:lnTo>
                  <a:pt x="4702982" y="623615"/>
                </a:lnTo>
                <a:lnTo>
                  <a:pt x="4702981" y="623615"/>
                </a:lnTo>
                <a:lnTo>
                  <a:pt x="4341285" y="1247228"/>
                </a:lnTo>
                <a:lnTo>
                  <a:pt x="3979589" y="623614"/>
                </a:lnTo>
                <a:lnTo>
                  <a:pt x="4341285" y="0"/>
                </a:lnTo>
                <a:lnTo>
                  <a:pt x="5064677" y="0"/>
                </a:lnTo>
                <a:lnTo>
                  <a:pt x="5064677" y="1"/>
                </a:lnTo>
                <a:lnTo>
                  <a:pt x="5774032" y="1"/>
                </a:lnTo>
                <a:lnTo>
                  <a:pt x="5413139" y="622230"/>
                </a:lnTo>
                <a:lnTo>
                  <a:pt x="5413942" y="623614"/>
                </a:lnTo>
                <a:lnTo>
                  <a:pt x="5426373" y="623614"/>
                </a:lnTo>
                <a:lnTo>
                  <a:pt x="6149765" y="623614"/>
                </a:lnTo>
                <a:close/>
                <a:moveTo>
                  <a:pt x="3979589" y="1870843"/>
                </a:moveTo>
                <a:lnTo>
                  <a:pt x="3617893" y="1247229"/>
                </a:lnTo>
                <a:lnTo>
                  <a:pt x="4341285" y="1247229"/>
                </a:lnTo>
                <a:close/>
                <a:moveTo>
                  <a:pt x="4702981" y="1870843"/>
                </a:moveTo>
                <a:lnTo>
                  <a:pt x="4341285" y="1247229"/>
                </a:lnTo>
                <a:lnTo>
                  <a:pt x="5064677" y="1247229"/>
                </a:lnTo>
                <a:close/>
                <a:moveTo>
                  <a:pt x="5064677" y="2494457"/>
                </a:moveTo>
                <a:lnTo>
                  <a:pt x="4341285" y="2494457"/>
                </a:lnTo>
                <a:lnTo>
                  <a:pt x="4702981" y="1870843"/>
                </a:lnTo>
                <a:close/>
                <a:moveTo>
                  <a:pt x="6511461" y="2494457"/>
                </a:moveTo>
                <a:lnTo>
                  <a:pt x="5788069" y="2494457"/>
                </a:lnTo>
                <a:lnTo>
                  <a:pt x="6149765" y="1870843"/>
                </a:lnTo>
                <a:close/>
                <a:moveTo>
                  <a:pt x="3616804" y="2496016"/>
                </a:moveTo>
                <a:lnTo>
                  <a:pt x="2893412" y="2496016"/>
                </a:lnTo>
                <a:lnTo>
                  <a:pt x="3255108" y="1872402"/>
                </a:lnTo>
                <a:close/>
                <a:moveTo>
                  <a:pt x="2172710" y="2496797"/>
                </a:moveTo>
                <a:lnTo>
                  <a:pt x="1811014" y="1873183"/>
                </a:lnTo>
                <a:lnTo>
                  <a:pt x="2534406" y="1873183"/>
                </a:lnTo>
                <a:close/>
                <a:moveTo>
                  <a:pt x="739311" y="2507300"/>
                </a:moveTo>
                <a:lnTo>
                  <a:pt x="732314" y="2495236"/>
                </a:lnTo>
                <a:lnTo>
                  <a:pt x="731818" y="2495236"/>
                </a:lnTo>
                <a:lnTo>
                  <a:pt x="732066" y="2494809"/>
                </a:lnTo>
                <a:lnTo>
                  <a:pt x="400173" y="1922580"/>
                </a:lnTo>
                <a:lnTo>
                  <a:pt x="398871" y="1922580"/>
                </a:lnTo>
                <a:lnTo>
                  <a:pt x="731917" y="2496797"/>
                </a:lnTo>
                <a:lnTo>
                  <a:pt x="8525" y="2496797"/>
                </a:lnTo>
                <a:lnTo>
                  <a:pt x="363791" y="1884269"/>
                </a:lnTo>
                <a:lnTo>
                  <a:pt x="363791" y="1871622"/>
                </a:lnTo>
                <a:lnTo>
                  <a:pt x="359583" y="1871622"/>
                </a:lnTo>
                <a:lnTo>
                  <a:pt x="360866" y="1869411"/>
                </a:lnTo>
                <a:lnTo>
                  <a:pt x="0" y="1247228"/>
                </a:lnTo>
                <a:lnTo>
                  <a:pt x="311" y="1247228"/>
                </a:lnTo>
                <a:lnTo>
                  <a:pt x="362007" y="623614"/>
                </a:lnTo>
                <a:lnTo>
                  <a:pt x="362317" y="623614"/>
                </a:lnTo>
                <a:lnTo>
                  <a:pt x="622" y="1"/>
                </a:lnTo>
                <a:lnTo>
                  <a:pt x="363791" y="1"/>
                </a:lnTo>
                <a:lnTo>
                  <a:pt x="363791" y="0"/>
                </a:lnTo>
                <a:lnTo>
                  <a:pt x="724325" y="0"/>
                </a:lnTo>
                <a:lnTo>
                  <a:pt x="1447717" y="0"/>
                </a:lnTo>
                <a:lnTo>
                  <a:pt x="1699105" y="0"/>
                </a:lnTo>
                <a:lnTo>
                  <a:pt x="2171109" y="0"/>
                </a:lnTo>
                <a:lnTo>
                  <a:pt x="2532805" y="623614"/>
                </a:lnTo>
                <a:lnTo>
                  <a:pt x="2894500" y="1247226"/>
                </a:lnTo>
                <a:lnTo>
                  <a:pt x="2894502" y="1247226"/>
                </a:lnTo>
                <a:lnTo>
                  <a:pt x="3256195" y="623618"/>
                </a:lnTo>
                <a:lnTo>
                  <a:pt x="3242677" y="623618"/>
                </a:lnTo>
                <a:lnTo>
                  <a:pt x="3248893" y="612902"/>
                </a:lnTo>
                <a:lnTo>
                  <a:pt x="2893411" y="3"/>
                </a:lnTo>
                <a:lnTo>
                  <a:pt x="3616803" y="3"/>
                </a:lnTo>
                <a:lnTo>
                  <a:pt x="3610588" y="10719"/>
                </a:lnTo>
                <a:lnTo>
                  <a:pt x="3966069" y="623618"/>
                </a:lnTo>
                <a:lnTo>
                  <a:pt x="3256200" y="623618"/>
                </a:lnTo>
                <a:lnTo>
                  <a:pt x="3617893" y="1247228"/>
                </a:lnTo>
                <a:lnTo>
                  <a:pt x="3616802" y="1247228"/>
                </a:lnTo>
                <a:lnTo>
                  <a:pt x="3255107" y="1870840"/>
                </a:lnTo>
                <a:lnTo>
                  <a:pt x="2893957" y="1248167"/>
                </a:lnTo>
                <a:lnTo>
                  <a:pt x="2532805" y="1870843"/>
                </a:lnTo>
                <a:lnTo>
                  <a:pt x="2171109" y="1247229"/>
                </a:lnTo>
                <a:lnTo>
                  <a:pt x="2893413" y="1247229"/>
                </a:lnTo>
                <a:lnTo>
                  <a:pt x="2893412" y="1247228"/>
                </a:lnTo>
                <a:lnTo>
                  <a:pt x="2171109" y="1247228"/>
                </a:lnTo>
                <a:lnTo>
                  <a:pt x="1699105" y="1247228"/>
                </a:lnTo>
                <a:lnTo>
                  <a:pt x="1699105" y="1247229"/>
                </a:lnTo>
                <a:lnTo>
                  <a:pt x="2171109" y="1247229"/>
                </a:lnTo>
                <a:lnTo>
                  <a:pt x="1809413" y="1870843"/>
                </a:lnTo>
                <a:lnTo>
                  <a:pt x="1807586" y="1873994"/>
                </a:lnTo>
                <a:lnTo>
                  <a:pt x="2167907" y="2495237"/>
                </a:lnTo>
                <a:lnTo>
                  <a:pt x="1444515" y="2495237"/>
                </a:lnTo>
                <a:lnTo>
                  <a:pt x="1444515" y="2495236"/>
                </a:lnTo>
                <a:lnTo>
                  <a:pt x="746308" y="2495236"/>
                </a:lnTo>
                <a:close/>
              </a:path>
            </a:pathLst>
          </a:custGeom>
          <a:gradFill rotWithShape="1">
            <a:gsLst>
              <a:gs pos="0">
                <a:srgbClr val="284482"/>
              </a:gs>
              <a:gs pos="29999">
                <a:srgbClr val="834F9B"/>
              </a:gs>
              <a:gs pos="64999">
                <a:srgbClr val="A4377B"/>
              </a:gs>
              <a:gs pos="92000">
                <a:srgbClr val="FD9A55"/>
              </a:gs>
              <a:gs pos="100000">
                <a:srgbClr val="FD9A55"/>
              </a:gs>
            </a:gsLst>
            <a:lin ang="6000000" scaled="1"/>
          </a:gradFill>
          <a:ln w="3175" cap="flat" cmpd="sng">
            <a:solidFill>
              <a:srgbClr val="FFFFFF">
                <a:alpha val="9999"/>
              </a:srgbClr>
            </a:solidFill>
            <a:bevel/>
          </a:ln>
        </p:spPr>
        <p:txBody>
          <a:bodyPr anchor="ctr"/>
          <a:p>
            <a:pPr algn="ctr"/>
            <a:endParaRPr altLang="zh-CN" lang="zh-CN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48676" name="任意多边形 126"/>
          <p:cNvSpPr>
            <a:spLocks noChangeArrowheads="1"/>
          </p:cNvSpPr>
          <p:nvPr/>
        </p:nvSpPr>
        <p:spPr bwMode="auto">
          <a:xfrm flipH="1" flipV="1">
            <a:off x="-12700" y="2314575"/>
            <a:ext cx="6511925" cy="2508250"/>
          </a:xfrm>
          <a:custGeom>
            <a:avLst/>
            <a:gdLst>
              <a:gd name="T0" fmla="*/ 0 w 6511461"/>
              <a:gd name="T1" fmla="*/ 0 h 2507300"/>
              <a:gd name="T2" fmla="*/ 6511461 w 6511461"/>
              <a:gd name="T3" fmla="*/ 2507300 h 2507300"/>
            </a:gdLst>
            <a:ahLst/>
            <a:rect l="T0" t="T1" r="T2" b="T3"/>
            <a:pathLst>
              <a:path w="6511461" h="2507300">
                <a:moveTo>
                  <a:pt x="1699105" y="813800"/>
                </a:moveTo>
                <a:lnTo>
                  <a:pt x="1809413" y="623614"/>
                </a:lnTo>
                <a:lnTo>
                  <a:pt x="1699105" y="623614"/>
                </a:lnTo>
                <a:lnTo>
                  <a:pt x="1699105" y="624395"/>
                </a:lnTo>
                <a:lnTo>
                  <a:pt x="1808791" y="624395"/>
                </a:lnTo>
                <a:lnTo>
                  <a:pt x="1699105" y="813509"/>
                </a:lnTo>
                <a:close/>
                <a:moveTo>
                  <a:pt x="6511461" y="1247228"/>
                </a:moveTo>
                <a:lnTo>
                  <a:pt x="5788069" y="1247228"/>
                </a:lnTo>
                <a:lnTo>
                  <a:pt x="5064677" y="1247228"/>
                </a:lnTo>
                <a:lnTo>
                  <a:pt x="4702982" y="623615"/>
                </a:lnTo>
                <a:lnTo>
                  <a:pt x="4702981" y="623615"/>
                </a:lnTo>
                <a:lnTo>
                  <a:pt x="4341285" y="1247228"/>
                </a:lnTo>
                <a:lnTo>
                  <a:pt x="3979589" y="623614"/>
                </a:lnTo>
                <a:lnTo>
                  <a:pt x="4341285" y="0"/>
                </a:lnTo>
                <a:lnTo>
                  <a:pt x="5064677" y="0"/>
                </a:lnTo>
                <a:lnTo>
                  <a:pt x="5064677" y="1"/>
                </a:lnTo>
                <a:lnTo>
                  <a:pt x="5774032" y="1"/>
                </a:lnTo>
                <a:lnTo>
                  <a:pt x="5413139" y="622230"/>
                </a:lnTo>
                <a:lnTo>
                  <a:pt x="5413942" y="623614"/>
                </a:lnTo>
                <a:lnTo>
                  <a:pt x="5426373" y="623614"/>
                </a:lnTo>
                <a:lnTo>
                  <a:pt x="6149765" y="623614"/>
                </a:lnTo>
                <a:close/>
                <a:moveTo>
                  <a:pt x="3979589" y="1870843"/>
                </a:moveTo>
                <a:lnTo>
                  <a:pt x="3617893" y="1247229"/>
                </a:lnTo>
                <a:lnTo>
                  <a:pt x="4341285" y="1247229"/>
                </a:lnTo>
                <a:close/>
                <a:moveTo>
                  <a:pt x="4702981" y="1870843"/>
                </a:moveTo>
                <a:lnTo>
                  <a:pt x="4341285" y="1247229"/>
                </a:lnTo>
                <a:lnTo>
                  <a:pt x="5064677" y="1247229"/>
                </a:lnTo>
                <a:close/>
                <a:moveTo>
                  <a:pt x="5064677" y="2494457"/>
                </a:moveTo>
                <a:lnTo>
                  <a:pt x="4341285" y="2494457"/>
                </a:lnTo>
                <a:lnTo>
                  <a:pt x="4702981" y="1870843"/>
                </a:lnTo>
                <a:close/>
                <a:moveTo>
                  <a:pt x="6511461" y="2494457"/>
                </a:moveTo>
                <a:lnTo>
                  <a:pt x="5788069" y="2494457"/>
                </a:lnTo>
                <a:lnTo>
                  <a:pt x="6149765" y="1870843"/>
                </a:lnTo>
                <a:close/>
                <a:moveTo>
                  <a:pt x="3616804" y="2496016"/>
                </a:moveTo>
                <a:lnTo>
                  <a:pt x="2893412" y="2496016"/>
                </a:lnTo>
                <a:lnTo>
                  <a:pt x="3255108" y="1872402"/>
                </a:lnTo>
                <a:close/>
                <a:moveTo>
                  <a:pt x="2172710" y="2496797"/>
                </a:moveTo>
                <a:lnTo>
                  <a:pt x="1811014" y="1873183"/>
                </a:lnTo>
                <a:lnTo>
                  <a:pt x="2534406" y="1873183"/>
                </a:lnTo>
                <a:close/>
                <a:moveTo>
                  <a:pt x="739311" y="2507300"/>
                </a:moveTo>
                <a:lnTo>
                  <a:pt x="732314" y="2495236"/>
                </a:lnTo>
                <a:lnTo>
                  <a:pt x="731818" y="2495236"/>
                </a:lnTo>
                <a:lnTo>
                  <a:pt x="732066" y="2494809"/>
                </a:lnTo>
                <a:lnTo>
                  <a:pt x="400173" y="1922580"/>
                </a:lnTo>
                <a:lnTo>
                  <a:pt x="398871" y="1922580"/>
                </a:lnTo>
                <a:lnTo>
                  <a:pt x="731917" y="2496797"/>
                </a:lnTo>
                <a:lnTo>
                  <a:pt x="8525" y="2496797"/>
                </a:lnTo>
                <a:lnTo>
                  <a:pt x="363791" y="1884269"/>
                </a:lnTo>
                <a:lnTo>
                  <a:pt x="363791" y="1871622"/>
                </a:lnTo>
                <a:lnTo>
                  <a:pt x="359583" y="1871622"/>
                </a:lnTo>
                <a:lnTo>
                  <a:pt x="360866" y="1869411"/>
                </a:lnTo>
                <a:lnTo>
                  <a:pt x="0" y="1247228"/>
                </a:lnTo>
                <a:lnTo>
                  <a:pt x="311" y="1247228"/>
                </a:lnTo>
                <a:lnTo>
                  <a:pt x="362007" y="623614"/>
                </a:lnTo>
                <a:lnTo>
                  <a:pt x="362317" y="623614"/>
                </a:lnTo>
                <a:lnTo>
                  <a:pt x="622" y="1"/>
                </a:lnTo>
                <a:lnTo>
                  <a:pt x="363791" y="1"/>
                </a:lnTo>
                <a:lnTo>
                  <a:pt x="363791" y="0"/>
                </a:lnTo>
                <a:lnTo>
                  <a:pt x="724325" y="0"/>
                </a:lnTo>
                <a:lnTo>
                  <a:pt x="1447717" y="0"/>
                </a:lnTo>
                <a:lnTo>
                  <a:pt x="1699105" y="0"/>
                </a:lnTo>
                <a:lnTo>
                  <a:pt x="2171109" y="0"/>
                </a:lnTo>
                <a:lnTo>
                  <a:pt x="2532805" y="623614"/>
                </a:lnTo>
                <a:lnTo>
                  <a:pt x="2894500" y="1247226"/>
                </a:lnTo>
                <a:lnTo>
                  <a:pt x="2894502" y="1247226"/>
                </a:lnTo>
                <a:lnTo>
                  <a:pt x="3256195" y="623618"/>
                </a:lnTo>
                <a:lnTo>
                  <a:pt x="3242677" y="623618"/>
                </a:lnTo>
                <a:lnTo>
                  <a:pt x="3248893" y="612902"/>
                </a:lnTo>
                <a:lnTo>
                  <a:pt x="2893411" y="3"/>
                </a:lnTo>
                <a:lnTo>
                  <a:pt x="3616803" y="3"/>
                </a:lnTo>
                <a:lnTo>
                  <a:pt x="3610588" y="10719"/>
                </a:lnTo>
                <a:lnTo>
                  <a:pt x="3966069" y="623618"/>
                </a:lnTo>
                <a:lnTo>
                  <a:pt x="3256200" y="623618"/>
                </a:lnTo>
                <a:lnTo>
                  <a:pt x="3617893" y="1247228"/>
                </a:lnTo>
                <a:lnTo>
                  <a:pt x="3616802" y="1247228"/>
                </a:lnTo>
                <a:lnTo>
                  <a:pt x="3255107" y="1870840"/>
                </a:lnTo>
                <a:lnTo>
                  <a:pt x="2893957" y="1248167"/>
                </a:lnTo>
                <a:lnTo>
                  <a:pt x="2532805" y="1870843"/>
                </a:lnTo>
                <a:lnTo>
                  <a:pt x="2171109" y="1247229"/>
                </a:lnTo>
                <a:lnTo>
                  <a:pt x="2893413" y="1247229"/>
                </a:lnTo>
                <a:lnTo>
                  <a:pt x="2893412" y="1247228"/>
                </a:lnTo>
                <a:lnTo>
                  <a:pt x="2171109" y="1247228"/>
                </a:lnTo>
                <a:lnTo>
                  <a:pt x="1699105" y="1247228"/>
                </a:lnTo>
                <a:lnTo>
                  <a:pt x="1699105" y="1247229"/>
                </a:lnTo>
                <a:lnTo>
                  <a:pt x="2171109" y="1247229"/>
                </a:lnTo>
                <a:lnTo>
                  <a:pt x="1809413" y="1870843"/>
                </a:lnTo>
                <a:lnTo>
                  <a:pt x="1807586" y="1873994"/>
                </a:lnTo>
                <a:lnTo>
                  <a:pt x="2167907" y="2495237"/>
                </a:lnTo>
                <a:lnTo>
                  <a:pt x="1444515" y="2495237"/>
                </a:lnTo>
                <a:lnTo>
                  <a:pt x="1444515" y="2495236"/>
                </a:lnTo>
                <a:lnTo>
                  <a:pt x="746308" y="2495236"/>
                </a:lnTo>
                <a:close/>
              </a:path>
            </a:pathLst>
          </a:custGeom>
          <a:blipFill rotWithShape="1" dpi="0">
            <a:blip xmlns:r="http://schemas.openxmlformats.org/officeDocument/2006/relationships" r:embed="rId1"/>
            <a:srcRect/>
            <a:stretch>
              <a:fillRect/>
            </a:stretch>
          </a:blipFill>
          <a:ln w="3175" cap="flat" cmpd="sng">
            <a:solidFill>
              <a:srgbClr val="FFFFFF">
                <a:alpha val="9999"/>
              </a:srgbClr>
            </a:solidFill>
            <a:bevel/>
          </a:ln>
        </p:spPr>
        <p:txBody>
          <a:bodyPr anchor="ctr"/>
          <a:p>
            <a:pPr algn="ctr"/>
            <a:endParaRPr altLang="zh-CN" lang="zh-CN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48677" name="文本框 96"/>
          <p:cNvSpPr>
            <a:spLocks noChangeArrowheads="1"/>
          </p:cNvSpPr>
          <p:nvPr/>
        </p:nvSpPr>
        <p:spPr bwMode="auto">
          <a:xfrm>
            <a:off x="1498600" y="1117600"/>
            <a:ext cx="4119881" cy="993141"/>
          </a:xfrm>
          <a:prstGeom prst="rect"/>
          <a:noFill/>
          <a:ln>
            <a:noFill/>
          </a:ln>
        </p:spPr>
        <p:txBody>
          <a:bodyPr wrap="none">
            <a:spAutoFit/>
          </a:bodyPr>
          <a:p>
            <a:r>
              <a:rPr altLang="zh-CN" dirty="0" sz="6000" lang="en-US">
                <a:solidFill>
                  <a:srgbClr val="6C5B7B"/>
                </a:solidFill>
                <a:latin typeface="+mn-lt"/>
                <a:ea typeface="+mn-ea"/>
                <a:cs typeface="+mn-ea"/>
                <a:sym typeface="+mn-lt"/>
              </a:rPr>
              <a:t>CONCENTS</a:t>
            </a:r>
            <a:endParaRPr altLang="en-US" dirty="0" sz="6000" lang="zh-CN">
              <a:solidFill>
                <a:srgbClr val="6C5B7B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48678" name="等腰三角形 2"/>
          <p:cNvSpPr>
            <a:spLocks noChangeArrowheads="1"/>
          </p:cNvSpPr>
          <p:nvPr/>
        </p:nvSpPr>
        <p:spPr bwMode="auto">
          <a:xfrm flipV="1">
            <a:off x="7539038" y="1760538"/>
            <a:ext cx="735012" cy="635000"/>
          </a:xfrm>
          <a:prstGeom prst="triangle">
            <a:avLst>
              <a:gd name="adj" fmla="val 50000"/>
            </a:avLst>
          </a:prstGeom>
          <a:solidFill>
            <a:srgbClr val="422657"/>
          </a:solidFill>
          <a:ln>
            <a:noFill/>
          </a:ln>
        </p:spPr>
        <p:txBody>
          <a:bodyPr anchor="ctr"/>
          <a:p>
            <a:pPr algn="ctr"/>
            <a:endParaRPr altLang="zh-CN" lang="zh-CN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48679" name="等腰三角形 79"/>
          <p:cNvSpPr>
            <a:spLocks noChangeArrowheads="1"/>
          </p:cNvSpPr>
          <p:nvPr/>
        </p:nvSpPr>
        <p:spPr bwMode="auto">
          <a:xfrm flipV="1">
            <a:off x="7716838" y="1760538"/>
            <a:ext cx="735012" cy="635000"/>
          </a:xfrm>
          <a:prstGeom prst="triangle">
            <a:avLst>
              <a:gd name="adj" fmla="val 50000"/>
            </a:avLst>
          </a:prstGeom>
          <a:solidFill>
            <a:srgbClr val="422657">
              <a:alpha val="50000"/>
            </a:srgbClr>
          </a:solidFill>
          <a:ln>
            <a:noFill/>
          </a:ln>
        </p:spPr>
        <p:txBody>
          <a:bodyPr anchor="ctr"/>
          <a:p>
            <a:pPr algn="ctr"/>
            <a:endParaRPr altLang="zh-CN" lang="zh-CN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48680" name="等腰三角形 80"/>
          <p:cNvSpPr>
            <a:spLocks noChangeArrowheads="1"/>
          </p:cNvSpPr>
          <p:nvPr/>
        </p:nvSpPr>
        <p:spPr bwMode="auto">
          <a:xfrm flipV="1">
            <a:off x="7539038" y="2813050"/>
            <a:ext cx="735012" cy="635000"/>
          </a:xfrm>
          <a:prstGeom prst="triangle">
            <a:avLst>
              <a:gd name="adj" fmla="val 50000"/>
            </a:avLst>
          </a:prstGeom>
          <a:solidFill>
            <a:srgbClr val="774278"/>
          </a:solidFill>
          <a:ln>
            <a:noFill/>
          </a:ln>
        </p:spPr>
        <p:txBody>
          <a:bodyPr anchor="ctr"/>
          <a:p>
            <a:pPr algn="ctr"/>
            <a:endParaRPr altLang="zh-CN" lang="zh-CN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48681" name="等腰三角形 81"/>
          <p:cNvSpPr>
            <a:spLocks noChangeArrowheads="1"/>
          </p:cNvSpPr>
          <p:nvPr/>
        </p:nvSpPr>
        <p:spPr bwMode="auto">
          <a:xfrm flipV="1">
            <a:off x="7716838" y="2813050"/>
            <a:ext cx="735012" cy="635000"/>
          </a:xfrm>
          <a:prstGeom prst="triangle">
            <a:avLst>
              <a:gd name="adj" fmla="val 50000"/>
            </a:avLst>
          </a:prstGeom>
          <a:solidFill>
            <a:srgbClr val="774278">
              <a:alpha val="50000"/>
            </a:srgbClr>
          </a:solidFill>
          <a:ln>
            <a:noFill/>
          </a:ln>
        </p:spPr>
        <p:txBody>
          <a:bodyPr anchor="ctr"/>
          <a:p>
            <a:pPr algn="ctr"/>
            <a:endParaRPr altLang="zh-CN" lang="zh-CN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48682" name="等腰三角形 82"/>
          <p:cNvSpPr>
            <a:spLocks noChangeArrowheads="1"/>
          </p:cNvSpPr>
          <p:nvPr/>
        </p:nvSpPr>
        <p:spPr bwMode="auto">
          <a:xfrm flipV="1">
            <a:off x="7548563" y="3865563"/>
            <a:ext cx="735012" cy="635000"/>
          </a:xfrm>
          <a:prstGeom prst="triangle">
            <a:avLst>
              <a:gd name="adj" fmla="val 50000"/>
            </a:avLst>
          </a:prstGeom>
          <a:solidFill>
            <a:srgbClr val="AF4778"/>
          </a:solidFill>
          <a:ln>
            <a:noFill/>
          </a:ln>
        </p:spPr>
        <p:txBody>
          <a:bodyPr anchor="ctr"/>
          <a:p>
            <a:pPr algn="ctr"/>
            <a:endParaRPr altLang="zh-CN" lang="zh-CN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48683" name="等腰三角形 83"/>
          <p:cNvSpPr>
            <a:spLocks noChangeArrowheads="1"/>
          </p:cNvSpPr>
          <p:nvPr/>
        </p:nvSpPr>
        <p:spPr bwMode="auto">
          <a:xfrm flipV="1">
            <a:off x="7726363" y="3865563"/>
            <a:ext cx="735012" cy="635000"/>
          </a:xfrm>
          <a:prstGeom prst="triangle">
            <a:avLst>
              <a:gd name="adj" fmla="val 50000"/>
            </a:avLst>
          </a:prstGeom>
          <a:solidFill>
            <a:srgbClr val="AF4778">
              <a:alpha val="50000"/>
            </a:srgbClr>
          </a:solidFill>
          <a:ln>
            <a:noFill/>
          </a:ln>
        </p:spPr>
        <p:txBody>
          <a:bodyPr anchor="ctr"/>
          <a:p>
            <a:pPr algn="ctr"/>
            <a:endParaRPr altLang="zh-CN" lang="zh-CN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48684" name="等腰三角形 84"/>
          <p:cNvSpPr>
            <a:spLocks noChangeArrowheads="1"/>
          </p:cNvSpPr>
          <p:nvPr/>
        </p:nvSpPr>
        <p:spPr bwMode="auto">
          <a:xfrm flipV="1">
            <a:off x="7548563" y="4918075"/>
            <a:ext cx="735012" cy="635000"/>
          </a:xfrm>
          <a:prstGeom prst="triangle">
            <a:avLst>
              <a:gd name="adj" fmla="val 50000"/>
            </a:avLst>
          </a:prstGeom>
          <a:solidFill>
            <a:srgbClr val="D75F84"/>
          </a:solidFill>
          <a:ln>
            <a:noFill/>
          </a:ln>
        </p:spPr>
        <p:txBody>
          <a:bodyPr anchor="ctr"/>
          <a:p>
            <a:pPr algn="ctr"/>
            <a:endParaRPr altLang="zh-CN" lang="zh-CN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48685" name="等腰三角形 85"/>
          <p:cNvSpPr>
            <a:spLocks noChangeArrowheads="1"/>
          </p:cNvSpPr>
          <p:nvPr/>
        </p:nvSpPr>
        <p:spPr bwMode="auto">
          <a:xfrm flipV="1">
            <a:off x="7726363" y="4918075"/>
            <a:ext cx="735012" cy="635000"/>
          </a:xfrm>
          <a:prstGeom prst="triangle">
            <a:avLst>
              <a:gd name="adj" fmla="val 50000"/>
            </a:avLst>
          </a:prstGeom>
          <a:solidFill>
            <a:srgbClr val="D75F84">
              <a:alpha val="50000"/>
            </a:srgbClr>
          </a:solidFill>
          <a:ln>
            <a:noFill/>
          </a:ln>
        </p:spPr>
        <p:txBody>
          <a:bodyPr anchor="ctr"/>
          <a:p>
            <a:pPr algn="ctr"/>
            <a:endParaRPr altLang="zh-CN" lang="zh-CN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48686" name="文本框 25"/>
          <p:cNvSpPr>
            <a:spLocks noChangeArrowheads="1"/>
          </p:cNvSpPr>
          <p:nvPr/>
        </p:nvSpPr>
        <p:spPr bwMode="auto">
          <a:xfrm>
            <a:off x="7712075" y="1695450"/>
            <a:ext cx="408940" cy="583565"/>
          </a:xfrm>
          <a:prstGeom prst="rect"/>
          <a:noFill/>
          <a:ln>
            <a:noFill/>
          </a:ln>
        </p:spPr>
        <p:txBody>
          <a:bodyPr wrap="none">
            <a:spAutoFit/>
          </a:bodyPr>
          <a:p>
            <a:r>
              <a:rPr altLang="zh-CN" sz="3200" lang="en-US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1</a:t>
            </a:r>
            <a:endParaRPr altLang="en-US" sz="3200" lang="zh-CN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48687" name="文本框 25"/>
          <p:cNvSpPr>
            <a:spLocks noChangeArrowheads="1"/>
          </p:cNvSpPr>
          <p:nvPr/>
        </p:nvSpPr>
        <p:spPr bwMode="auto">
          <a:xfrm>
            <a:off x="7712075" y="2724150"/>
            <a:ext cx="408940" cy="583565"/>
          </a:xfrm>
          <a:prstGeom prst="rect"/>
          <a:noFill/>
          <a:ln>
            <a:noFill/>
          </a:ln>
        </p:spPr>
        <p:txBody>
          <a:bodyPr wrap="none">
            <a:spAutoFit/>
          </a:bodyPr>
          <a:p>
            <a:r>
              <a:rPr altLang="zh-CN" sz="3200" lang="en-US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2</a:t>
            </a:r>
            <a:endParaRPr altLang="en-US" sz="3200" lang="zh-CN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48688" name="文本框 25"/>
          <p:cNvSpPr>
            <a:spLocks noChangeArrowheads="1"/>
          </p:cNvSpPr>
          <p:nvPr/>
        </p:nvSpPr>
        <p:spPr bwMode="auto">
          <a:xfrm>
            <a:off x="7726363" y="3800475"/>
            <a:ext cx="408940" cy="583565"/>
          </a:xfrm>
          <a:prstGeom prst="rect"/>
          <a:noFill/>
          <a:ln>
            <a:noFill/>
          </a:ln>
        </p:spPr>
        <p:txBody>
          <a:bodyPr wrap="none">
            <a:spAutoFit/>
          </a:bodyPr>
          <a:p>
            <a:r>
              <a:rPr altLang="zh-CN" sz="3200" lang="en-US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3</a:t>
            </a:r>
            <a:endParaRPr altLang="en-US" sz="3200" lang="zh-CN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48689" name="文本框 25"/>
          <p:cNvSpPr>
            <a:spLocks noChangeArrowheads="1"/>
          </p:cNvSpPr>
          <p:nvPr/>
        </p:nvSpPr>
        <p:spPr bwMode="auto">
          <a:xfrm>
            <a:off x="7732713" y="4843463"/>
            <a:ext cx="408940" cy="583565"/>
          </a:xfrm>
          <a:prstGeom prst="rect"/>
          <a:noFill/>
          <a:ln>
            <a:noFill/>
          </a:ln>
        </p:spPr>
        <p:txBody>
          <a:bodyPr wrap="none">
            <a:spAutoFit/>
          </a:bodyPr>
          <a:p>
            <a:r>
              <a:rPr altLang="zh-CN" sz="3200" lang="en-US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4</a:t>
            </a:r>
            <a:endParaRPr altLang="en-US" sz="3200" lang="zh-CN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48690" name="文本框 92"/>
          <p:cNvSpPr>
            <a:spLocks noChangeArrowheads="1"/>
          </p:cNvSpPr>
          <p:nvPr/>
        </p:nvSpPr>
        <p:spPr bwMode="auto">
          <a:xfrm>
            <a:off x="9150350" y="1790700"/>
            <a:ext cx="2316480" cy="521970"/>
          </a:xfrm>
          <a:prstGeom prst="rect"/>
          <a:noFill/>
          <a:ln>
            <a:noFill/>
          </a:ln>
        </p:spPr>
        <p:txBody>
          <a:bodyPr wrap="none">
            <a:spAutoFit/>
          </a:bodyPr>
          <a:p>
            <a:r>
              <a:rPr sz="2800" lang="zh-CN">
                <a:solidFill>
                  <a:srgbClr val="3F3E40"/>
                </a:solidFill>
                <a:latin typeface="+mn-lt"/>
                <a:ea typeface="+mn-ea"/>
                <a:cs typeface="+mn-ea"/>
                <a:sym typeface="+mn-lt"/>
              </a:rPr>
              <a:t>如何调试程序</a:t>
            </a:r>
            <a:endParaRPr sz="2800" lang="zh-CN">
              <a:solidFill>
                <a:srgbClr val="3F3E4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48691" name="文本框 93"/>
          <p:cNvSpPr>
            <a:spLocks noChangeArrowheads="1"/>
          </p:cNvSpPr>
          <p:nvPr/>
        </p:nvSpPr>
        <p:spPr bwMode="auto">
          <a:xfrm>
            <a:off x="9328150" y="3865880"/>
            <a:ext cx="1960880" cy="521970"/>
          </a:xfrm>
          <a:prstGeom prst="rect"/>
          <a:noFill/>
          <a:ln>
            <a:noFill/>
          </a:ln>
        </p:spPr>
        <p:txBody>
          <a:bodyPr wrap="none">
            <a:spAutoFit/>
          </a:bodyPr>
          <a:p>
            <a:r>
              <a:rPr altLang="en-US" sz="2800" lang="zh-CN">
                <a:solidFill>
                  <a:srgbClr val="3F3E40"/>
                </a:solidFill>
                <a:latin typeface="+mn-lt"/>
                <a:ea typeface="+mn-ea"/>
                <a:cs typeface="+mn-ea"/>
                <a:sym typeface="+mn-lt"/>
              </a:rPr>
              <a:t>分析与建议</a:t>
            </a:r>
            <a:endParaRPr altLang="en-US" sz="2800" lang="zh-CN">
              <a:solidFill>
                <a:srgbClr val="3F3E4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48692" name="文本框 94"/>
          <p:cNvSpPr>
            <a:spLocks noChangeArrowheads="1"/>
          </p:cNvSpPr>
          <p:nvPr/>
        </p:nvSpPr>
        <p:spPr bwMode="auto">
          <a:xfrm>
            <a:off x="9252268" y="2813050"/>
            <a:ext cx="2316480" cy="521970"/>
          </a:xfrm>
          <a:prstGeom prst="rect"/>
          <a:noFill/>
          <a:ln>
            <a:noFill/>
          </a:ln>
        </p:spPr>
        <p:txBody>
          <a:bodyPr wrap="none">
            <a:spAutoFit/>
          </a:bodyPr>
          <a:p>
            <a:r>
              <a:rPr sz="2800" lang="zh-CN">
                <a:solidFill>
                  <a:srgbClr val="3F3E40"/>
                </a:solidFill>
                <a:latin typeface="+mn-lt"/>
                <a:ea typeface="+mn-ea"/>
                <a:cs typeface="+mn-ea"/>
                <a:sym typeface="+mn-lt"/>
              </a:rPr>
              <a:t>数据从何而来</a:t>
            </a:r>
            <a:endParaRPr sz="2800" lang="zh-CN">
              <a:solidFill>
                <a:srgbClr val="3F3E4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48693" name="文本框 95"/>
          <p:cNvSpPr>
            <a:spLocks noChangeArrowheads="1"/>
          </p:cNvSpPr>
          <p:nvPr/>
        </p:nvSpPr>
        <p:spPr bwMode="auto">
          <a:xfrm>
            <a:off x="9505950" y="4949825"/>
            <a:ext cx="1605280" cy="521970"/>
          </a:xfrm>
          <a:prstGeom prst="rect"/>
          <a:noFill/>
          <a:ln>
            <a:noFill/>
          </a:ln>
        </p:spPr>
        <p:txBody>
          <a:bodyPr wrap="none">
            <a:spAutoFit/>
          </a:bodyPr>
          <a:p>
            <a:r>
              <a:rPr altLang="en-US" sz="2800" lang="zh-CN">
                <a:solidFill>
                  <a:srgbClr val="3F3E40"/>
                </a:solidFill>
                <a:latin typeface="+mn-lt"/>
                <a:ea typeface="+mn-ea"/>
                <a:cs typeface="+mn-ea"/>
                <a:sym typeface="+mn-lt"/>
              </a:rPr>
              <a:t>巩固练习</a:t>
            </a:r>
            <a:endParaRPr altLang="en-US" sz="2800" lang="zh-CN">
              <a:solidFill>
                <a:srgbClr val="3F3E4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50" name="组合 20"/>
          <p:cNvGrpSpPr/>
          <p:nvPr/>
        </p:nvGrpSpPr>
        <p:grpSpPr bwMode="auto">
          <a:xfrm>
            <a:off x="342900" y="2311400"/>
            <a:ext cx="6149975" cy="2524125"/>
            <a:chOff x="0" y="0"/>
            <a:chExt cx="6149765" cy="2523134"/>
          </a:xfrm>
        </p:grpSpPr>
        <p:sp>
          <p:nvSpPr>
            <p:cNvPr id="1048694" name="直接连接符 4"/>
            <p:cNvSpPr>
              <a:spLocks noChangeShapeType="1"/>
            </p:cNvSpPr>
            <p:nvPr/>
          </p:nvSpPr>
          <p:spPr bwMode="auto">
            <a:xfrm>
              <a:off x="361696" y="1268560"/>
              <a:ext cx="735822" cy="1247227"/>
            </a:xfrm>
            <a:prstGeom prst="line"/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</p:spPr>
          <p:txBody>
            <a:bodyPr/>
            <a:p>
              <a:endParaRPr altLang="en-US" lang="zh-CN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48695" name="直接连接符 97"/>
            <p:cNvSpPr>
              <a:spLocks noChangeShapeType="1"/>
            </p:cNvSpPr>
            <p:nvPr/>
          </p:nvSpPr>
          <p:spPr bwMode="auto">
            <a:xfrm>
              <a:off x="1084155" y="1250681"/>
              <a:ext cx="724325" cy="1265107"/>
            </a:xfrm>
            <a:prstGeom prst="line"/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</p:spPr>
          <p:txBody>
            <a:bodyPr/>
            <a:p>
              <a:endParaRPr altLang="en-US" lang="zh-CN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48696" name="直接连接符 98"/>
            <p:cNvSpPr>
              <a:spLocks noChangeShapeType="1"/>
            </p:cNvSpPr>
            <p:nvPr/>
          </p:nvSpPr>
          <p:spPr bwMode="auto">
            <a:xfrm>
              <a:off x="3982546" y="22147"/>
              <a:ext cx="1429953" cy="2493640"/>
            </a:xfrm>
            <a:prstGeom prst="line"/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</p:spPr>
          <p:txBody>
            <a:bodyPr/>
            <a:p>
              <a:endParaRPr altLang="en-US" lang="zh-CN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48697" name="直接连接符 100"/>
            <p:cNvSpPr>
              <a:spLocks noChangeShapeType="1"/>
            </p:cNvSpPr>
            <p:nvPr/>
          </p:nvSpPr>
          <p:spPr bwMode="auto">
            <a:xfrm>
              <a:off x="4717672" y="18991"/>
              <a:ext cx="1429953" cy="2493640"/>
            </a:xfrm>
            <a:prstGeom prst="line"/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</p:spPr>
          <p:txBody>
            <a:bodyPr/>
            <a:p>
              <a:endParaRPr altLang="en-US" lang="zh-CN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48698" name="直接连接符 102"/>
            <p:cNvSpPr>
              <a:spLocks noChangeShapeType="1"/>
            </p:cNvSpPr>
            <p:nvPr/>
          </p:nvSpPr>
          <p:spPr bwMode="auto">
            <a:xfrm flipH="1">
              <a:off x="3981857" y="29494"/>
              <a:ext cx="1429953" cy="2493640"/>
            </a:xfrm>
            <a:prstGeom prst="line"/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</p:spPr>
          <p:txBody>
            <a:bodyPr/>
            <a:p>
              <a:endParaRPr altLang="en-US" lang="zh-CN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48699" name="直接连接符 104"/>
            <p:cNvSpPr>
              <a:spLocks noChangeShapeType="1"/>
            </p:cNvSpPr>
            <p:nvPr/>
          </p:nvSpPr>
          <p:spPr bwMode="auto">
            <a:xfrm flipH="1">
              <a:off x="4702048" y="61737"/>
              <a:ext cx="1416434" cy="2454051"/>
            </a:xfrm>
            <a:prstGeom prst="line"/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</p:spPr>
          <p:txBody>
            <a:bodyPr/>
            <a:p>
              <a:endParaRPr altLang="en-US" lang="zh-CN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48700" name="直接连接符 105"/>
            <p:cNvSpPr>
              <a:spLocks noChangeShapeType="1"/>
            </p:cNvSpPr>
            <p:nvPr/>
          </p:nvSpPr>
          <p:spPr bwMode="auto">
            <a:xfrm flipH="1">
              <a:off x="3622544" y="20551"/>
              <a:ext cx="1082706" cy="1878407"/>
            </a:xfrm>
            <a:prstGeom prst="line"/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</p:spPr>
          <p:txBody>
            <a:bodyPr/>
            <a:p>
              <a:endParaRPr altLang="en-US" lang="zh-CN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48701" name="直接连接符 106"/>
            <p:cNvSpPr>
              <a:spLocks noChangeShapeType="1"/>
            </p:cNvSpPr>
            <p:nvPr/>
          </p:nvSpPr>
          <p:spPr bwMode="auto">
            <a:xfrm flipH="1">
              <a:off x="1097518" y="1892174"/>
              <a:ext cx="349266" cy="623613"/>
            </a:xfrm>
            <a:prstGeom prst="line"/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</p:spPr>
          <p:txBody>
            <a:bodyPr/>
            <a:p>
              <a:endParaRPr altLang="en-US" lang="zh-CN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48702" name="直接连接符 109"/>
            <p:cNvSpPr>
              <a:spLocks noChangeShapeType="1"/>
            </p:cNvSpPr>
            <p:nvPr/>
          </p:nvSpPr>
          <p:spPr bwMode="auto">
            <a:xfrm flipH="1">
              <a:off x="719502" y="1261747"/>
              <a:ext cx="375266" cy="637239"/>
            </a:xfrm>
            <a:prstGeom prst="line"/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</p:spPr>
          <p:txBody>
            <a:bodyPr/>
            <a:p>
              <a:endParaRPr altLang="en-US" lang="zh-CN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48703" name="直接连接符 110"/>
            <p:cNvSpPr>
              <a:spLocks noChangeShapeType="1"/>
            </p:cNvSpPr>
            <p:nvPr/>
          </p:nvSpPr>
          <p:spPr bwMode="auto">
            <a:xfrm flipH="1">
              <a:off x="3245" y="1259621"/>
              <a:ext cx="349266" cy="623613"/>
            </a:xfrm>
            <a:prstGeom prst="line"/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</p:spPr>
          <p:txBody>
            <a:bodyPr/>
            <a:p>
              <a:endParaRPr altLang="en-US" lang="zh-CN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48704" name="直接连接符 114"/>
            <p:cNvSpPr>
              <a:spLocks noChangeShapeType="1"/>
            </p:cNvSpPr>
            <p:nvPr/>
          </p:nvSpPr>
          <p:spPr bwMode="auto">
            <a:xfrm flipH="1">
              <a:off x="5443786" y="1889018"/>
              <a:ext cx="349266" cy="623613"/>
            </a:xfrm>
            <a:prstGeom prst="line"/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</p:spPr>
          <p:txBody>
            <a:bodyPr/>
            <a:p>
              <a:endParaRPr altLang="en-US" lang="zh-CN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48705" name="直接连接符 115"/>
            <p:cNvSpPr>
              <a:spLocks noChangeShapeType="1"/>
            </p:cNvSpPr>
            <p:nvPr/>
          </p:nvSpPr>
          <p:spPr bwMode="auto">
            <a:xfrm flipH="1" flipV="1">
              <a:off x="5410343" y="0"/>
              <a:ext cx="349266" cy="623613"/>
            </a:xfrm>
            <a:prstGeom prst="line"/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</p:spPr>
          <p:txBody>
            <a:bodyPr/>
            <a:p>
              <a:endParaRPr altLang="en-US" lang="zh-CN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48706" name="直接连接符 116"/>
            <p:cNvSpPr>
              <a:spLocks noChangeShapeType="1"/>
            </p:cNvSpPr>
            <p:nvPr/>
          </p:nvSpPr>
          <p:spPr bwMode="auto">
            <a:xfrm>
              <a:off x="3970485" y="1239475"/>
              <a:ext cx="731563" cy="1276313"/>
            </a:xfrm>
            <a:prstGeom prst="line"/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</p:spPr>
          <p:txBody>
            <a:bodyPr/>
            <a:p>
              <a:endParaRPr altLang="en-US" lang="zh-CN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48707" name="直接连接符 120"/>
            <p:cNvSpPr>
              <a:spLocks noChangeShapeType="1"/>
            </p:cNvSpPr>
            <p:nvPr/>
          </p:nvSpPr>
          <p:spPr bwMode="auto">
            <a:xfrm flipH="1">
              <a:off x="0" y="1892174"/>
              <a:ext cx="2170176" cy="1"/>
            </a:xfrm>
            <a:prstGeom prst="line"/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</p:spPr>
          <p:txBody>
            <a:bodyPr/>
            <a:p>
              <a:endParaRPr altLang="en-US" lang="zh-CN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48708" name="直接连接符 121"/>
            <p:cNvSpPr>
              <a:spLocks noChangeShapeType="1"/>
            </p:cNvSpPr>
            <p:nvPr/>
          </p:nvSpPr>
          <p:spPr bwMode="auto">
            <a:xfrm flipH="1">
              <a:off x="3622544" y="1898958"/>
              <a:ext cx="2170176" cy="1"/>
            </a:xfrm>
            <a:prstGeom prst="line"/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</p:spPr>
          <p:txBody>
            <a:bodyPr/>
            <a:p>
              <a:endParaRPr altLang="en-US" lang="zh-CN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48709" name="直接连接符 124"/>
            <p:cNvSpPr>
              <a:spLocks noChangeShapeType="1"/>
            </p:cNvSpPr>
            <p:nvPr/>
          </p:nvSpPr>
          <p:spPr bwMode="auto">
            <a:xfrm flipH="1" flipV="1">
              <a:off x="2547497" y="1256054"/>
              <a:ext cx="3602268" cy="12506"/>
            </a:xfrm>
            <a:prstGeom prst="line"/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</p:spPr>
          <p:txBody>
            <a:bodyPr/>
            <a:p>
              <a:endParaRPr altLang="en-US" lang="zh-CN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48710" name="直接连接符 125"/>
            <p:cNvSpPr>
              <a:spLocks noChangeShapeType="1"/>
            </p:cNvSpPr>
            <p:nvPr/>
          </p:nvSpPr>
          <p:spPr bwMode="auto">
            <a:xfrm flipH="1" flipV="1">
              <a:off x="4359872" y="639931"/>
              <a:ext cx="1419672" cy="2674"/>
            </a:xfrm>
            <a:prstGeom prst="line"/>
            <a:noFill/>
            <a:ln w="6350" cap="flat" cmpd="sng">
              <a:solidFill>
                <a:srgbClr val="FFFFFF">
                  <a:alpha val="39999"/>
                </a:srgbClr>
              </a:solidFill>
              <a:bevel/>
            </a:ln>
          </p:spPr>
          <p:txBody>
            <a:bodyPr/>
            <a:p>
              <a:endParaRPr altLang="en-US" lang="zh-CN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048711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E34D473-156E-4CEC-9BD7-7EE5EE7FCFB3}" type="datetime1">
              <a:rPr altLang="en-US" lang="zh-CN"/>
              <a:t>2018/4/26</a:t>
            </a:fld>
            <a:endParaRPr altLang="en-US" sz="1800" lang="zh-CN">
              <a:solidFill>
                <a:schemeClr val="tx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0" name=""/>
        <p:cNvGrpSpPr/>
        <p:nvPr/>
      </p:nvGrpSpPr>
      <p:grpSpPr>
        <a:xfrm/>
      </p:grpSpPr>
      <p:sp>
        <p:nvSpPr>
          <p:cNvPr id="1048805" name="标题 1"/>
          <p:cNvSpPr>
            <a:spLocks noGrp="1"/>
          </p:cNvSpPr>
          <p:nvPr>
            <p:ph type="title"/>
          </p:nvPr>
        </p:nvSpPr>
        <p:spPr>
          <a:xfrm>
            <a:off x="3581565" y="310308"/>
            <a:ext cx="7910030" cy="936946"/>
          </a:xfrm>
        </p:spPr>
        <p:txBody>
          <a:bodyPr/>
          <a:p>
            <a:r>
              <a:rPr altLang="zh-CN" lang="en-US"/>
              <a:t>1</a:t>
            </a:r>
            <a:r>
              <a:rPr altLang="en-US" lang="zh-CN"/>
              <a:t>、培养编程的兴趣</a:t>
            </a:r>
            <a:endParaRPr altLang="en-US" lang="zh-CN"/>
          </a:p>
        </p:txBody>
      </p:sp>
      <p:sp>
        <p:nvSpPr>
          <p:cNvPr id="1048806" name="文本占位符 2"/>
          <p:cNvSpPr>
            <a:spLocks noGrp="1"/>
          </p:cNvSpPr>
          <p:nvPr>
            <p:ph type="body" idx="1"/>
          </p:nvPr>
        </p:nvSpPr>
        <p:spPr>
          <a:xfrm>
            <a:off x="495300" y="2837180"/>
            <a:ext cx="10765790" cy="1499870"/>
          </a:xfrm>
        </p:spPr>
        <p:txBody>
          <a:bodyPr/>
          <a:p>
            <a:r>
              <a:rPr altLang="en-US" lang="zh-CN"/>
              <a:t>数据表明：对于编程没有兴趣的同学实训得到基本在</a:t>
            </a:r>
            <a:r>
              <a:rPr altLang="zh-CN" lang="en-US"/>
              <a:t>200</a:t>
            </a:r>
            <a:r>
              <a:rPr altLang="en-US" lang="zh-CN"/>
              <a:t>以</a:t>
            </a:r>
            <a:r>
              <a:rPr altLang="en-US" lang="zh-CN"/>
              <a:t>下</a:t>
            </a:r>
            <a:endParaRPr altLang="en-US" lang="zh-CN"/>
          </a:p>
          <a:p>
            <a:r>
              <a:rPr altLang="en-US" lang="zh-CN"/>
              <a:t>由此可以看出：兴趣对于编程能力的提高起到很大的作用</a:t>
            </a:r>
            <a:endParaRPr altLang="en-US" lang="zh-CN"/>
          </a:p>
          <a:p>
            <a:endParaRPr altLang="en-US" lang="zh-CN"/>
          </a:p>
          <a:p>
            <a:r>
              <a:rPr altLang="en-US" lang="zh-CN"/>
              <a:t>建议：</a:t>
            </a:r>
            <a:endParaRPr altLang="en-US" lang="zh-CN"/>
          </a:p>
          <a:p>
            <a:r>
              <a:rPr altLang="zh-CN" lang="en-US"/>
              <a:t>1</a:t>
            </a:r>
            <a:r>
              <a:rPr altLang="en-US" lang="zh-CN"/>
              <a:t>、敢于去尝试，不要遇到</a:t>
            </a:r>
            <a:r>
              <a:rPr altLang="zh-CN" lang="en-US"/>
              <a:t>wrong answer</a:t>
            </a:r>
            <a:r>
              <a:rPr altLang="en-US" lang="zh-CN"/>
              <a:t>就放弃</a:t>
            </a:r>
            <a:endParaRPr altLang="en-US" lang="zh-CN"/>
          </a:p>
          <a:p>
            <a:r>
              <a:rPr altLang="zh-CN" lang="en-US"/>
              <a:t>2</a:t>
            </a:r>
            <a:r>
              <a:rPr altLang="en-US" lang="zh-CN"/>
              <a:t>、选择适合自己难度的题目，</a:t>
            </a:r>
            <a:r>
              <a:rPr altLang="zh-CN" lang="en-US"/>
              <a:t>EOJ</a:t>
            </a:r>
            <a:r>
              <a:rPr altLang="en-US" lang="zh-CN"/>
              <a:t>上对每道题目都有分值，分值越高的一般难度较大</a:t>
            </a:r>
            <a:endParaRPr altLang="en-US" lang="zh-CN"/>
          </a:p>
          <a:p>
            <a:r>
              <a:rPr altLang="zh-CN" lang="en-US"/>
              <a:t>3</a:t>
            </a:r>
            <a:r>
              <a:rPr altLang="en-US" lang="zh-CN"/>
              <a:t>、做题库里面的题目：https://acm.ecnu.edu.cn/contest/43/</a:t>
            </a:r>
            <a:endParaRPr altLang="en-US" lang="zh-CN"/>
          </a:p>
          <a:p>
            <a:r>
              <a:rPr altLang="zh-CN" lang="en-US"/>
              <a:t>Note</a:t>
            </a:r>
            <a:r>
              <a:rPr altLang="en-US" lang="zh-CN"/>
              <a:t>：在</a:t>
            </a:r>
            <a:r>
              <a:rPr altLang="zh-CN" lang="en-US"/>
              <a:t>contest</a:t>
            </a:r>
            <a:r>
              <a:rPr altLang="en-US" lang="zh-CN"/>
              <a:t>里面看不到题目的分值和看数据，可以把搜索题目的名字，在</a:t>
            </a:r>
            <a:r>
              <a:rPr altLang="zh-CN" lang="en-US"/>
              <a:t>problem-set</a:t>
            </a:r>
            <a:r>
              <a:rPr altLang="en-US" lang="zh-CN"/>
              <a:t>中查看题目</a:t>
            </a:r>
            <a:endParaRPr altLang="en-US" lang="zh-CN"/>
          </a:p>
          <a:p>
            <a:r>
              <a:rPr altLang="zh-CN" lang="en-US"/>
              <a:t>4</a:t>
            </a:r>
            <a:r>
              <a:rPr altLang="en-US" lang="zh-CN"/>
              <a:t>、循序渐进：比如这周做</a:t>
            </a:r>
            <a:r>
              <a:rPr altLang="zh-CN" lang="en-US"/>
              <a:t>1.x</a:t>
            </a:r>
            <a:r>
              <a:rPr altLang="en-US" lang="zh-CN"/>
              <a:t>分题目，下周做</a:t>
            </a:r>
            <a:r>
              <a:rPr altLang="zh-CN" lang="en-US"/>
              <a:t>2.x</a:t>
            </a:r>
            <a:r>
              <a:rPr altLang="en-US" lang="zh-CN"/>
              <a:t>几分的题目，慢慢培养编程的兴趣</a:t>
            </a:r>
            <a:endParaRPr altLang="en-US" lang="zh-CN"/>
          </a:p>
          <a:p>
            <a:r>
              <a:rPr altLang="zh-CN" lang="en-US"/>
              <a:t>5</a:t>
            </a:r>
            <a:r>
              <a:rPr altLang="en-US" lang="zh-CN"/>
              <a:t>、当具备一定的编程能力时，可以尝试做一些专题练习，比如老师布置的作业（作业比例题简单）</a:t>
            </a:r>
            <a:endParaRPr altLang="en-US" lang="zh-CN"/>
          </a:p>
        </p:txBody>
      </p:sp>
      <p:sp>
        <p:nvSpPr>
          <p:cNvPr id="104880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E34D473-156E-4CEC-9BD7-7EE5EE7FCFB3}" type="datetime1">
              <a:rPr altLang="en-US" lang="zh-CN"/>
              <a:t>2018/4/26</a:t>
            </a:fld>
            <a:endParaRPr altLang="en-US" sz="1800" lang="zh-CN">
              <a:solidFill>
                <a:schemeClr val="tx1"/>
              </a:solidFill>
            </a:endParaRPr>
          </a:p>
        </p:txBody>
      </p:sp>
      <p:pic>
        <p:nvPicPr>
          <p:cNvPr id="2097166" name="图片 4" descr="QQ浏览器截屏未命名9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95300" y="413385"/>
            <a:ext cx="4270375" cy="3442970"/>
          </a:xfrm>
          <a:prstGeom prst="rect"/>
        </p:spPr>
      </p:pic>
    </p:spTree>
    <p:custDataLst>
      <p:tags r:id="rId2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1" name=""/>
        <p:cNvGrpSpPr/>
        <p:nvPr/>
      </p:nvGrpSpPr>
      <p:grpSpPr>
        <a:xfrm/>
      </p:grpSpPr>
      <p:sp>
        <p:nvSpPr>
          <p:cNvPr id="1048808" name="标题 1"/>
          <p:cNvSpPr>
            <a:spLocks noGrp="1"/>
          </p:cNvSpPr>
          <p:nvPr>
            <p:ph type="title"/>
          </p:nvPr>
        </p:nvSpPr>
        <p:spPr>
          <a:xfrm>
            <a:off x="3581565" y="310308"/>
            <a:ext cx="7910030" cy="936946"/>
          </a:xfrm>
        </p:spPr>
        <p:txBody>
          <a:bodyPr/>
          <a:p>
            <a:r>
              <a:rPr lang="en-US"/>
              <a:t>2</a:t>
            </a:r>
            <a:r>
              <a:rPr altLang="en-US" lang="zh-CN"/>
              <a:t>、养成正确做题方法</a:t>
            </a:r>
            <a:endParaRPr altLang="en-US" lang="zh-CN"/>
          </a:p>
        </p:txBody>
      </p:sp>
      <p:sp>
        <p:nvSpPr>
          <p:cNvPr id="1048809" name="文本占位符 2"/>
          <p:cNvSpPr>
            <a:spLocks noGrp="1"/>
          </p:cNvSpPr>
          <p:nvPr>
            <p:ph type="body" idx="1"/>
          </p:nvPr>
        </p:nvSpPr>
        <p:spPr>
          <a:xfrm>
            <a:off x="495300" y="2837180"/>
            <a:ext cx="10765790" cy="1499870"/>
          </a:xfrm>
        </p:spPr>
        <p:txBody>
          <a:bodyPr/>
          <a:p>
            <a:r>
              <a:rPr altLang="en-US" lang="zh-CN"/>
              <a:t>正确的解题方法一般包含以下几个步骤：</a:t>
            </a:r>
            <a:endParaRPr altLang="en-US" lang="zh-CN"/>
          </a:p>
          <a:p>
            <a:r>
              <a:rPr altLang="zh-CN" lang="en-US"/>
              <a:t>1</a:t>
            </a:r>
            <a:r>
              <a:rPr altLang="en-US" lang="zh-CN"/>
              <a:t>、认真阅读题目，理解样例答案是如何得出的</a:t>
            </a:r>
            <a:endParaRPr altLang="en-US" lang="zh-CN"/>
          </a:p>
          <a:p>
            <a:r>
              <a:rPr altLang="zh-CN" lang="en-US"/>
              <a:t>2</a:t>
            </a:r>
            <a:r>
              <a:rPr altLang="en-US" lang="zh-CN"/>
              <a:t>、理清思路，可以尝试写一些伪代码，（不建议在草稿纸上写程序）</a:t>
            </a:r>
            <a:endParaRPr altLang="en-US" lang="zh-CN"/>
          </a:p>
          <a:p>
            <a:r>
              <a:rPr altLang="zh-CN" lang="en-US"/>
              <a:t>3</a:t>
            </a:r>
            <a:r>
              <a:rPr altLang="en-US" lang="zh-CN"/>
              <a:t>、写程序时候不建议把所有程序都写在</a:t>
            </a:r>
            <a:r>
              <a:rPr altLang="zh-CN" lang="en-US"/>
              <a:t>main</a:t>
            </a:r>
            <a:r>
              <a:rPr altLang="en-US" lang="zh-CN"/>
              <a:t>函数里面，建议比较复杂的程序可以写成子函数的形式</a:t>
            </a:r>
            <a:endParaRPr altLang="en-US" lang="zh-CN"/>
          </a:p>
          <a:p>
            <a:r>
              <a:rPr altLang="zh-CN" lang="en-US"/>
              <a:t>4</a:t>
            </a:r>
            <a:r>
              <a:rPr altLang="en-US" lang="zh-CN"/>
              <a:t>、写程序的过程中，变量名不要很随意的写成</a:t>
            </a:r>
            <a:r>
              <a:rPr altLang="zh-CN" lang="en-US"/>
              <a:t>a,b,c,d,e,f</a:t>
            </a:r>
            <a:r>
              <a:rPr altLang="en-US" lang="zh-CN"/>
              <a:t>，可以给变量名一些特殊的含义</a:t>
            </a:r>
            <a:endParaRPr altLang="en-US" lang="zh-CN"/>
          </a:p>
          <a:p>
            <a:r>
              <a:rPr altLang="zh-CN" lang="en-US"/>
              <a:t>5</a:t>
            </a:r>
            <a:r>
              <a:rPr altLang="en-US" lang="zh-CN"/>
              <a:t>、结合调试的技巧，调试程序</a:t>
            </a:r>
            <a:endParaRPr altLang="en-US" lang="zh-CN"/>
          </a:p>
        </p:txBody>
      </p:sp>
      <p:sp>
        <p:nvSpPr>
          <p:cNvPr id="104881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E34D473-156E-4CEC-9BD7-7EE5EE7FCFB3}" type="datetime1">
              <a:rPr altLang="en-US" lang="zh-CN"/>
              <a:t>2018/4/26</a:t>
            </a:fld>
            <a:endParaRPr altLang="en-US" sz="1800" lang="zh-CN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2" name=""/>
        <p:cNvGrpSpPr/>
        <p:nvPr/>
      </p:nvGrpSpPr>
      <p:grpSpPr>
        <a:xfrm/>
      </p:grpSpPr>
      <p:sp>
        <p:nvSpPr>
          <p:cNvPr id="1048811" name="标题 1"/>
          <p:cNvSpPr>
            <a:spLocks noGrp="1"/>
          </p:cNvSpPr>
          <p:nvPr>
            <p:ph type="title"/>
          </p:nvPr>
        </p:nvSpPr>
        <p:spPr>
          <a:xfrm>
            <a:off x="3737775" y="134413"/>
            <a:ext cx="7910030" cy="936946"/>
          </a:xfrm>
        </p:spPr>
        <p:txBody>
          <a:bodyPr/>
          <a:p>
            <a:r>
              <a:rPr altLang="en-US" lang="zh-CN"/>
              <a:t>理清思路</a:t>
            </a:r>
            <a:endParaRPr altLang="en-US" lang="zh-CN"/>
          </a:p>
        </p:txBody>
      </p:sp>
      <p:sp>
        <p:nvSpPr>
          <p:cNvPr id="1048812" name="文本占位符 2"/>
          <p:cNvSpPr>
            <a:spLocks noGrp="1"/>
          </p:cNvSpPr>
          <p:nvPr>
            <p:ph type="body" idx="1"/>
          </p:nvPr>
        </p:nvSpPr>
        <p:spPr>
          <a:xfrm>
            <a:off x="3987965" y="5221402"/>
            <a:ext cx="7910030" cy="1500187"/>
          </a:xfrm>
        </p:spPr>
        <p:txBody>
          <a:bodyPr/>
          <a:p>
            <a:r>
              <a:rPr altLang="en-US" lang="zh-CN"/>
              <a:t>在开始写代码之前理清思路十分重要</a:t>
            </a:r>
            <a:endParaRPr altLang="en-US" lang="zh-CN"/>
          </a:p>
          <a:p>
            <a:r>
              <a:rPr altLang="en-US" lang="zh-CN"/>
              <a:t>建议：把大致的算法步骤在纸上写清楚再编程</a:t>
            </a:r>
            <a:endParaRPr altLang="en-US" lang="zh-CN"/>
          </a:p>
          <a:p>
            <a:r>
              <a:rPr altLang="en-US" lang="zh-CN"/>
              <a:t>最好</a:t>
            </a:r>
            <a:r>
              <a:rPr altLang="en-US" lang="zh-CN">
                <a:solidFill>
                  <a:srgbClr val="FF0000"/>
                </a:solidFill>
              </a:rPr>
              <a:t>多用一些数据测试你写的思路</a:t>
            </a:r>
            <a:r>
              <a:rPr altLang="en-US" lang="zh-CN"/>
              <a:t>，避免写完后发现算法错误</a:t>
            </a:r>
            <a:endParaRPr altLang="en-US" lang="zh-CN"/>
          </a:p>
        </p:txBody>
      </p:sp>
      <p:sp>
        <p:nvSpPr>
          <p:cNvPr id="104881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E34D473-156E-4CEC-9BD7-7EE5EE7FCFB3}" type="datetime1">
              <a:rPr altLang="en-US" lang="zh-CN"/>
              <a:t>2018/4/26</a:t>
            </a:fld>
            <a:endParaRPr altLang="en-US" sz="1800" lang="zh-CN">
              <a:solidFill>
                <a:schemeClr val="tx1"/>
              </a:solidFill>
            </a:endParaRPr>
          </a:p>
        </p:txBody>
      </p:sp>
      <p:pic>
        <p:nvPicPr>
          <p:cNvPr id="2097167" name="图片 4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59385" y="1160780"/>
            <a:ext cx="9450705" cy="3253105"/>
          </a:xfrm>
          <a:prstGeom prst="rect"/>
        </p:spPr>
      </p:pic>
      <p:sp>
        <p:nvSpPr>
          <p:cNvPr id="1048814" name="标题 1"/>
          <p:cNvSpPr>
            <a:spLocks noGrp="1"/>
          </p:cNvSpPr>
          <p:nvPr/>
        </p:nvSpPr>
        <p:spPr>
          <a:xfrm>
            <a:off x="-1350480" y="4635293"/>
            <a:ext cx="7910030" cy="936946"/>
          </a:xfrm>
          <a:prstGeom prst="rect"/>
          <a:noFill/>
          <a:ln>
            <a:noFill/>
          </a:ln>
        </p:spPr>
        <p:txBody>
          <a:bodyPr anchor="b" anchorCtr="0" bIns="45720" compatLnSpc="1" lIns="91440" numCol="1" rIns="91440" tIns="45720" vert="horz" wrap="square"/>
          <a:lstStyle>
            <a:lvl1pPr algn="r" fontAlgn="base" indent="-914400" marL="914400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sz="4000" kern="1200">
                <a:solidFill>
                  <a:srgbClr val="422657"/>
                </a:solidFill>
                <a:latin typeface="+mj-lt"/>
                <a:ea typeface="+mj-ea"/>
                <a:cs typeface="+mj-cs"/>
                <a:sym typeface="Calibri Light" panose="020F0302020204030204" pitchFamily="34" charset="0"/>
              </a:defRPr>
            </a:lvl1pPr>
            <a:lvl2pPr algn="l" fontAlgn="base" indent="-914400" marL="914400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  <a:sym typeface="Calibri Light" panose="020F0302020204030204" pitchFamily="34" charset="0"/>
              </a:defRPr>
            </a:lvl2pPr>
            <a:lvl3pPr algn="l" fontAlgn="base" indent="-914400" marL="914400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  <a:sym typeface="Calibri Light" panose="020F0302020204030204" pitchFamily="34" charset="0"/>
              </a:defRPr>
            </a:lvl3pPr>
            <a:lvl4pPr algn="l" fontAlgn="base" indent="-914400" marL="914400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  <a:sym typeface="Calibri Light" panose="020F0302020204030204" pitchFamily="34" charset="0"/>
              </a:defRPr>
            </a:lvl4pPr>
            <a:lvl5pPr algn="l" fontAlgn="base" indent="-914400" marL="914400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  <a:sym typeface="Calibri Light" panose="020F0302020204030204" pitchFamily="34" charset="0"/>
              </a:defRPr>
            </a:lvl5pPr>
            <a:lvl6pPr algn="l" fontAlgn="base" indent="-914400" marL="1371600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  <a:sym typeface="Calibri Light" panose="020F0302020204030204" pitchFamily="34" charset="0"/>
              </a:defRPr>
            </a:lvl6pPr>
            <a:lvl7pPr algn="l" fontAlgn="base" indent="-914400" marL="1828800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  <a:sym typeface="Calibri Light" panose="020F0302020204030204" pitchFamily="34" charset="0"/>
              </a:defRPr>
            </a:lvl7pPr>
            <a:lvl8pPr algn="l" fontAlgn="base" indent="-914400" marL="2286000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  <a:sym typeface="Calibri Light" panose="020F0302020204030204" pitchFamily="34" charset="0"/>
              </a:defRPr>
            </a:lvl8pPr>
            <a:lvl9pPr algn="l" fontAlgn="base" indent="-914400" marL="2743200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  <a:sym typeface="Calibri Light" panose="020F0302020204030204" pitchFamily="34" charset="0"/>
              </a:defRPr>
            </a:lvl9pPr>
          </a:lstStyle>
          <a:p>
            <a:r>
              <a:rPr altLang="en-US" lang="zh-CN"/>
              <a:t>题目来源：实训下午第三题</a:t>
            </a:r>
            <a:endParaRPr altLang="en-US" lang="zh-CN"/>
          </a:p>
        </p:txBody>
      </p:sp>
    </p:spTree>
    <p:custDataLst>
      <p:tags r:id="rId2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3" name=""/>
        <p:cNvGrpSpPr/>
        <p:nvPr/>
      </p:nvGrpSpPr>
      <p:grpSpPr>
        <a:xfrm/>
      </p:grpSpPr>
      <p:sp>
        <p:nvSpPr>
          <p:cNvPr id="1048815" name="标题 1"/>
          <p:cNvSpPr>
            <a:spLocks noGrp="1"/>
          </p:cNvSpPr>
          <p:nvPr>
            <p:ph type="title"/>
          </p:nvPr>
        </p:nvSpPr>
        <p:spPr>
          <a:xfrm>
            <a:off x="3581565" y="267128"/>
            <a:ext cx="7910030" cy="936946"/>
          </a:xfrm>
        </p:spPr>
        <p:txBody>
          <a:bodyPr/>
          <a:p>
            <a:r>
              <a:rPr altLang="en-US" lang="zh-CN"/>
              <a:t>用</a:t>
            </a:r>
            <a:r>
              <a:rPr altLang="zh-CN" lang="en-US"/>
              <a:t>C</a:t>
            </a:r>
            <a:r>
              <a:rPr altLang="en-US" lang="zh-CN"/>
              <a:t>实现思路</a:t>
            </a:r>
            <a:endParaRPr altLang="en-US" lang="zh-CN"/>
          </a:p>
        </p:txBody>
      </p:sp>
      <p:sp>
        <p:nvSpPr>
          <p:cNvPr id="104881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E34D473-156E-4CEC-9BD7-7EE5EE7FCFB3}" type="datetime1">
              <a:rPr altLang="en-US" lang="zh-CN"/>
              <a:t>2018/4/26</a:t>
            </a:fld>
            <a:endParaRPr altLang="en-US" sz="1800" lang="zh-CN">
              <a:solidFill>
                <a:schemeClr val="tx1"/>
              </a:solidFill>
            </a:endParaRPr>
          </a:p>
        </p:txBody>
      </p:sp>
      <p:sp>
        <p:nvSpPr>
          <p:cNvPr id="1048817" name="椭圆 7"/>
          <p:cNvSpPr/>
          <p:nvPr/>
        </p:nvSpPr>
        <p:spPr>
          <a:xfrm>
            <a:off x="1262380" y="160655"/>
            <a:ext cx="2675890" cy="610235"/>
          </a:xfrm>
          <a:prstGeom prst="ellipse"/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 bIns="45720" compatLnSpc="1" lIns="91440" numCol="1" rIns="91440" tIns="45720" vert="horz" wrap="square"/>
          <a:p>
            <a:pPr algn="l" defTabSz="914400" eaLnBrk="1" fontAlgn="base" hangingPunct="1" indent="0" latinLnBrk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altLang="zh-CN" baseline="0" b="0" cap="none" sz="1800" i="0" kumimoji="0" lang="zh-CN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48818" name="文本框 8"/>
          <p:cNvSpPr txBox="1"/>
          <p:nvPr/>
        </p:nvSpPr>
        <p:spPr>
          <a:xfrm>
            <a:off x="1815465" y="281305"/>
            <a:ext cx="2338070" cy="368300"/>
          </a:xfrm>
          <a:prstGeom prst="rect"/>
          <a:noFill/>
          <a:ln>
            <a:noFill/>
          </a:ln>
        </p:spPr>
        <p:txBody>
          <a:bodyPr rtlCol="0" wrap="square">
            <a:spAutoFit/>
          </a:bodyPr>
          <a:p>
            <a:r>
              <a:rPr altLang="en-US" lang="zh-CN"/>
              <a:t>读入字符串</a:t>
            </a:r>
            <a:endParaRPr altLang="en-US" lang="zh-CN"/>
          </a:p>
        </p:txBody>
      </p:sp>
      <p:sp>
        <p:nvSpPr>
          <p:cNvPr id="1048819" name="流程图: 可选过程 9"/>
          <p:cNvSpPr/>
          <p:nvPr/>
        </p:nvSpPr>
        <p:spPr>
          <a:xfrm>
            <a:off x="1111250" y="1161415"/>
            <a:ext cx="2977515" cy="576580"/>
          </a:xfrm>
          <a:prstGeom prst="flowChartAlternateProcess"/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anchor="t" anchorCtr="0" bIns="45720" compatLnSpc="1" lIns="91440" numCol="1" rIns="91440" tIns="45720" vert="horz" wrap="square"/>
          <a:p>
            <a:pPr algn="l" defTabSz="914400" eaLnBrk="1" fontAlgn="base" hangingPunct="1" indent="0" latinLnBrk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altLang="zh-CN" baseline="0" b="0" cap="none" sz="1800" i="0" kumimoji="0" lang="zh-CN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48820" name="文本框 10"/>
          <p:cNvSpPr txBox="1"/>
          <p:nvPr/>
        </p:nvSpPr>
        <p:spPr>
          <a:xfrm>
            <a:off x="1228090" y="1265555"/>
            <a:ext cx="3686810" cy="368300"/>
          </a:xfrm>
          <a:prstGeom prst="rect"/>
          <a:noFill/>
          <a:ln>
            <a:noFill/>
          </a:ln>
        </p:spPr>
        <p:txBody>
          <a:bodyPr rtlCol="0" wrap="square">
            <a:spAutoFit/>
          </a:bodyPr>
          <a:p>
            <a:r>
              <a:rPr altLang="en-US" lang="zh-CN"/>
              <a:t>从最左边开始扫描字符串</a:t>
            </a:r>
            <a:endParaRPr altLang="en-US" lang="zh-CN"/>
          </a:p>
        </p:txBody>
      </p:sp>
      <p:sp>
        <p:nvSpPr>
          <p:cNvPr id="1048821" name="流程图: 决策 11"/>
          <p:cNvSpPr/>
          <p:nvPr/>
        </p:nvSpPr>
        <p:spPr>
          <a:xfrm>
            <a:off x="892810" y="2074545"/>
            <a:ext cx="3415030" cy="1132205"/>
          </a:xfrm>
          <a:prstGeom prst="flowChartDecision"/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anchor="t" anchorCtr="0" bIns="45720" compatLnSpc="1" lIns="91440" numCol="1" rIns="91440" tIns="45720" vert="horz" wrap="square"/>
          <a:p>
            <a:pPr algn="l" defTabSz="914400" eaLnBrk="1" fontAlgn="base" hangingPunct="1" indent="0" latinLnBrk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altLang="zh-CN" baseline="0" b="0" cap="none" sz="1800" i="0" kumimoji="0" lang="zh-CN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48822" name="文本框 12"/>
          <p:cNvSpPr txBox="1"/>
          <p:nvPr/>
        </p:nvSpPr>
        <p:spPr>
          <a:xfrm>
            <a:off x="1423670" y="2456815"/>
            <a:ext cx="2729865" cy="368300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lang="zh-CN"/>
              <a:t>还有字符没有扫描过</a:t>
            </a:r>
            <a:endParaRPr altLang="en-US" lang="zh-CN"/>
          </a:p>
        </p:txBody>
      </p:sp>
      <p:sp>
        <p:nvSpPr>
          <p:cNvPr id="1048823" name="流程图: 可选过程 13"/>
          <p:cNvSpPr/>
          <p:nvPr/>
        </p:nvSpPr>
        <p:spPr>
          <a:xfrm>
            <a:off x="892810" y="3647440"/>
            <a:ext cx="3707765" cy="1574165"/>
          </a:xfrm>
          <a:prstGeom prst="flowChartAlternateProcess"/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anchor="t" anchorCtr="0" bIns="45720" compatLnSpc="1" lIns="91440" numCol="1" rIns="91440" tIns="45720" vert="horz" wrap="square"/>
          <a:p>
            <a:pPr algn="l" defTabSz="914400" eaLnBrk="1" fontAlgn="base" hangingPunct="1" indent="0" latinLnBrk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altLang="zh-CN" baseline="0" b="0" cap="none" sz="1800" i="0" kumimoji="0" lang="zh-CN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48824" name="文本框 14"/>
          <p:cNvSpPr txBox="1"/>
          <p:nvPr/>
        </p:nvSpPr>
        <p:spPr>
          <a:xfrm>
            <a:off x="1026160" y="3834765"/>
            <a:ext cx="3574415" cy="1158240"/>
          </a:xfrm>
          <a:prstGeom prst="rect"/>
          <a:noFill/>
        </p:spPr>
        <p:txBody>
          <a:bodyPr rtlCol="0" wrap="square">
            <a:spAutoFit/>
          </a:bodyPr>
          <a:p>
            <a:r>
              <a:rPr altLang="zh-CN" lang="en-US"/>
              <a:t>1</a:t>
            </a:r>
            <a:r>
              <a:rPr altLang="en-US" lang="zh-CN"/>
              <a:t>、</a:t>
            </a:r>
            <a:r>
              <a:rPr altLang="en-US" lang="zh-CN"/>
              <a:t>在字符串中截取一个连续单词</a:t>
            </a:r>
            <a:endParaRPr altLang="en-US" lang="zh-CN"/>
          </a:p>
          <a:p>
            <a:r>
              <a:rPr altLang="zh-CN" lang="en-US">
                <a:sym typeface="+mn-ea"/>
              </a:rPr>
              <a:t>2</a:t>
            </a:r>
            <a:r>
              <a:rPr altLang="en-US" lang="zh-CN">
                <a:sym typeface="+mn-ea"/>
              </a:rPr>
              <a:t>、在字符串中截取一个连续</a:t>
            </a:r>
            <a:r>
              <a:rPr altLang="en-US" lang="zh-CN">
                <a:solidFill>
                  <a:schemeClr val="tx1"/>
                </a:solidFill>
                <a:sym typeface="+mn-ea"/>
              </a:rPr>
              <a:t>数字</a:t>
            </a:r>
            <a:endParaRPr altLang="en-US" lang="zh-CN">
              <a:sym typeface="+mn-ea"/>
            </a:endParaRPr>
          </a:p>
          <a:p>
            <a:r>
              <a:rPr altLang="zh-CN" lang="en-US"/>
              <a:t>3</a:t>
            </a:r>
            <a:r>
              <a:rPr altLang="en-US" lang="zh-CN"/>
              <a:t>、</a:t>
            </a:r>
            <a:r>
              <a:rPr altLang="en-US" lang="zh-CN"/>
              <a:t>保存单词和数字</a:t>
            </a:r>
            <a:endParaRPr altLang="en-US" lang="zh-CN"/>
          </a:p>
          <a:p>
            <a:r>
              <a:rPr altLang="zh-CN" lang="en-US"/>
              <a:t>4</a:t>
            </a:r>
            <a:r>
              <a:rPr altLang="en-US" lang="zh-CN"/>
              <a:t>、</a:t>
            </a:r>
            <a:r>
              <a:rPr altLang="en-US" lang="zh-CN"/>
              <a:t>更新下一次扫描位置</a:t>
            </a:r>
            <a:endParaRPr altLang="en-US" lang="zh-CN"/>
          </a:p>
        </p:txBody>
      </p:sp>
      <p:sp>
        <p:nvSpPr>
          <p:cNvPr id="1048825" name="椭圆 15"/>
          <p:cNvSpPr/>
          <p:nvPr/>
        </p:nvSpPr>
        <p:spPr>
          <a:xfrm>
            <a:off x="5016500" y="5360035"/>
            <a:ext cx="2903855" cy="718820"/>
          </a:xfrm>
          <a:prstGeom prst="ellipse"/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anchor="t" anchorCtr="0" bIns="45720" compatLnSpc="1" lIns="91440" numCol="1" rIns="91440" tIns="45720" vert="horz" wrap="square"/>
          <a:p>
            <a:pPr algn="l" defTabSz="914400" eaLnBrk="1" fontAlgn="base" hangingPunct="1" indent="0" latinLnBrk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altLang="zh-CN" baseline="0" b="0" cap="none" sz="1800" i="0" kumimoji="0" lang="zh-CN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48826" name="文本框 16"/>
          <p:cNvSpPr txBox="1"/>
          <p:nvPr/>
        </p:nvSpPr>
        <p:spPr>
          <a:xfrm>
            <a:off x="5510530" y="5535295"/>
            <a:ext cx="2066925" cy="368300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lang="zh-CN"/>
              <a:t>两重循环输出答案</a:t>
            </a:r>
            <a:endParaRPr altLang="en-US" lang="zh-CN"/>
          </a:p>
        </p:txBody>
      </p:sp>
      <p:sp>
        <p:nvSpPr>
          <p:cNvPr id="1048827" name="下箭头 17"/>
          <p:cNvSpPr/>
          <p:nvPr/>
        </p:nvSpPr>
        <p:spPr>
          <a:xfrm>
            <a:off x="2306320" y="1737995"/>
            <a:ext cx="587375" cy="358775"/>
          </a:xfrm>
          <a:prstGeom prst="downArrow"/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anchor="t" anchorCtr="0" bIns="45720" compatLnSpc="1" lIns="91440" numCol="1" rIns="91440" tIns="45720" vert="horz" wrap="square"/>
          <a:p>
            <a:pPr algn="l" defTabSz="914400" eaLnBrk="1" fontAlgn="base" hangingPunct="1" indent="0" latinLnBrk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altLang="zh-CN" baseline="0" b="0" cap="none" sz="1800" i="0" kumimoji="0" lang="zh-CN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48828" name="下箭头 18"/>
          <p:cNvSpPr/>
          <p:nvPr/>
        </p:nvSpPr>
        <p:spPr>
          <a:xfrm>
            <a:off x="2306955" y="802640"/>
            <a:ext cx="587375" cy="358775"/>
          </a:xfrm>
          <a:prstGeom prst="downArrow"/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 bIns="45720" compatLnSpc="1" lIns="91440" numCol="1" rIns="91440" tIns="45720" vert="horz" wrap="square"/>
          <a:p>
            <a:pPr algn="l" defTabSz="914400" eaLnBrk="1" fontAlgn="base" hangingPunct="1" indent="0" latinLnBrk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altLang="zh-CN" baseline="0" b="0" cap="none" sz="1800" i="0" kumimoji="0" lang="zh-CN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48829" name="下箭头 19"/>
          <p:cNvSpPr/>
          <p:nvPr/>
        </p:nvSpPr>
        <p:spPr>
          <a:xfrm>
            <a:off x="2306320" y="3249930"/>
            <a:ext cx="587375" cy="358775"/>
          </a:xfrm>
          <a:prstGeom prst="downArrow"/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anchor="t" anchorCtr="0" bIns="45720" compatLnSpc="1" lIns="91440" numCol="1" rIns="91440" tIns="45720" vert="horz" wrap="square"/>
          <a:p>
            <a:pPr algn="l" defTabSz="914400" eaLnBrk="1" fontAlgn="base" hangingPunct="1" indent="0" latinLnBrk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altLang="zh-CN" baseline="0" b="0" cap="none" sz="1800" i="0" kumimoji="0" lang="zh-CN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48830" name="流程图: 过程 20"/>
          <p:cNvSpPr/>
          <p:nvPr/>
        </p:nvSpPr>
        <p:spPr>
          <a:xfrm>
            <a:off x="2988310" y="3206750"/>
            <a:ext cx="848360" cy="358775"/>
          </a:xfrm>
          <a:prstGeom prst="flowChartProcess"/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anchor="t" anchorCtr="0" bIns="45720" compatLnSpc="1" lIns="91440" numCol="1" rIns="91440" tIns="45720" vert="horz" wrap="square"/>
          <a:p>
            <a:pPr algn="l" defTabSz="914400" eaLnBrk="1" fontAlgn="base" hangingPunct="1" indent="0" latinLnBrk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altLang="zh-CN" baseline="0" b="0" cap="none" sz="1800" i="0" kumimoji="0" lang="zh-CN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48831" name="文本框 21"/>
          <p:cNvSpPr txBox="1"/>
          <p:nvPr/>
        </p:nvSpPr>
        <p:spPr>
          <a:xfrm>
            <a:off x="3249295" y="3237865"/>
            <a:ext cx="435610" cy="368300"/>
          </a:xfrm>
          <a:prstGeom prst="rect"/>
          <a:noFill/>
        </p:spPr>
        <p:txBody>
          <a:bodyPr rtlCol="0" wrap="square">
            <a:spAutoFit/>
          </a:bodyPr>
          <a:p>
            <a:r>
              <a:rPr altLang="zh-CN" lang="en-US"/>
              <a:t>T</a:t>
            </a:r>
            <a:endParaRPr altLang="zh-CN" lang="en-US"/>
          </a:p>
        </p:txBody>
      </p:sp>
      <p:sp>
        <p:nvSpPr>
          <p:cNvPr id="1048832" name="右箭头 29"/>
          <p:cNvSpPr/>
          <p:nvPr/>
        </p:nvSpPr>
        <p:spPr>
          <a:xfrm>
            <a:off x="394970" y="2456815"/>
            <a:ext cx="652780" cy="543560"/>
          </a:xfrm>
          <a:prstGeom prst="rightArrow"/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anchor="t" anchorCtr="0" bIns="45720" compatLnSpc="1" lIns="91440" numCol="1" rIns="91440" tIns="45720" vert="horz" wrap="square"/>
          <a:p>
            <a:pPr algn="l" defTabSz="914400" eaLnBrk="1" fontAlgn="base" hangingPunct="1" indent="0" latinLnBrk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altLang="zh-CN" baseline="0" b="0" cap="none" sz="1800" i="0" kumimoji="0" lang="zh-CN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48833" name="流程图: 过程 30"/>
          <p:cNvSpPr/>
          <p:nvPr/>
        </p:nvSpPr>
        <p:spPr>
          <a:xfrm>
            <a:off x="2393315" y="5228590"/>
            <a:ext cx="312420" cy="641350"/>
          </a:xfrm>
          <a:prstGeom prst="flowChartProcess"/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anchor="t" anchorCtr="0" bIns="45720" compatLnSpc="1" lIns="91440" numCol="1" rIns="91440" tIns="45720" vert="horz" wrap="square"/>
          <a:p>
            <a:pPr algn="l" defTabSz="914400" eaLnBrk="1" fontAlgn="base" hangingPunct="1" indent="0" latinLnBrk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altLang="zh-CN" baseline="0" b="0" cap="none" sz="1800" i="0" kumimoji="0" lang="zh-CN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48834" name="流程图: 过程 31"/>
          <p:cNvSpPr/>
          <p:nvPr/>
        </p:nvSpPr>
        <p:spPr>
          <a:xfrm>
            <a:off x="389255" y="5565775"/>
            <a:ext cx="2327275" cy="304165"/>
          </a:xfrm>
          <a:prstGeom prst="flowChartProcess"/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anchor="t" anchorCtr="0" bIns="45720" compatLnSpc="1" lIns="91440" numCol="1" rIns="91440" tIns="45720" vert="horz" wrap="square"/>
          <a:p>
            <a:pPr algn="l" defTabSz="914400" eaLnBrk="1" fontAlgn="base" hangingPunct="1" indent="0" latinLnBrk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altLang="zh-CN" baseline="0" b="0" cap="none" sz="1800" i="0" kumimoji="0" lang="zh-CN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48835" name="流程图: 过程 32"/>
          <p:cNvSpPr/>
          <p:nvPr/>
        </p:nvSpPr>
        <p:spPr>
          <a:xfrm>
            <a:off x="389255" y="2618105"/>
            <a:ext cx="304165" cy="3251835"/>
          </a:xfrm>
          <a:prstGeom prst="flowChartProcess"/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anchor="t" anchorCtr="0" bIns="45720" compatLnSpc="1" lIns="91440" numCol="1" rIns="91440" tIns="45720" vert="horz" wrap="square"/>
          <a:p>
            <a:pPr algn="l" defTabSz="914400" eaLnBrk="1" fontAlgn="base" hangingPunct="1" indent="0" latinLnBrk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altLang="zh-CN" baseline="0" b="0" cap="none" sz="1800" i="0" kumimoji="0" lang="zh-CN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48836" name="流程图: 过程 33"/>
          <p:cNvSpPr/>
          <p:nvPr/>
        </p:nvSpPr>
        <p:spPr>
          <a:xfrm>
            <a:off x="4307840" y="2456815"/>
            <a:ext cx="2327275" cy="304165"/>
          </a:xfrm>
          <a:prstGeom prst="flowChartProcess"/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anchor="t" anchorCtr="0" bIns="45720" compatLnSpc="1" lIns="91440" numCol="1" rIns="91440" tIns="45720" vert="horz" wrap="square"/>
          <a:p>
            <a:pPr algn="l" defTabSz="914400" eaLnBrk="1" fontAlgn="base" hangingPunct="1" indent="0" latinLnBrk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altLang="zh-CN" baseline="0" b="0" cap="none" sz="1800" i="0" kumimoji="0" lang="zh-CN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48837" name="下箭头 34"/>
          <p:cNvSpPr/>
          <p:nvPr/>
        </p:nvSpPr>
        <p:spPr>
          <a:xfrm>
            <a:off x="6164580" y="2498725"/>
            <a:ext cx="631190" cy="2860040"/>
          </a:xfrm>
          <a:prstGeom prst="downArrow"/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anchor="t" anchorCtr="0" bIns="45720" compatLnSpc="1" lIns="91440" numCol="1" rIns="91440" tIns="45720" vert="horz" wrap="square"/>
          <a:p>
            <a:pPr algn="l" defTabSz="914400" eaLnBrk="1" fontAlgn="base" hangingPunct="1" indent="0" latinLnBrk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altLang="zh-CN" baseline="0" b="0" cap="none" sz="1800" i="0" kumimoji="0" lang="zh-CN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48838" name="流程图: 过程 35"/>
          <p:cNvSpPr/>
          <p:nvPr/>
        </p:nvSpPr>
        <p:spPr>
          <a:xfrm>
            <a:off x="4756150" y="2891155"/>
            <a:ext cx="848360" cy="358775"/>
          </a:xfrm>
          <a:prstGeom prst="flowChartProcess"/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anchor="t" anchorCtr="0" bIns="45720" compatLnSpc="1" lIns="91440" numCol="1" rIns="91440" tIns="45720" vert="horz" wrap="square"/>
          <a:p>
            <a:pPr algn="l" defTabSz="914400" eaLnBrk="1" fontAlgn="base" hangingPunct="1" indent="0" latinLnBrk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altLang="zh-CN" baseline="0" b="0" cap="none" sz="1800" i="0" kumimoji="0" lang="zh-CN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48839" name="文本框 36"/>
          <p:cNvSpPr txBox="1"/>
          <p:nvPr/>
        </p:nvSpPr>
        <p:spPr>
          <a:xfrm>
            <a:off x="5017135" y="2922270"/>
            <a:ext cx="435610" cy="368300"/>
          </a:xfrm>
          <a:prstGeom prst="rect"/>
          <a:noFill/>
        </p:spPr>
        <p:txBody>
          <a:bodyPr rtlCol="0" wrap="square">
            <a:spAutoFit/>
          </a:bodyPr>
          <a:p>
            <a:r>
              <a:rPr altLang="zh-CN" lang="en-US"/>
              <a:t>F</a:t>
            </a:r>
            <a:endParaRPr altLang="zh-CN" lang="en-US"/>
          </a:p>
        </p:txBody>
      </p:sp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4" name=""/>
        <p:cNvGrpSpPr/>
        <p:nvPr/>
      </p:nvGrpSpPr>
      <p:grpSpPr>
        <a:xfrm/>
      </p:grpSpPr>
      <p:sp>
        <p:nvSpPr>
          <p:cNvPr id="1048840" name="标题 1"/>
          <p:cNvSpPr>
            <a:spLocks noGrp="1"/>
          </p:cNvSpPr>
          <p:nvPr>
            <p:ph type="title"/>
          </p:nvPr>
        </p:nvSpPr>
        <p:spPr>
          <a:xfrm>
            <a:off x="3802545" y="406193"/>
            <a:ext cx="7910030" cy="936946"/>
          </a:xfrm>
        </p:spPr>
        <p:txBody>
          <a:bodyPr/>
          <a:p>
            <a:r>
              <a:rPr altLang="en-US" lang="zh-CN"/>
              <a:t>在写之前</a:t>
            </a:r>
            <a:endParaRPr altLang="en-US" lang="zh-CN"/>
          </a:p>
        </p:txBody>
      </p:sp>
      <p:sp>
        <p:nvSpPr>
          <p:cNvPr id="1048841" name="文本占位符 2"/>
          <p:cNvSpPr>
            <a:spLocks noGrp="1"/>
          </p:cNvSpPr>
          <p:nvPr>
            <p:ph type="body" idx="1"/>
          </p:nvPr>
        </p:nvSpPr>
        <p:spPr>
          <a:xfrm>
            <a:off x="442595" y="2679065"/>
            <a:ext cx="10661015" cy="1499870"/>
          </a:xfrm>
        </p:spPr>
        <p:txBody>
          <a:bodyPr/>
          <a:p>
            <a:r>
              <a:rPr altLang="en-US" lang="zh-CN"/>
              <a:t>一、确保写之前对题目没有任何疑问</a:t>
            </a:r>
            <a:endParaRPr altLang="zh-CN" lang="en-US"/>
          </a:p>
          <a:p>
            <a:r>
              <a:rPr altLang="zh-CN" lang="en-US"/>
              <a:t>1</a:t>
            </a:r>
            <a:r>
              <a:rPr altLang="en-US" lang="zh-CN"/>
              <a:t>、数字范围用</a:t>
            </a:r>
            <a:r>
              <a:rPr altLang="zh-CN" lang="en-US"/>
              <a:t>int</a:t>
            </a:r>
            <a:r>
              <a:rPr altLang="en-US" lang="zh-CN"/>
              <a:t>还是</a:t>
            </a:r>
            <a:r>
              <a:rPr altLang="zh-CN" lang="en-US"/>
              <a:t>long long</a:t>
            </a:r>
            <a:r>
              <a:rPr altLang="en-US" lang="zh-CN"/>
              <a:t>？</a:t>
            </a:r>
            <a:endParaRPr altLang="en-US" lang="zh-CN"/>
          </a:p>
          <a:p>
            <a:r>
              <a:rPr altLang="en-US" lang="zh-CN"/>
              <a:t>提示：对题目一些模棱两可的地方可以通过写几个程序提交测试。</a:t>
            </a:r>
            <a:endParaRPr altLang="en-US" lang="zh-CN"/>
          </a:p>
          <a:p>
            <a:endParaRPr altLang="en-US" lang="zh-CN"/>
          </a:p>
          <a:p>
            <a:r>
              <a:rPr altLang="en-US" lang="zh-CN"/>
              <a:t>二、考虑数据的多种情况</a:t>
            </a:r>
            <a:endParaRPr altLang="en-US" lang="zh-CN"/>
          </a:p>
          <a:p>
            <a:r>
              <a:rPr altLang="zh-CN" lang="en-US"/>
              <a:t>1</a:t>
            </a:r>
            <a:r>
              <a:rPr altLang="en-US" lang="zh-CN"/>
              <a:t>、对于类似</a:t>
            </a:r>
            <a:r>
              <a:rPr altLang="zh-CN" lang="en-US"/>
              <a:t>“ab12abcd”</a:t>
            </a:r>
            <a:r>
              <a:rPr altLang="en-US" lang="zh-CN"/>
              <a:t>这种最后没有数字怎么处理？（可以预先判断，在最后补一个</a:t>
            </a:r>
            <a:r>
              <a:rPr altLang="zh-CN" lang="en-US"/>
              <a:t>1</a:t>
            </a:r>
            <a:r>
              <a:rPr altLang="en-US" lang="zh-CN"/>
              <a:t>）</a:t>
            </a:r>
            <a:endParaRPr altLang="en-US" lang="zh-CN"/>
          </a:p>
          <a:p>
            <a:endParaRPr altLang="en-US" lang="zh-CN"/>
          </a:p>
          <a:p>
            <a:r>
              <a:rPr altLang="en-US" lang="zh-CN"/>
              <a:t>三、写下需要注意的地方</a:t>
            </a:r>
            <a:endParaRPr altLang="en-US" lang="zh-CN"/>
          </a:p>
          <a:p>
            <a:r>
              <a:rPr altLang="zh-CN" lang="en-US"/>
              <a:t>1</a:t>
            </a:r>
            <a:r>
              <a:rPr altLang="en-US" lang="zh-CN"/>
              <a:t>、确保指针下标不能越界（</a:t>
            </a:r>
            <a:r>
              <a:rPr altLang="zh-CN" lang="en-US"/>
              <a:t>while(isdigit(s[i]])</a:t>
            </a:r>
            <a:r>
              <a:rPr altLang="en-US" lang="zh-CN"/>
              <a:t>一定要写成</a:t>
            </a:r>
            <a:r>
              <a:rPr altLang="zh-CN" lang="en-US"/>
              <a:t>while (s[i] &amp;&amp; isdigit(s[i]))</a:t>
            </a:r>
            <a:r>
              <a:rPr altLang="en-US" lang="zh-CN"/>
              <a:t>）</a:t>
            </a:r>
            <a:endParaRPr altLang="en-US" lang="zh-CN"/>
          </a:p>
          <a:p>
            <a:r>
              <a:rPr altLang="zh-CN" lang="en-US"/>
              <a:t>2</a:t>
            </a:r>
            <a:r>
              <a:rPr altLang="en-US" lang="zh-CN"/>
              <a:t>、注意指针下标的变化（</a:t>
            </a:r>
            <a:r>
              <a:rPr altLang="zh-CN" lang="en-US"/>
              <a:t>while(s[i] &amp;&amp; isdigit(s[i])) i++; </a:t>
            </a:r>
            <a:r>
              <a:rPr altLang="en-US" lang="zh-CN"/>
              <a:t>退出循环时指针下标在哪个位置？</a:t>
            </a:r>
            <a:r>
              <a:rPr altLang="en-US" lang="zh-CN"/>
              <a:t>）</a:t>
            </a:r>
            <a:endParaRPr altLang="en-US" lang="zh-CN"/>
          </a:p>
        </p:txBody>
      </p:sp>
      <p:sp>
        <p:nvSpPr>
          <p:cNvPr id="104884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E34D473-156E-4CEC-9BD7-7EE5EE7FCFB3}" type="datetime1">
              <a:rPr altLang="en-US" lang="zh-CN"/>
              <a:t>2018/4/26</a:t>
            </a:fld>
            <a:endParaRPr altLang="en-US" sz="1800" lang="zh-CN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5" name=""/>
        <p:cNvGrpSpPr/>
        <p:nvPr/>
      </p:nvGrpSpPr>
      <p:grpSpPr>
        <a:xfrm/>
      </p:grpSpPr>
      <p:sp>
        <p:nvSpPr>
          <p:cNvPr id="1048843" name="标题 1"/>
          <p:cNvSpPr>
            <a:spLocks noGrp="1"/>
          </p:cNvSpPr>
          <p:nvPr>
            <p:ph type="title"/>
          </p:nvPr>
        </p:nvSpPr>
        <p:spPr>
          <a:xfrm>
            <a:off x="3737775" y="264588"/>
            <a:ext cx="7910030" cy="936946"/>
          </a:xfrm>
        </p:spPr>
        <p:txBody>
          <a:bodyPr/>
          <a:p>
            <a:r>
              <a:rPr altLang="en-US" lang="zh-CN"/>
              <a:t>用</a:t>
            </a:r>
            <a:r>
              <a:rPr altLang="zh-CN" lang="en-US"/>
              <a:t>C++</a:t>
            </a:r>
            <a:r>
              <a:rPr altLang="en-US" lang="zh-CN"/>
              <a:t>流思路</a:t>
            </a:r>
            <a:endParaRPr altLang="en-US" lang="zh-CN"/>
          </a:p>
        </p:txBody>
      </p:sp>
      <p:sp>
        <p:nvSpPr>
          <p:cNvPr id="1048844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84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E34D473-156E-4CEC-9BD7-7EE5EE7FCFB3}" type="datetime1">
              <a:rPr altLang="en-US" lang="zh-CN"/>
              <a:t>2018/4/26</a:t>
            </a:fld>
            <a:endParaRPr altLang="en-US" sz="1800" lang="zh-CN">
              <a:solidFill>
                <a:schemeClr val="tx1"/>
              </a:solidFill>
            </a:endParaRPr>
          </a:p>
        </p:txBody>
      </p:sp>
      <p:sp>
        <p:nvSpPr>
          <p:cNvPr id="1048846" name="日期占位符 3"/>
          <p:cNvSpPr>
            <a:spLocks noGrp="1"/>
          </p:cNvSpPr>
          <p:nvPr/>
        </p:nvSpPr>
        <p:spPr>
          <a:xfrm>
            <a:off x="965200" y="6483350"/>
            <a:ext cx="2743200" cy="365125"/>
          </a:xfrm>
          <a:prstGeom prst="rect"/>
          <a:noFill/>
          <a:ln>
            <a:noFill/>
          </a:ln>
        </p:spPr>
        <p:txBody>
          <a:bodyPr anchor="ctr" anchorCtr="0" bIns="45720" compatLnSpc="1" lIns="91440" numCol="1" rIns="91440" tIns="45720" vert="horz" wrap="square"/>
          <a:lstStyle>
            <a:defPPr>
              <a:defRPr lang="zh-CN"/>
            </a:defPPr>
            <a:lvl1pPr algn="l" defTabSz="914400" eaLnBrk="1" hangingPunct="1" latinLnBrk="0" marL="0" rtl="0">
              <a:defRPr sz="1200" kern="1200">
                <a:solidFill>
                  <a:srgbClr val="898989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E34D473-156E-4CEC-9BD7-7EE5EE7FCFB3}" type="datetime1">
              <a:rPr altLang="en-US" lang="zh-CN"/>
              <a:t>2018/4/26</a:t>
            </a:fld>
            <a:endParaRPr altLang="en-US" sz="1800" lang="zh-CN">
              <a:solidFill>
                <a:schemeClr val="tx1"/>
              </a:solidFill>
            </a:endParaRPr>
          </a:p>
        </p:txBody>
      </p:sp>
      <p:sp>
        <p:nvSpPr>
          <p:cNvPr id="1048847" name="椭圆 7"/>
          <p:cNvSpPr/>
          <p:nvPr/>
        </p:nvSpPr>
        <p:spPr>
          <a:xfrm>
            <a:off x="1262380" y="657225"/>
            <a:ext cx="2675890" cy="610235"/>
          </a:xfrm>
          <a:prstGeom prst="ellipse"/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 bIns="45720" compatLnSpc="1" lIns="91440" numCol="1" rIns="91440" tIns="45720" vert="horz" wrap="square"/>
          <a:p>
            <a:pPr algn="l" defTabSz="914400" eaLnBrk="1" fontAlgn="base" hangingPunct="1" indent="0" latinLnBrk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altLang="zh-CN" baseline="0" b="0" cap="none" sz="1800" i="0" kumimoji="0" lang="zh-CN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48848" name="文本框 8"/>
          <p:cNvSpPr txBox="1"/>
          <p:nvPr/>
        </p:nvSpPr>
        <p:spPr>
          <a:xfrm>
            <a:off x="1815465" y="777875"/>
            <a:ext cx="2338070" cy="368300"/>
          </a:xfrm>
          <a:prstGeom prst="rect"/>
          <a:noFill/>
          <a:ln>
            <a:noFill/>
          </a:ln>
        </p:spPr>
        <p:txBody>
          <a:bodyPr rtlCol="0" wrap="square">
            <a:spAutoFit/>
          </a:bodyPr>
          <a:p>
            <a:r>
              <a:rPr altLang="en-US" lang="zh-CN"/>
              <a:t>读入字符串</a:t>
            </a:r>
            <a:endParaRPr altLang="en-US" lang="zh-CN"/>
          </a:p>
        </p:txBody>
      </p:sp>
      <p:sp>
        <p:nvSpPr>
          <p:cNvPr id="1048849" name="流程图: 可选过程 9"/>
          <p:cNvSpPr/>
          <p:nvPr/>
        </p:nvSpPr>
        <p:spPr>
          <a:xfrm>
            <a:off x="1111250" y="1657985"/>
            <a:ext cx="2977515" cy="576580"/>
          </a:xfrm>
          <a:prstGeom prst="flowChartAlternateProcess"/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anchor="t" anchorCtr="0" bIns="45720" compatLnSpc="1" lIns="91440" numCol="1" rIns="91440" tIns="45720" vert="horz" wrap="square"/>
          <a:p>
            <a:pPr algn="l" defTabSz="914400" eaLnBrk="1" fontAlgn="base" hangingPunct="1" indent="0" latinLnBrk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altLang="zh-CN" baseline="0" b="0" cap="none" sz="1800" i="0" kumimoji="0" lang="zh-CN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48850" name="下箭头 18"/>
          <p:cNvSpPr/>
          <p:nvPr/>
        </p:nvSpPr>
        <p:spPr>
          <a:xfrm>
            <a:off x="2306955" y="1299210"/>
            <a:ext cx="587375" cy="358775"/>
          </a:xfrm>
          <a:prstGeom prst="downArrow"/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 bIns="45720" compatLnSpc="1" lIns="91440" numCol="1" rIns="91440" tIns="45720" vert="horz" wrap="square"/>
          <a:p>
            <a:pPr algn="l" defTabSz="914400" eaLnBrk="1" fontAlgn="base" hangingPunct="1" indent="0" latinLnBrk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altLang="zh-CN" baseline="0" b="0" cap="none" sz="1800" i="0" kumimoji="0" lang="zh-CN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48851" name="流程图: 可选过程 5"/>
          <p:cNvSpPr/>
          <p:nvPr/>
        </p:nvSpPr>
        <p:spPr>
          <a:xfrm>
            <a:off x="439420" y="2585085"/>
            <a:ext cx="4791075" cy="701040"/>
          </a:xfrm>
          <a:prstGeom prst="flowChartAlternateProcess"/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anchor="t" anchorCtr="0" bIns="45720" compatLnSpc="1" lIns="91440" numCol="1" rIns="91440" tIns="45720" vert="horz" wrap="square"/>
          <a:p>
            <a:pPr algn="l" defTabSz="914400" eaLnBrk="1" fontAlgn="base" hangingPunct="1" indent="0" latinLnBrk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altLang="zh-CN" baseline="0" b="0" cap="none" sz="1800" i="0" kumimoji="0" lang="zh-CN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48852" name="下箭头 23"/>
          <p:cNvSpPr/>
          <p:nvPr/>
        </p:nvSpPr>
        <p:spPr>
          <a:xfrm>
            <a:off x="2238375" y="2234565"/>
            <a:ext cx="587375" cy="358775"/>
          </a:xfrm>
          <a:prstGeom prst="downArrow"/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anchor="t" anchorCtr="0" bIns="45720" compatLnSpc="1" lIns="91440" numCol="1" rIns="91440" tIns="45720" vert="horz" wrap="square"/>
          <a:p>
            <a:pPr algn="l" defTabSz="914400" eaLnBrk="1" fontAlgn="base" hangingPunct="1" indent="0" latinLnBrk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altLang="zh-CN" baseline="0" b="0" cap="none" sz="1800" i="0" kumimoji="0" lang="zh-CN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48853" name="流程图: 可选过程 24"/>
          <p:cNvSpPr/>
          <p:nvPr/>
        </p:nvSpPr>
        <p:spPr>
          <a:xfrm>
            <a:off x="439420" y="3628390"/>
            <a:ext cx="4652645" cy="701040"/>
          </a:xfrm>
          <a:prstGeom prst="flowChartAlternateProcess"/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anchor="t" anchorCtr="0" bIns="45720" compatLnSpc="1" lIns="91440" numCol="1" rIns="91440" tIns="45720" vert="horz" wrap="square"/>
          <a:p>
            <a:pPr algn="l" defTabSz="914400" eaLnBrk="1" fontAlgn="base" hangingPunct="1" indent="0" latinLnBrk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altLang="zh-CN" baseline="0" b="0" cap="none" sz="1800" i="0" kumimoji="0" lang="zh-CN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48854" name="文本框 25"/>
          <p:cNvSpPr txBox="1"/>
          <p:nvPr/>
        </p:nvSpPr>
        <p:spPr>
          <a:xfrm>
            <a:off x="504825" y="3801110"/>
            <a:ext cx="5144135" cy="645160"/>
          </a:xfrm>
          <a:prstGeom prst="rect"/>
          <a:noFill/>
          <a:ln>
            <a:noFill/>
          </a:ln>
        </p:spPr>
        <p:txBody>
          <a:bodyPr rtlCol="0" wrap="square">
            <a:spAutoFit/>
          </a:bodyPr>
          <a:p>
            <a:r>
              <a:rPr altLang="en-US" lang="zh-CN"/>
              <a:t>从</a:t>
            </a:r>
            <a:r>
              <a:rPr altLang="zh-CN" lang="en-US"/>
              <a:t>stringstream</a:t>
            </a:r>
            <a:r>
              <a:rPr altLang="en-US" lang="zh-CN"/>
              <a:t>中读入需要的单词和数字</a:t>
            </a:r>
            <a:endParaRPr altLang="en-US" lang="zh-CN"/>
          </a:p>
          <a:p>
            <a:endParaRPr altLang="en-US" lang="zh-CN"/>
          </a:p>
        </p:txBody>
      </p:sp>
      <p:sp>
        <p:nvSpPr>
          <p:cNvPr id="1048855" name="下箭头 26"/>
          <p:cNvSpPr/>
          <p:nvPr/>
        </p:nvSpPr>
        <p:spPr>
          <a:xfrm>
            <a:off x="2238375" y="3277870"/>
            <a:ext cx="587375" cy="358775"/>
          </a:xfrm>
          <a:prstGeom prst="downArrow"/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anchor="t" anchorCtr="0" bIns="45720" compatLnSpc="1" lIns="91440" numCol="1" rIns="91440" tIns="45720" vert="horz" wrap="square"/>
          <a:p>
            <a:pPr algn="l" defTabSz="914400" eaLnBrk="1" fontAlgn="base" hangingPunct="1" indent="0" latinLnBrk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altLang="zh-CN" baseline="0" b="0" cap="none" sz="1800" i="0" kumimoji="0" lang="zh-CN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48856" name="椭圆 27"/>
          <p:cNvSpPr/>
          <p:nvPr/>
        </p:nvSpPr>
        <p:spPr>
          <a:xfrm>
            <a:off x="1111250" y="4681855"/>
            <a:ext cx="2903855" cy="718820"/>
          </a:xfrm>
          <a:prstGeom prst="ellipse"/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anchor="t" anchorCtr="0" bIns="45720" compatLnSpc="1" lIns="91440" numCol="1" rIns="91440" tIns="45720" vert="horz" wrap="square"/>
          <a:p>
            <a:pPr algn="l" defTabSz="914400" eaLnBrk="1" fontAlgn="base" hangingPunct="1" indent="0" latinLnBrk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altLang="zh-CN" baseline="0" b="0" cap="none" sz="1800" i="0" kumimoji="0" lang="zh-CN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48857" name="文本框 28"/>
          <p:cNvSpPr txBox="1"/>
          <p:nvPr/>
        </p:nvSpPr>
        <p:spPr>
          <a:xfrm>
            <a:off x="1605280" y="4857115"/>
            <a:ext cx="2066925" cy="368300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lang="zh-CN"/>
              <a:t>两重循环输出答案</a:t>
            </a:r>
            <a:endParaRPr altLang="en-US" lang="zh-CN"/>
          </a:p>
        </p:txBody>
      </p:sp>
      <p:sp>
        <p:nvSpPr>
          <p:cNvPr id="1048858" name="下箭头 37"/>
          <p:cNvSpPr/>
          <p:nvPr/>
        </p:nvSpPr>
        <p:spPr>
          <a:xfrm>
            <a:off x="2269490" y="4329430"/>
            <a:ext cx="587375" cy="358775"/>
          </a:xfrm>
          <a:prstGeom prst="downArrow"/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anchor="t" anchorCtr="0" bIns="45720" compatLnSpc="1" lIns="91440" numCol="1" rIns="91440" tIns="45720" vert="horz" wrap="square"/>
          <a:p>
            <a:pPr algn="l" defTabSz="914400" eaLnBrk="1" fontAlgn="base" hangingPunct="1" indent="0" latinLnBrk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altLang="zh-CN" baseline="0" b="0" cap="none" sz="1800" i="0" kumimoji="0" lang="zh-CN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48859" name="云形标注 38"/>
          <p:cNvSpPr/>
          <p:nvPr/>
        </p:nvSpPr>
        <p:spPr>
          <a:xfrm>
            <a:off x="6111240" y="1564640"/>
            <a:ext cx="5850255" cy="2535555"/>
          </a:xfrm>
          <a:prstGeom prst="cloudCallout">
            <a:avLst>
              <a:gd name="adj1" fmla="val -106496"/>
              <a:gd name="adj2" fmla="val -36476"/>
            </a:avLst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anchor="t" anchorCtr="0" bIns="45720" compatLnSpc="1" lIns="91440" numCol="1" rIns="91440" tIns="45720" vert="horz" wrap="square"/>
          <a:p>
            <a:pPr algn="l" defTabSz="914400" eaLnBrk="1" fontAlgn="base" hangingPunct="1" indent="0" latinLnBrk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altLang="zh-CN" baseline="0" b="0" cap="none" sz="1800" i="0" kumimoji="0" lang="zh-CN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48860" name="文本框 39"/>
          <p:cNvSpPr txBox="1"/>
          <p:nvPr/>
        </p:nvSpPr>
        <p:spPr>
          <a:xfrm>
            <a:off x="6775450" y="2070100"/>
            <a:ext cx="4578350" cy="1958341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lang="zh-CN"/>
              <a:t>例如读入字符串为</a:t>
            </a:r>
            <a:r>
              <a:rPr altLang="zh-CN" lang="en-US"/>
              <a:t>ab12cd34</a:t>
            </a:r>
            <a:r>
              <a:rPr altLang="en-US" lang="zh-CN"/>
              <a:t>，</a:t>
            </a:r>
            <a:endParaRPr altLang="zh-CN" lang="en-US"/>
          </a:p>
          <a:p>
            <a:r>
              <a:rPr altLang="en-US" lang="zh-CN"/>
              <a:t>可以先复制一份，</a:t>
            </a:r>
            <a:endParaRPr altLang="en-US" lang="zh-CN"/>
          </a:p>
          <a:p>
            <a:r>
              <a:rPr altLang="en-US" lang="zh-CN"/>
              <a:t>第一份保存数字：</a:t>
            </a:r>
            <a:r>
              <a:rPr altLang="zh-CN" lang="en-US"/>
              <a:t>&lt;br&gt;&lt;br&gt;</a:t>
            </a:r>
            <a:r>
              <a:rPr altLang="zh-CN" lang="en-US"/>
              <a:t>12&lt;br&gt;&lt;br&gt;34</a:t>
            </a:r>
            <a:endParaRPr altLang="zh-CN" lang="en-US"/>
          </a:p>
          <a:p>
            <a:r>
              <a:rPr altLang="en-US" lang="zh-CN"/>
              <a:t>（即把字母变成空格）</a:t>
            </a:r>
            <a:endParaRPr altLang="en-US" lang="zh-CN"/>
          </a:p>
          <a:p>
            <a:r>
              <a:rPr altLang="en-US" lang="zh-CN"/>
              <a:t>第二份保存单词：</a:t>
            </a:r>
            <a:r>
              <a:rPr altLang="zh-CN" lang="en-US"/>
              <a:t>ab&lt;br&gt;&lt;br&gt;cd&lt;br&gt;&lt;br&gt;</a:t>
            </a:r>
            <a:endParaRPr altLang="zh-CN" lang="en-US"/>
          </a:p>
          <a:p>
            <a:r>
              <a:rPr altLang="en-US" lang="zh-CN"/>
              <a:t>（即把数字变成空格）</a:t>
            </a:r>
            <a:endParaRPr altLang="en-US" lang="zh-CN"/>
          </a:p>
          <a:p>
            <a:endParaRPr altLang="en-US" lang="zh-CN"/>
          </a:p>
        </p:txBody>
      </p:sp>
      <p:sp>
        <p:nvSpPr>
          <p:cNvPr id="1048861" name="云形标注 40"/>
          <p:cNvSpPr/>
          <p:nvPr/>
        </p:nvSpPr>
        <p:spPr>
          <a:xfrm>
            <a:off x="6274435" y="4100195"/>
            <a:ext cx="4437380" cy="2392680"/>
          </a:xfrm>
          <a:prstGeom prst="cloudCallout">
            <a:avLst>
              <a:gd name="adj1" fmla="val -82112"/>
              <a:gd name="adj2" fmla="val -94320"/>
            </a:avLst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anchor="t" anchorCtr="0" bIns="45720" compatLnSpc="1" lIns="91440" numCol="1" rIns="91440" tIns="45720" vert="horz" wrap="square"/>
          <a:p>
            <a:pPr algn="l" defTabSz="914400" eaLnBrk="1" fontAlgn="base" hangingPunct="1" indent="0" latinLnBrk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altLang="zh-CN" baseline="0" b="0" cap="none" sz="1800" i="0" kumimoji="0" lang="zh-CN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48862" name="文本框 41"/>
          <p:cNvSpPr txBox="1"/>
          <p:nvPr/>
        </p:nvSpPr>
        <p:spPr>
          <a:xfrm>
            <a:off x="7030085" y="4611370"/>
            <a:ext cx="3707765" cy="1424940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lang="zh-CN"/>
              <a:t>根据流的特点：</a:t>
            </a:r>
            <a:endParaRPr altLang="en-US" lang="zh-CN"/>
          </a:p>
          <a:p>
            <a:r>
              <a:rPr altLang="en-US" lang="zh-CN"/>
              <a:t>一个字符串：</a:t>
            </a:r>
            <a:r>
              <a:rPr altLang="zh-CN" lang="en-US"/>
              <a:t>ab  cd</a:t>
            </a:r>
            <a:r>
              <a:rPr altLang="en-US" lang="zh-CN"/>
              <a:t>，</a:t>
            </a:r>
            <a:endParaRPr altLang="en-US" lang="zh-CN"/>
          </a:p>
          <a:p>
            <a:r>
              <a:rPr altLang="en-US" lang="zh-CN"/>
              <a:t>如果用</a:t>
            </a:r>
            <a:r>
              <a:rPr altLang="zh-CN" lang="en-US"/>
              <a:t>while</a:t>
            </a:r>
            <a:r>
              <a:rPr altLang="en-US" lang="zh-CN"/>
              <a:t>语句读这个流的信息</a:t>
            </a:r>
            <a:endParaRPr altLang="en-US" lang="zh-CN"/>
          </a:p>
          <a:p>
            <a:r>
              <a:rPr altLang="en-US" lang="zh-CN"/>
              <a:t>会分别得到</a:t>
            </a:r>
            <a:r>
              <a:rPr altLang="zh-CN" lang="en-US"/>
              <a:t>”ab”,”cd”</a:t>
            </a:r>
            <a:endParaRPr altLang="zh-CN" lang="en-US"/>
          </a:p>
          <a:p>
            <a:r>
              <a:rPr altLang="en-US" lang="zh-CN"/>
              <a:t>（流的特点：空格断开）</a:t>
            </a:r>
            <a:endParaRPr altLang="en-US" lang="zh-CN"/>
          </a:p>
        </p:txBody>
      </p:sp>
      <p:sp>
        <p:nvSpPr>
          <p:cNvPr id="1048863" name="文本框 6"/>
          <p:cNvSpPr txBox="1"/>
          <p:nvPr/>
        </p:nvSpPr>
        <p:spPr>
          <a:xfrm>
            <a:off x="439420" y="2762885"/>
            <a:ext cx="5144135" cy="645160"/>
          </a:xfrm>
          <a:prstGeom prst="rect"/>
          <a:noFill/>
          <a:ln>
            <a:noFill/>
          </a:ln>
        </p:spPr>
        <p:txBody>
          <a:bodyPr rtlCol="0" wrap="square">
            <a:spAutoFit/>
          </a:bodyPr>
          <a:p>
            <a:r>
              <a:rPr altLang="en-US" lang="zh-CN"/>
              <a:t>将处理完的字符串放到</a:t>
            </a:r>
            <a:r>
              <a:rPr altLang="zh-CN" lang="en-US"/>
              <a:t>stringstream</a:t>
            </a:r>
            <a:r>
              <a:rPr altLang="en-US" lang="zh-CN"/>
              <a:t>读写流中</a:t>
            </a:r>
            <a:endParaRPr altLang="en-US" lang="zh-CN"/>
          </a:p>
          <a:p>
            <a:endParaRPr altLang="en-US" lang="zh-CN"/>
          </a:p>
        </p:txBody>
      </p:sp>
      <p:sp>
        <p:nvSpPr>
          <p:cNvPr id="1048864" name="文本框 10"/>
          <p:cNvSpPr txBox="1"/>
          <p:nvPr/>
        </p:nvSpPr>
        <p:spPr>
          <a:xfrm>
            <a:off x="1543685" y="1811020"/>
            <a:ext cx="3686810" cy="645160"/>
          </a:xfrm>
          <a:prstGeom prst="rect"/>
          <a:noFill/>
          <a:ln>
            <a:noFill/>
          </a:ln>
        </p:spPr>
        <p:txBody>
          <a:bodyPr rtlCol="0" wrap="square">
            <a:spAutoFit/>
          </a:bodyPr>
          <a:p>
            <a:r>
              <a:rPr altLang="en-US" lang="zh-CN"/>
              <a:t>对字符串进行处理</a:t>
            </a:r>
            <a:endParaRPr altLang="en-US" lang="zh-CN"/>
          </a:p>
          <a:p>
            <a:endParaRPr altLang="en-US" lang="zh-CN"/>
          </a:p>
        </p:txBody>
      </p:sp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6" name=""/>
        <p:cNvGrpSpPr/>
        <p:nvPr/>
      </p:nvGrpSpPr>
      <p:grpSpPr>
        <a:xfrm/>
      </p:grpSpPr>
      <p:sp>
        <p:nvSpPr>
          <p:cNvPr id="104886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E34D473-156E-4CEC-9BD7-7EE5EE7FCFB3}" type="datetime1">
              <a:rPr altLang="en-US" lang="zh-CN"/>
              <a:t>2018/4/26</a:t>
            </a:fld>
            <a:endParaRPr altLang="en-US" sz="1800" lang="zh-CN">
              <a:solidFill>
                <a:schemeClr val="tx1"/>
              </a:solidFill>
            </a:endParaRPr>
          </a:p>
        </p:txBody>
      </p:sp>
      <p:pic>
        <p:nvPicPr>
          <p:cNvPr id="2097168" name="图片 4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199515" y="262255"/>
            <a:ext cx="5952490" cy="6218555"/>
          </a:xfrm>
          <a:prstGeom prst="rect"/>
        </p:spPr>
      </p:pic>
      <p:sp>
        <p:nvSpPr>
          <p:cNvPr id="1048866" name="标题 1"/>
          <p:cNvSpPr>
            <a:spLocks noGrp="1"/>
          </p:cNvSpPr>
          <p:nvPr/>
        </p:nvSpPr>
        <p:spPr>
          <a:xfrm>
            <a:off x="3737775" y="264588"/>
            <a:ext cx="7910030" cy="936946"/>
          </a:xfrm>
          <a:prstGeom prst="rect"/>
          <a:noFill/>
          <a:ln>
            <a:noFill/>
          </a:ln>
        </p:spPr>
        <p:txBody>
          <a:bodyPr anchor="b" anchorCtr="0" bIns="45720" compatLnSpc="1" lIns="91440" numCol="1" rIns="91440" tIns="45720" vert="horz" wrap="square"/>
          <a:lstStyle>
            <a:lvl1pPr algn="r" fontAlgn="base" indent="-914400" marL="914400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sz="4000" kern="1200">
                <a:solidFill>
                  <a:srgbClr val="422657"/>
                </a:solidFill>
                <a:latin typeface="+mj-lt"/>
                <a:ea typeface="+mj-ea"/>
                <a:cs typeface="+mj-cs"/>
                <a:sym typeface="Calibri Light" panose="020F0302020204030204" pitchFamily="34" charset="0"/>
              </a:defRPr>
            </a:lvl1pPr>
            <a:lvl2pPr algn="l" fontAlgn="base" indent="-914400" marL="914400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  <a:sym typeface="Calibri Light" panose="020F0302020204030204" pitchFamily="34" charset="0"/>
              </a:defRPr>
            </a:lvl2pPr>
            <a:lvl3pPr algn="l" fontAlgn="base" indent="-914400" marL="914400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  <a:sym typeface="Calibri Light" panose="020F0302020204030204" pitchFamily="34" charset="0"/>
              </a:defRPr>
            </a:lvl3pPr>
            <a:lvl4pPr algn="l" fontAlgn="base" indent="-914400" marL="914400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  <a:sym typeface="Calibri Light" panose="020F0302020204030204" pitchFamily="34" charset="0"/>
              </a:defRPr>
            </a:lvl4pPr>
            <a:lvl5pPr algn="l" fontAlgn="base" indent="-914400" marL="914400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  <a:sym typeface="Calibri Light" panose="020F0302020204030204" pitchFamily="34" charset="0"/>
              </a:defRPr>
            </a:lvl5pPr>
            <a:lvl6pPr algn="l" fontAlgn="base" indent="-914400" marL="1371600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  <a:sym typeface="Calibri Light" panose="020F0302020204030204" pitchFamily="34" charset="0"/>
              </a:defRPr>
            </a:lvl6pPr>
            <a:lvl7pPr algn="l" fontAlgn="base" indent="-914400" marL="1828800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  <a:sym typeface="Calibri Light" panose="020F0302020204030204" pitchFamily="34" charset="0"/>
              </a:defRPr>
            </a:lvl7pPr>
            <a:lvl8pPr algn="l" fontAlgn="base" indent="-914400" marL="2286000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  <a:sym typeface="Calibri Light" panose="020F0302020204030204" pitchFamily="34" charset="0"/>
              </a:defRPr>
            </a:lvl8pPr>
            <a:lvl9pPr algn="l" fontAlgn="base" indent="-914400" marL="2743200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  <a:sym typeface="Calibri Light" panose="020F0302020204030204" pitchFamily="34" charset="0"/>
              </a:defRPr>
            </a:lvl9pPr>
          </a:lstStyle>
          <a:p>
            <a:r>
              <a:rPr altLang="en-US" lang="zh-CN"/>
              <a:t>用</a:t>
            </a:r>
            <a:r>
              <a:rPr altLang="zh-CN" lang="en-US"/>
              <a:t>C++</a:t>
            </a:r>
            <a:r>
              <a:rPr altLang="en-US" lang="zh-CN"/>
              <a:t>流思路</a:t>
            </a:r>
            <a:endParaRPr altLang="en-US" lang="zh-CN"/>
          </a:p>
        </p:txBody>
      </p:sp>
    </p:spTree>
    <p:custDataLst>
      <p:tags r:id="rId2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67" name="文本框 144"/>
          <p:cNvSpPr>
            <a:spLocks noChangeArrowheads="1"/>
          </p:cNvSpPr>
          <p:nvPr/>
        </p:nvSpPr>
        <p:spPr bwMode="auto">
          <a:xfrm>
            <a:off x="595182" y="1046954"/>
            <a:ext cx="3824418" cy="1014730"/>
          </a:xfrm>
          <a:prstGeom prst="rect"/>
          <a:noFill/>
          <a:ln>
            <a:noFill/>
          </a:ln>
        </p:spPr>
        <p:txBody>
          <a:bodyPr wrap="square">
            <a:spAutoFit/>
          </a:bodyPr>
          <a:p>
            <a:r>
              <a:rPr altLang="zh-CN" dirty="0" sz="6000" lang="en-US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PART  0</a:t>
            </a:r>
            <a:r>
              <a:rPr dirty="0" sz="6000" lang="en-US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4</a:t>
            </a:r>
            <a:endParaRPr dirty="0" sz="6000" lang="en-US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48868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dirty="0" lang="en-US"/>
              <a:t> </a:t>
            </a:r>
            <a:r>
              <a:rPr altLang="en-US" dirty="0" lang="zh-CN"/>
              <a:t>巩固练习</a:t>
            </a:r>
            <a:endParaRPr altLang="en-US" dirty="0" lang="zh-CN"/>
          </a:p>
        </p:txBody>
      </p:sp>
      <p:sp>
        <p:nvSpPr>
          <p:cNvPr id="1048869" name="文本占位符 4"/>
          <p:cNvSpPr>
            <a:spLocks noGrp="1"/>
          </p:cNvSpPr>
          <p:nvPr>
            <p:ph type="body" idx="1"/>
          </p:nvPr>
        </p:nvSpPr>
        <p:spPr>
          <a:xfrm>
            <a:off x="5948045" y="4611370"/>
            <a:ext cx="5405755" cy="1499870"/>
          </a:xfrm>
        </p:spPr>
        <p:txBody>
          <a:bodyPr/>
          <a:p>
            <a:pPr algn="l"/>
            <a:r>
              <a:rPr altLang="en-US" dirty="0" lang="zh-CN"/>
              <a:t>引言：只是了解技巧是没有多大的作用的，关键是要在平时做题的过程中巧妙运用技巧，下面给出一道练习题，结合调试技巧和数据分析完成！</a:t>
            </a:r>
            <a:endParaRPr altLang="zh-CN" dirty="0" lang="en-US"/>
          </a:p>
        </p:txBody>
      </p:sp>
      <p:sp>
        <p:nvSpPr>
          <p:cNvPr id="1048870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E34D473-156E-4CEC-9BD7-7EE5EE7FCFB3}" type="datetime1">
              <a:rPr altLang="en-US" lang="zh-CN"/>
              <a:t>2018/4/26</a:t>
            </a:fld>
            <a:endParaRPr altLang="en-US" sz="1800" lang="zh-CN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8" name=""/>
        <p:cNvGrpSpPr/>
        <p:nvPr/>
      </p:nvGrpSpPr>
      <p:grpSpPr>
        <a:xfrm/>
      </p:grpSpPr>
      <p:sp>
        <p:nvSpPr>
          <p:cNvPr id="1048871" name="标题 1"/>
          <p:cNvSpPr>
            <a:spLocks noGrp="1"/>
          </p:cNvSpPr>
          <p:nvPr>
            <p:ph type="title"/>
          </p:nvPr>
        </p:nvSpPr>
        <p:spPr>
          <a:xfrm>
            <a:off x="3581565" y="310308"/>
            <a:ext cx="7910030" cy="936946"/>
          </a:xfrm>
        </p:spPr>
        <p:txBody>
          <a:bodyPr/>
          <a:p>
            <a:r>
              <a:rPr lang="en-US"/>
              <a:t>lab 1 </a:t>
            </a:r>
            <a:r>
              <a:rPr altLang="en-US" lang="zh-CN"/>
              <a:t>集合枚举</a:t>
            </a:r>
            <a:endParaRPr altLang="en-US" lang="zh-CN"/>
          </a:p>
        </p:txBody>
      </p:sp>
      <p:sp>
        <p:nvSpPr>
          <p:cNvPr id="1048872" name="文本占位符 2"/>
          <p:cNvSpPr>
            <a:spLocks noGrp="1"/>
          </p:cNvSpPr>
          <p:nvPr>
            <p:ph type="body" idx="1"/>
          </p:nvPr>
        </p:nvSpPr>
        <p:spPr>
          <a:xfrm>
            <a:off x="448945" y="2453005"/>
            <a:ext cx="10765790" cy="1499870"/>
          </a:xfrm>
        </p:spPr>
        <p:txBody>
          <a:bodyPr/>
          <a:p>
            <a:r>
              <a:rPr altLang="en-US" lang="zh-CN"/>
              <a:t>问题描述：给定一个含有</a:t>
            </a:r>
            <a:r>
              <a:rPr altLang="zh-CN" lang="en-US"/>
              <a:t>n</a:t>
            </a:r>
            <a:r>
              <a:rPr altLang="en-US" lang="zh-CN"/>
              <a:t>个正整数的数列（</a:t>
            </a:r>
            <a:r>
              <a:rPr altLang="zh-CN" lang="en-US"/>
              <a:t>n≤17</a:t>
            </a:r>
            <a:r>
              <a:rPr altLang="en-US" lang="zh-CN"/>
              <a:t>）</a:t>
            </a:r>
            <a:endParaRPr altLang="en-US" lang="zh-CN"/>
          </a:p>
          <a:p>
            <a:r>
              <a:rPr altLang="en-US" lang="zh-CN"/>
              <a:t>数列中每个数小于等于</a:t>
            </a:r>
            <a:r>
              <a:rPr altLang="zh-CN" lang="en-US"/>
              <a:t>10^9</a:t>
            </a:r>
            <a:r>
              <a:rPr altLang="en-US" lang="zh-CN"/>
              <a:t>（会有重复数字）</a:t>
            </a:r>
            <a:endParaRPr altLang="en-US" lang="zh-CN"/>
          </a:p>
          <a:p>
            <a:r>
              <a:rPr altLang="en-US" lang="zh-CN"/>
              <a:t>求有多少个满足要求的子序列满足：</a:t>
            </a:r>
            <a:endParaRPr altLang="en-US" lang="zh-CN"/>
          </a:p>
          <a:p>
            <a:r>
              <a:rPr altLang="en-US" lang="zh-CN"/>
              <a:t>子序列中每个数之和等于输入的数</a:t>
            </a:r>
            <a:r>
              <a:rPr altLang="zh-CN" lang="en-US"/>
              <a:t>k</a:t>
            </a:r>
            <a:endParaRPr altLang="zh-CN" lang="en-US"/>
          </a:p>
          <a:p>
            <a:r>
              <a:rPr altLang="en-US" lang="zh-CN">
                <a:sym typeface="+mn-ea"/>
              </a:rPr>
              <a:t>（注意：</a:t>
            </a:r>
            <a:r>
              <a:rPr altLang="zh-CN" lang="en-US">
                <a:sym typeface="+mn-ea"/>
              </a:rPr>
              <a:t>8=2+2+2+2</a:t>
            </a:r>
            <a:r>
              <a:rPr altLang="en-US" lang="zh-CN">
                <a:sym typeface="+mn-ea"/>
              </a:rPr>
              <a:t>也是可以的，只要数列中有</a:t>
            </a:r>
            <a:r>
              <a:rPr altLang="zh-CN" lang="en-US">
                <a:sym typeface="+mn-ea"/>
              </a:rPr>
              <a:t>4</a:t>
            </a:r>
            <a:r>
              <a:rPr altLang="en-US" lang="zh-CN">
                <a:sym typeface="+mn-ea"/>
              </a:rPr>
              <a:t>个</a:t>
            </a:r>
            <a:r>
              <a:rPr altLang="zh-CN" lang="en-US">
                <a:sym typeface="+mn-ea"/>
              </a:rPr>
              <a:t>2</a:t>
            </a:r>
            <a:r>
              <a:rPr altLang="en-US" lang="zh-CN">
                <a:sym typeface="+mn-ea"/>
              </a:rPr>
              <a:t>）</a:t>
            </a:r>
            <a:endParaRPr altLang="en-US" lang="zh-CN">
              <a:sym typeface="+mn-ea"/>
            </a:endParaRPr>
          </a:p>
          <a:p>
            <a:r>
              <a:rPr altLang="zh-CN" lang="en-US"/>
              <a:t>input</a:t>
            </a:r>
            <a:r>
              <a:rPr altLang="en-US" lang="zh-CN"/>
              <a:t>：</a:t>
            </a:r>
            <a:endParaRPr altLang="en-US" lang="zh-CN"/>
          </a:p>
          <a:p>
            <a:r>
              <a:rPr altLang="zh-CN" lang="en-US"/>
              <a:t>6 8</a:t>
            </a:r>
            <a:endParaRPr altLang="zh-CN" lang="en-US"/>
          </a:p>
          <a:p>
            <a:r>
              <a:rPr altLang="zh-CN" lang="en-US"/>
              <a:t>1 2 3 4 5 6</a:t>
            </a:r>
            <a:endParaRPr altLang="zh-CN" lang="en-US"/>
          </a:p>
          <a:p>
            <a:r>
              <a:rPr altLang="en-US" lang="zh-CN"/>
              <a:t>（第一行第一个数为</a:t>
            </a:r>
            <a:r>
              <a:rPr altLang="zh-CN" lang="en-US"/>
              <a:t>n</a:t>
            </a:r>
            <a:r>
              <a:rPr altLang="en-US" lang="zh-CN"/>
              <a:t>，第二个数为</a:t>
            </a:r>
            <a:r>
              <a:rPr altLang="zh-CN" lang="en-US"/>
              <a:t>k</a:t>
            </a:r>
            <a:r>
              <a:rPr altLang="en-US" lang="zh-CN"/>
              <a:t>）</a:t>
            </a:r>
            <a:endParaRPr altLang="en-US" lang="zh-CN"/>
          </a:p>
          <a:p>
            <a:r>
              <a:rPr altLang="zh-CN" lang="en-US"/>
              <a:t>output</a:t>
            </a:r>
            <a:r>
              <a:rPr altLang="en-US" lang="zh-CN"/>
              <a:t>：</a:t>
            </a:r>
            <a:endParaRPr altLang="en-US" lang="zh-CN"/>
          </a:p>
          <a:p>
            <a:r>
              <a:rPr altLang="zh-CN" lang="en-US"/>
              <a:t>4</a:t>
            </a:r>
            <a:endParaRPr altLang="zh-CN" lang="en-US"/>
          </a:p>
          <a:p>
            <a:r>
              <a:rPr altLang="en-US" lang="zh-CN"/>
              <a:t>（提示</a:t>
            </a:r>
            <a:r>
              <a:rPr altLang="zh-CN" lang="en-US"/>
              <a:t>8=2+6=3+5=1+3+4=1+2+5</a:t>
            </a:r>
            <a:r>
              <a:rPr altLang="en-US" lang="zh-CN"/>
              <a:t>）</a:t>
            </a:r>
            <a:endParaRPr altLang="en-US" lang="zh-CN"/>
          </a:p>
          <a:p>
            <a:endParaRPr altLang="en-US" lang="zh-CN"/>
          </a:p>
        </p:txBody>
      </p:sp>
      <p:sp>
        <p:nvSpPr>
          <p:cNvPr id="104887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E34D473-156E-4CEC-9BD7-7EE5EE7FCFB3}" type="datetime1">
              <a:rPr altLang="en-US" lang="zh-CN"/>
              <a:t>2018/4/26</a:t>
            </a:fld>
            <a:endParaRPr altLang="en-US" sz="1800" lang="zh-CN">
              <a:solidFill>
                <a:schemeClr val="tx1"/>
              </a:solidFill>
            </a:endParaRPr>
          </a:p>
        </p:txBody>
      </p:sp>
      <p:sp>
        <p:nvSpPr>
          <p:cNvPr id="1048874" name="文本占位符 2"/>
          <p:cNvSpPr>
            <a:spLocks noGrp="1"/>
          </p:cNvSpPr>
          <p:nvPr/>
        </p:nvSpPr>
        <p:spPr>
          <a:xfrm>
            <a:off x="448310" y="4490720"/>
            <a:ext cx="6461760" cy="1499870"/>
          </a:xfrm>
          <a:prstGeom prst="rect"/>
          <a:noFill/>
          <a:ln>
            <a:noFill/>
          </a:ln>
        </p:spPr>
        <p:txBody>
          <a:bodyPr anchor="t" anchorCtr="0" bIns="45720" compatLnSpc="1" lIns="91440" numCol="1" rIns="91440" tIns="45720" vert="horz" wrap="square"/>
          <a:lstStyle>
            <a:lvl1pPr algn="r" fontAlgn="base" indent="0" marL="0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1pPr>
            <a:lvl2pPr algn="l" fontAlgn="base" indent="0" marL="457200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2pPr>
            <a:lvl3pPr algn="l" fontAlgn="base" indent="0" marL="914400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3pPr>
            <a:lvl4pPr algn="l" fontAlgn="base" indent="0" marL="1371600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4pPr>
            <a:lvl5pPr algn="l" fontAlgn="base" indent="0" marL="1828800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5pPr>
            <a:lvl6pPr algn="l" defTabSz="914400" eaLnBrk="1" hangingPunct="1" indent="0" latinLnBrk="0" marL="22860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indent="0" latinLnBrk="0" marL="27432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indent="0" latinLnBrk="0" marL="32004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indent="0" latinLnBrk="0" marL="36576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/>
            <a:r>
              <a:rPr altLang="zh-CN" lang="en-US">
                <a:sym typeface="+mn-ea"/>
              </a:rPr>
              <a:t>input</a:t>
            </a:r>
            <a:r>
              <a:rPr altLang="en-US" lang="zh-CN">
                <a:sym typeface="+mn-ea"/>
              </a:rPr>
              <a:t>：</a:t>
            </a:r>
            <a:endParaRPr altLang="en-US" lang="zh-CN"/>
          </a:p>
          <a:p>
            <a:pPr algn="r" fontAlgn="auto"/>
            <a:r>
              <a:rPr altLang="zh-CN" lang="en-US">
                <a:sym typeface="+mn-ea"/>
              </a:rPr>
              <a:t>8 10</a:t>
            </a:r>
            <a:endParaRPr altLang="zh-CN" lang="en-US">
              <a:sym typeface="+mn-ea"/>
            </a:endParaRPr>
          </a:p>
          <a:p>
            <a:pPr algn="r" fontAlgn="auto"/>
            <a:r>
              <a:rPr altLang="zh-CN" lang="en-US">
                <a:sym typeface="+mn-ea"/>
              </a:rPr>
              <a:t>2 2 2 2 2 2 2 2</a:t>
            </a:r>
            <a:endParaRPr altLang="en-US" lang="zh-CN"/>
          </a:p>
          <a:p>
            <a:pPr algn="r" fontAlgn="auto">
              <a:lnSpc>
                <a:spcPct val="90000"/>
              </a:lnSpc>
              <a:spcBef>
                <a:spcPts val="1000"/>
              </a:spcBef>
            </a:pPr>
            <a:r>
              <a:rPr altLang="zh-CN" lang="en-US">
                <a:sym typeface="+mn-ea"/>
              </a:rPr>
              <a:t>output</a:t>
            </a:r>
            <a:r>
              <a:rPr altLang="en-US" lang="zh-CN">
                <a:sym typeface="+mn-ea"/>
              </a:rPr>
              <a:t>：</a:t>
            </a:r>
            <a:endParaRPr altLang="en-US" lang="zh-CN"/>
          </a:p>
          <a:p>
            <a:pPr algn="r" fontAlgn="auto"/>
            <a:r>
              <a:rPr altLang="zh-CN" lang="en-US">
                <a:sym typeface="+mn-ea"/>
              </a:rPr>
              <a:t>56</a:t>
            </a:r>
            <a:endParaRPr altLang="zh-CN" lang="en-US"/>
          </a:p>
          <a:p>
            <a:pPr algn="r" fontAlgn="auto"/>
            <a:r>
              <a:rPr altLang="en-US" lang="zh-CN">
                <a:sym typeface="+mn-ea"/>
              </a:rPr>
              <a:t>（提示答案不是</a:t>
            </a:r>
            <a:r>
              <a:rPr altLang="zh-CN" lang="en-US">
                <a:sym typeface="+mn-ea"/>
              </a:rPr>
              <a:t>1</a:t>
            </a:r>
            <a:r>
              <a:rPr altLang="en-US" lang="zh-CN">
                <a:sym typeface="+mn-ea"/>
              </a:rPr>
              <a:t>，</a:t>
            </a:r>
            <a:r>
              <a:rPr altLang="zh-CN" lang="en-US">
                <a:sym typeface="+mn-ea"/>
              </a:rPr>
              <a:t>56=C(8,5)</a:t>
            </a:r>
            <a:r>
              <a:rPr altLang="en-US" lang="zh-CN">
                <a:sym typeface="+mn-ea"/>
              </a:rPr>
              <a:t>，其中</a:t>
            </a:r>
            <a:r>
              <a:rPr altLang="zh-CN" lang="en-US">
                <a:sym typeface="+mn-ea"/>
              </a:rPr>
              <a:t>C</a:t>
            </a:r>
            <a:r>
              <a:rPr altLang="en-US" lang="zh-CN">
                <a:sym typeface="+mn-ea"/>
              </a:rPr>
              <a:t>为排列组合）</a:t>
            </a:r>
            <a:endParaRPr altLang="en-US" lang="zh-CN"/>
          </a:p>
          <a:p>
            <a:endParaRPr altLang="en-US" lang="zh-CN"/>
          </a:p>
        </p:txBody>
      </p:sp>
    </p:spTree>
    <p:custDataLst>
      <p:tags r:id="rId1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9" name=""/>
        <p:cNvGrpSpPr/>
        <p:nvPr/>
      </p:nvGrpSpPr>
      <p:grpSpPr>
        <a:xfrm/>
      </p:grpSpPr>
      <p:sp>
        <p:nvSpPr>
          <p:cNvPr id="1048875" name="标题 1"/>
          <p:cNvSpPr>
            <a:spLocks noGrp="1"/>
          </p:cNvSpPr>
          <p:nvPr>
            <p:ph type="title"/>
          </p:nvPr>
        </p:nvSpPr>
        <p:spPr>
          <a:xfrm>
            <a:off x="3581565" y="310308"/>
            <a:ext cx="7910030" cy="936946"/>
          </a:xfrm>
        </p:spPr>
        <p:txBody>
          <a:bodyPr/>
          <a:p>
            <a:r>
              <a:rPr lang="en-US"/>
              <a:t>lab 1 </a:t>
            </a:r>
            <a:r>
              <a:rPr altLang="en-US" lang="zh-CN"/>
              <a:t>集合枚举</a:t>
            </a:r>
            <a:endParaRPr altLang="en-US" lang="zh-CN"/>
          </a:p>
        </p:txBody>
      </p:sp>
      <p:sp>
        <p:nvSpPr>
          <p:cNvPr id="1048876" name="文本占位符 2"/>
          <p:cNvSpPr>
            <a:spLocks noGrp="1"/>
          </p:cNvSpPr>
          <p:nvPr>
            <p:ph type="body" idx="1"/>
          </p:nvPr>
        </p:nvSpPr>
        <p:spPr>
          <a:xfrm>
            <a:off x="495300" y="2837180"/>
            <a:ext cx="10765790" cy="1499870"/>
          </a:xfrm>
        </p:spPr>
        <p:txBody>
          <a:bodyPr/>
          <a:p>
            <a:r>
              <a:rPr altLang="zh-CN" lang="en-US"/>
              <a:t>lab1.rar</a:t>
            </a:r>
            <a:endParaRPr altLang="zh-CN" lang="en-US"/>
          </a:p>
          <a:p>
            <a:r>
              <a:rPr altLang="en-US" lang="zh-CN"/>
              <a:t>①</a:t>
            </a:r>
            <a:r>
              <a:rPr altLang="zh-CN" lang="en-US"/>
              <a:t>lab1_solution</a:t>
            </a:r>
            <a:r>
              <a:rPr altLang="en-US" lang="zh-CN"/>
              <a:t>：题目算法分析</a:t>
            </a:r>
            <a:endParaRPr altLang="en-US" lang="zh-CN"/>
          </a:p>
          <a:p>
            <a:r>
              <a:rPr altLang="en-US" lang="zh-CN"/>
              <a:t>②</a:t>
            </a:r>
            <a:r>
              <a:rPr altLang="zh-CN" lang="en-US"/>
              <a:t>lab1_setcounting</a:t>
            </a:r>
            <a:r>
              <a:rPr altLang="en-US" lang="zh-CN"/>
              <a:t>：集合枚举程序（有</a:t>
            </a:r>
            <a:r>
              <a:rPr altLang="zh-CN" lang="en-US"/>
              <a:t>bug</a:t>
            </a:r>
            <a:r>
              <a:rPr altLang="en-US" lang="zh-CN"/>
              <a:t>，也可以自己编写）</a:t>
            </a:r>
            <a:endParaRPr altLang="en-US" lang="zh-CN"/>
          </a:p>
          <a:p>
            <a:r>
              <a:rPr altLang="en-US" lang="zh-CN"/>
              <a:t>③</a:t>
            </a:r>
            <a:r>
              <a:rPr altLang="zh-CN" lang="en-US"/>
              <a:t>lab1_dp</a:t>
            </a:r>
            <a:r>
              <a:rPr altLang="en-US" lang="zh-CN"/>
              <a:t>：简单的动态规划程序（建议先读懂算法分析，最好先独立编写）</a:t>
            </a:r>
            <a:endParaRPr altLang="en-US" lang="zh-CN"/>
          </a:p>
          <a:p>
            <a:r>
              <a:rPr altLang="en-US" lang="zh-CN"/>
              <a:t>④</a:t>
            </a:r>
            <a:r>
              <a:rPr altLang="zh-CN" lang="en-US"/>
              <a:t>lab1_dataset</a:t>
            </a:r>
            <a:r>
              <a:rPr altLang="en-US" lang="zh-CN"/>
              <a:t>：测试数据（建议可以观察数据）</a:t>
            </a:r>
            <a:endParaRPr altLang="en-US" lang="zh-CN"/>
          </a:p>
          <a:p>
            <a:r>
              <a:rPr altLang="en-US" lang="zh-CN"/>
              <a:t>⑤</a:t>
            </a:r>
            <a:r>
              <a:rPr altLang="zh-CN" lang="en-US"/>
              <a:t>lab_answer</a:t>
            </a:r>
            <a:r>
              <a:rPr altLang="en-US" lang="zh-CN"/>
              <a:t>：</a:t>
            </a:r>
            <a:r>
              <a:rPr altLang="zh-CN" lang="en-US"/>
              <a:t>lab1_setcounting</a:t>
            </a:r>
            <a:r>
              <a:rPr altLang="en-US" lang="zh-CN"/>
              <a:t>调试的答案（先调试，然后测试数据）</a:t>
            </a:r>
            <a:endParaRPr altLang="en-US" lang="zh-CN"/>
          </a:p>
          <a:p>
            <a:endParaRPr altLang="en-US" lang="zh-CN"/>
          </a:p>
          <a:p>
            <a:r>
              <a:rPr altLang="zh-CN" lang="en-US"/>
              <a:t>lab1</a:t>
            </a:r>
            <a:r>
              <a:rPr altLang="en-US" lang="zh-CN"/>
              <a:t>练习目的：</a:t>
            </a:r>
            <a:endParaRPr altLang="en-US" lang="zh-CN"/>
          </a:p>
          <a:p>
            <a:r>
              <a:rPr altLang="en-US" lang="zh-CN"/>
              <a:t>①巩固调试的技巧</a:t>
            </a:r>
            <a:endParaRPr altLang="en-US" lang="zh-CN"/>
          </a:p>
          <a:p>
            <a:r>
              <a:rPr altLang="en-US" lang="zh-CN"/>
              <a:t>②算法学习：集合枚举及二进制位运算，简单的动态规划算法学习</a:t>
            </a:r>
            <a:endParaRPr altLang="en-US" lang="zh-CN"/>
          </a:p>
        </p:txBody>
      </p:sp>
      <p:sp>
        <p:nvSpPr>
          <p:cNvPr id="104887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E34D473-156E-4CEC-9BD7-7EE5EE7FCFB3}" type="datetime1">
              <a:rPr altLang="en-US" lang="zh-CN"/>
              <a:t>2018/4/26</a:t>
            </a:fld>
            <a:endParaRPr altLang="en-US" sz="1800" lang="zh-CN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5" name="文本框 144"/>
          <p:cNvSpPr>
            <a:spLocks noChangeArrowheads="1"/>
          </p:cNvSpPr>
          <p:nvPr/>
        </p:nvSpPr>
        <p:spPr bwMode="auto">
          <a:xfrm>
            <a:off x="595182" y="1046954"/>
            <a:ext cx="3824418" cy="1014730"/>
          </a:xfrm>
          <a:prstGeom prst="rect"/>
          <a:noFill/>
          <a:ln>
            <a:noFill/>
          </a:ln>
        </p:spPr>
        <p:txBody>
          <a:bodyPr wrap="square">
            <a:spAutoFit/>
          </a:bodyPr>
          <a:p>
            <a:r>
              <a:rPr altLang="zh-CN" dirty="0" sz="6000" lang="en-US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PART  01</a:t>
            </a:r>
            <a:endParaRPr altLang="en-US" dirty="0" sz="6000" lang="zh-CN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48746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dirty="0" lang="en-US"/>
              <a:t> </a:t>
            </a:r>
            <a:r>
              <a:rPr altLang="en-US" dirty="0" lang="zh-CN"/>
              <a:t>如何调试程序</a:t>
            </a:r>
            <a:endParaRPr altLang="en-US" dirty="0" lang="zh-CN"/>
          </a:p>
        </p:txBody>
      </p:sp>
      <p:sp>
        <p:nvSpPr>
          <p:cNvPr id="1048747" name="文本占位符 4"/>
          <p:cNvSpPr>
            <a:spLocks noGrp="1"/>
          </p:cNvSpPr>
          <p:nvPr>
            <p:ph type="body" idx="1"/>
          </p:nvPr>
        </p:nvSpPr>
        <p:spPr>
          <a:xfrm>
            <a:off x="5948045" y="4611370"/>
            <a:ext cx="5405755" cy="1499870"/>
          </a:xfrm>
        </p:spPr>
        <p:txBody>
          <a:bodyPr/>
          <a:p>
            <a:pPr algn="l"/>
            <a:r>
              <a:rPr altLang="en-US" dirty="0" lang="zh-CN"/>
              <a:t>引言：调试程序的方法多种多样，也因人而异。如果一个程序员可以熟练的调试自己写的程序，找出自己写的程序中的错误，那么也就具备了将自己所思所想的内容转换成代码的能力。</a:t>
            </a:r>
            <a:endParaRPr altLang="en-US" dirty="0" lang="zh-CN"/>
          </a:p>
        </p:txBody>
      </p:sp>
      <p:sp>
        <p:nvSpPr>
          <p:cNvPr id="1048748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E34D473-156E-4CEC-9BD7-7EE5EE7FCFB3}" type="datetime1">
              <a:rPr altLang="en-US" lang="zh-CN"/>
              <a:t>2018/4/26</a:t>
            </a:fld>
            <a:endParaRPr altLang="en-US" sz="1800" lang="zh-CN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0" name=""/>
        <p:cNvGrpSpPr/>
        <p:nvPr/>
      </p:nvGrpSpPr>
      <p:grpSpPr>
        <a:xfrm/>
      </p:grpSpPr>
      <p:sp>
        <p:nvSpPr>
          <p:cNvPr id="1048878" name="标题 1"/>
          <p:cNvSpPr>
            <a:spLocks noGrp="1"/>
          </p:cNvSpPr>
          <p:nvPr>
            <p:ph type="title"/>
          </p:nvPr>
        </p:nvSpPr>
        <p:spPr>
          <a:xfrm>
            <a:off x="5260975" y="4611370"/>
            <a:ext cx="6343015" cy="937260"/>
          </a:xfrm>
        </p:spPr>
        <p:txBody>
          <a:bodyPr/>
          <a:p>
            <a:r>
              <a:rPr altLang="en-US" lang="zh-CN"/>
              <a:t>公众号用途：</a:t>
            </a:r>
            <a:br>
              <a:rPr altLang="en-US" lang="zh-CN"/>
            </a:br>
            <a:r>
              <a:rPr altLang="en-US" lang="zh-CN"/>
              <a:t>1、</a:t>
            </a:r>
            <a:r>
              <a:rPr altLang="zh-CN" lang="en-US"/>
              <a:t>PPT</a:t>
            </a:r>
            <a:r>
              <a:rPr altLang="en-US" lang="zh-CN"/>
              <a:t>和资料分享</a:t>
            </a:r>
            <a:br>
              <a:rPr altLang="en-US" lang="zh-CN"/>
            </a:br>
            <a:r>
              <a:rPr altLang="zh-CN" lang="en-US"/>
              <a:t>2</a:t>
            </a:r>
            <a:r>
              <a:rPr altLang="en-US" lang="zh-CN"/>
              <a:t>、题目和题解分享</a:t>
            </a:r>
            <a:br>
              <a:rPr altLang="en-US" lang="zh-CN"/>
            </a:br>
            <a:r>
              <a:rPr altLang="zh-CN" lang="en-US"/>
              <a:t>3</a:t>
            </a:r>
            <a:r>
              <a:rPr altLang="en-US" lang="zh-CN"/>
              <a:t>、提问解答（请在推送后面的留言处提问）</a:t>
            </a:r>
            <a:endParaRPr altLang="en-US" lang="zh-CN"/>
          </a:p>
        </p:txBody>
      </p:sp>
      <p:sp>
        <p:nvSpPr>
          <p:cNvPr id="1048879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88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E34D473-156E-4CEC-9BD7-7EE5EE7FCFB3}" type="datetime1">
              <a:rPr altLang="en-US" lang="zh-CN"/>
              <a:t>2018/4/26</a:t>
            </a:fld>
            <a:endParaRPr altLang="en-US" sz="1800" lang="zh-CN">
              <a:solidFill>
                <a:schemeClr val="tx1"/>
              </a:solidFill>
            </a:endParaRPr>
          </a:p>
        </p:txBody>
      </p:sp>
      <p:pic>
        <p:nvPicPr>
          <p:cNvPr id="2097169" name="图片 4" descr="qrcode_for_gh_45ed63c08925_1280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838200" y="752475"/>
            <a:ext cx="4497070" cy="4497070"/>
          </a:xfrm>
          <a:prstGeom prst="rect"/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" name=""/>
        <p:cNvGrpSpPr/>
        <p:nvPr/>
      </p:nvGrpSpPr>
      <p:grpSpPr>
        <a:xfrm/>
      </p:grpSpPr>
      <p:sp>
        <p:nvSpPr>
          <p:cNvPr id="1048749" name="标题 1"/>
          <p:cNvSpPr>
            <a:spLocks noGrp="1"/>
          </p:cNvSpPr>
          <p:nvPr>
            <p:ph type="title"/>
          </p:nvPr>
        </p:nvSpPr>
        <p:spPr>
          <a:xfrm>
            <a:off x="3490125" y="5189648"/>
            <a:ext cx="7910030" cy="936946"/>
          </a:xfrm>
        </p:spPr>
        <p:txBody>
          <a:bodyPr/>
          <a:p>
            <a:r>
              <a:rPr altLang="en-US" lang="zh-CN"/>
              <a:t>题目来源：实训上午第五题</a:t>
            </a:r>
            <a:endParaRPr altLang="en-US" lang="zh-CN"/>
          </a:p>
        </p:txBody>
      </p:sp>
      <p:sp>
        <p:nvSpPr>
          <p:cNvPr id="104875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E34D473-156E-4CEC-9BD7-7EE5EE7FCFB3}" type="datetime1">
              <a:rPr altLang="en-US" lang="zh-CN"/>
              <a:t>2018/4/26</a:t>
            </a:fld>
            <a:endParaRPr altLang="en-US" sz="1800" lang="zh-CN">
              <a:solidFill>
                <a:schemeClr val="tx1"/>
              </a:solidFill>
            </a:endParaRPr>
          </a:p>
        </p:txBody>
      </p:sp>
      <p:pic>
        <p:nvPicPr>
          <p:cNvPr id="2097152" name="图片 4" descr="QQ浏览器截屏未命名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838200" y="396240"/>
            <a:ext cx="8253095" cy="4410710"/>
          </a:xfrm>
          <a:prstGeom prst="rect"/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" name=""/>
        <p:cNvGrpSpPr/>
        <p:nvPr/>
      </p:nvGrpSpPr>
      <p:grpSpPr>
        <a:xfrm/>
      </p:grpSpPr>
      <p:sp>
        <p:nvSpPr>
          <p:cNvPr id="1048751" name="标题 1"/>
          <p:cNvSpPr>
            <a:spLocks noGrp="1"/>
          </p:cNvSpPr>
          <p:nvPr>
            <p:ph type="title"/>
          </p:nvPr>
        </p:nvSpPr>
        <p:spPr>
          <a:xfrm>
            <a:off x="3647605" y="994838"/>
            <a:ext cx="7910030" cy="936946"/>
          </a:xfrm>
        </p:spPr>
        <p:txBody>
          <a:bodyPr/>
          <a:p>
            <a:r>
              <a:rPr altLang="en-US" lang="zh-CN"/>
              <a:t>分析：</a:t>
            </a:r>
            <a:endParaRPr altLang="en-US" lang="zh-CN"/>
          </a:p>
        </p:txBody>
      </p:sp>
      <p:sp>
        <p:nvSpPr>
          <p:cNvPr id="1048752" name="文本占位符 2"/>
          <p:cNvSpPr>
            <a:spLocks noGrp="1"/>
          </p:cNvSpPr>
          <p:nvPr>
            <p:ph type="body" idx="1"/>
          </p:nvPr>
        </p:nvSpPr>
        <p:spPr>
          <a:xfrm>
            <a:off x="3397415" y="2087677"/>
            <a:ext cx="7910030" cy="1500187"/>
          </a:xfrm>
        </p:spPr>
        <p:txBody>
          <a:bodyPr/>
          <a:p>
            <a:r>
              <a:rPr altLang="en-US" lang="zh-CN"/>
              <a:t>最简单的想法莫过于两重循环</a:t>
            </a:r>
            <a:endParaRPr altLang="en-US" lang="zh-CN"/>
          </a:p>
          <a:p>
            <a:r>
              <a:rPr altLang="en-US" lang="zh-CN"/>
              <a:t>枚举所有有序数对（</a:t>
            </a:r>
            <a:r>
              <a:rPr altLang="zh-CN" lang="en-US"/>
              <a:t>x,y</a:t>
            </a:r>
            <a:r>
              <a:rPr altLang="en-US" lang="zh-CN"/>
              <a:t>）</a:t>
            </a:r>
            <a:endParaRPr altLang="en-US" lang="zh-CN"/>
          </a:p>
          <a:p>
            <a:r>
              <a:rPr altLang="en-US" lang="zh-CN"/>
              <a:t>对每一个有序数对，判断</a:t>
            </a:r>
            <a:r>
              <a:rPr altLang="zh-CN" lang="en-US"/>
              <a:t>x&amp;y</a:t>
            </a:r>
            <a:r>
              <a:rPr altLang="en-US" lang="zh-CN"/>
              <a:t>的结果是否满足要求</a:t>
            </a:r>
            <a:endParaRPr altLang="en-US" lang="zh-CN"/>
          </a:p>
          <a:p>
            <a:r>
              <a:rPr altLang="en-US" lang="zh-CN"/>
              <a:t>时间复杂度</a:t>
            </a:r>
            <a:r>
              <a:rPr altLang="zh-CN" lang="en-US"/>
              <a:t>O</a:t>
            </a:r>
            <a:r>
              <a:rPr altLang="en-US" lang="zh-CN"/>
              <a:t>（</a:t>
            </a:r>
            <a:r>
              <a:rPr altLang="zh-CN" lang="en-US"/>
              <a:t>t*a*b</a:t>
            </a:r>
            <a:r>
              <a:rPr altLang="en-US" lang="zh-CN"/>
              <a:t>）</a:t>
            </a:r>
            <a:endParaRPr altLang="en-US" lang="zh-CN"/>
          </a:p>
        </p:txBody>
      </p:sp>
      <p:sp>
        <p:nvSpPr>
          <p:cNvPr id="104875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E34D473-156E-4CEC-9BD7-7EE5EE7FCFB3}" type="datetime1">
              <a:rPr altLang="en-US" lang="zh-CN"/>
              <a:t>2018/4/26</a:t>
            </a:fld>
            <a:endParaRPr altLang="en-US" sz="1800" lang="zh-CN">
              <a:solidFill>
                <a:schemeClr val="tx1"/>
              </a:solidFill>
            </a:endParaRPr>
          </a:p>
        </p:txBody>
      </p:sp>
      <p:cxnSp>
        <p:nvCxnSpPr>
          <p:cNvPr id="3145729" name="直接连接符 4"/>
          <p:cNvCxnSpPr>
            <a:cxnSpLocks/>
          </p:cNvCxnSpPr>
          <p:nvPr/>
        </p:nvCxnSpPr>
        <p:spPr>
          <a:xfrm>
            <a:off x="-19050" y="4398645"/>
            <a:ext cx="12199620" cy="0"/>
          </a:xfrm>
          <a:prstGeom prst="line"/>
          <a:solidFill>
            <a:schemeClr val="accent1"/>
          </a:solidFill>
          <a:ln w="28575" cap="flat" cmpd="sng" algn="ctr">
            <a:solidFill>
              <a:schemeClr val="accent1">
                <a:shade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048754" name="文本框 5"/>
          <p:cNvSpPr txBox="1"/>
          <p:nvPr/>
        </p:nvSpPr>
        <p:spPr>
          <a:xfrm>
            <a:off x="247015" y="4602480"/>
            <a:ext cx="11876405" cy="1753235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lang="zh-CN"/>
              <a:t>一、时间复杂度</a:t>
            </a:r>
            <a:r>
              <a:rPr altLang="zh-CN" lang="en-US"/>
              <a:t>O</a:t>
            </a:r>
            <a:r>
              <a:rPr altLang="en-US" lang="zh-CN"/>
              <a:t>：</a:t>
            </a:r>
            <a:endParaRPr altLang="en-US" lang="zh-CN"/>
          </a:p>
          <a:p>
            <a:r>
              <a:rPr altLang="en-US" lang="zh-CN"/>
              <a:t>概念：时间复杂度</a:t>
            </a:r>
            <a:r>
              <a:rPr altLang="zh-CN" lang="en-US"/>
              <a:t>O</a:t>
            </a:r>
            <a:r>
              <a:rPr altLang="en-US" lang="zh-CN"/>
              <a:t>是总运算次数表达式中受n的变化影响最大的那一项(不含系数)</a:t>
            </a:r>
            <a:endParaRPr altLang="en-US" lang="zh-CN"/>
          </a:p>
          <a:p>
            <a:r>
              <a:rPr altLang="en-US" lang="zh-CN"/>
              <a:t>常见算法的时间复杂度：①有</a:t>
            </a:r>
            <a:r>
              <a:rPr altLang="zh-CN" lang="en-US"/>
              <a:t>k</a:t>
            </a:r>
            <a:r>
              <a:rPr altLang="en-US" lang="zh-CN"/>
              <a:t>层循环嵌套</a:t>
            </a:r>
            <a:r>
              <a:rPr altLang="zh-CN" lang="en-US"/>
              <a:t>O(n^k) </a:t>
            </a:r>
            <a:r>
              <a:rPr altLang="en-US" lang="zh-CN"/>
              <a:t>②二分查找</a:t>
            </a:r>
            <a:r>
              <a:rPr altLang="zh-CN" lang="en-US"/>
              <a:t>O(log n) </a:t>
            </a:r>
            <a:r>
              <a:rPr altLang="en-US" lang="zh-CN"/>
              <a:t>③快速排序</a:t>
            </a:r>
            <a:r>
              <a:rPr altLang="zh-CN" lang="en-US"/>
              <a:t>O(n*log n)</a:t>
            </a:r>
            <a:endParaRPr altLang="zh-CN" lang="en-US"/>
          </a:p>
          <a:p>
            <a:r>
              <a:rPr altLang="en-US" lang="zh-CN"/>
              <a:t>二、</a:t>
            </a:r>
            <a:r>
              <a:rPr altLang="zh-CN" lang="en-US"/>
              <a:t>Time Limit</a:t>
            </a:r>
            <a:r>
              <a:rPr altLang="en-US" lang="zh-CN"/>
              <a:t>什么概念：</a:t>
            </a:r>
            <a:endParaRPr altLang="en-US" lang="zh-CN"/>
          </a:p>
          <a:p>
            <a:r>
              <a:rPr altLang="zh-CN" lang="en-US"/>
              <a:t>EOJ</a:t>
            </a:r>
            <a:r>
              <a:rPr altLang="en-US" lang="zh-CN"/>
              <a:t>评测机一般一秒可以执行</a:t>
            </a:r>
            <a:r>
              <a:rPr altLang="zh-CN" lang="en-US"/>
              <a:t>10^8</a:t>
            </a:r>
            <a:r>
              <a:rPr altLang="en-US" lang="zh-CN"/>
              <a:t>数量级的运算，一般时间复杂度在</a:t>
            </a:r>
            <a:r>
              <a:rPr altLang="zh-CN" lang="en-US"/>
              <a:t>10^7</a:t>
            </a:r>
            <a:r>
              <a:rPr altLang="en-US" lang="zh-CN"/>
              <a:t>会可以保证不会</a:t>
            </a:r>
            <a:r>
              <a:rPr altLang="zh-CN" lang="en-US"/>
              <a:t>Time Limit Exceeded</a:t>
            </a:r>
            <a:endParaRPr altLang="zh-CN" lang="en-US"/>
          </a:p>
          <a:p>
            <a:r>
              <a:rPr altLang="zh-CN" lang="en-US"/>
              <a:t>Note</a:t>
            </a:r>
            <a:r>
              <a:rPr altLang="en-US" lang="zh-CN"/>
              <a:t>：算法复杂度中</a:t>
            </a:r>
            <a:r>
              <a:rPr altLang="zh-CN" lang="en-US"/>
              <a:t>log n</a:t>
            </a:r>
            <a:r>
              <a:rPr altLang="en-US" lang="zh-CN"/>
              <a:t>一般指</a:t>
            </a:r>
            <a:r>
              <a:rPr altLang="zh-CN" lang="en-US"/>
              <a:t>log</a:t>
            </a:r>
            <a:r>
              <a:rPr altLang="zh-CN" baseline="-25000" lang="en-US"/>
              <a:t>2</a:t>
            </a:r>
            <a:r>
              <a:rPr altLang="zh-CN" lang="en-US"/>
              <a:t>n</a:t>
            </a:r>
            <a:r>
              <a:rPr altLang="en-US" lang="zh-CN"/>
              <a:t> </a:t>
            </a:r>
            <a:endParaRPr altLang="en-US" lang="zh-CN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6" name=""/>
        <p:cNvGrpSpPr/>
        <p:nvPr/>
      </p:nvGrpSpPr>
      <p:grpSpPr>
        <a:xfrm/>
      </p:grpSpPr>
      <p:sp>
        <p:nvSpPr>
          <p:cNvPr id="1048755" name="标题 1"/>
          <p:cNvSpPr>
            <a:spLocks noGrp="1"/>
          </p:cNvSpPr>
          <p:nvPr>
            <p:ph type="title"/>
          </p:nvPr>
        </p:nvSpPr>
        <p:spPr>
          <a:xfrm>
            <a:off x="3581565" y="329358"/>
            <a:ext cx="7910030" cy="936946"/>
          </a:xfrm>
        </p:spPr>
        <p:txBody>
          <a:bodyPr/>
          <a:p>
            <a:r>
              <a:rPr altLang="en-US" lang="zh-CN"/>
              <a:t>于是开始写代码</a:t>
            </a:r>
            <a:endParaRPr altLang="en-US" lang="zh-CN"/>
          </a:p>
        </p:txBody>
      </p:sp>
      <p:sp>
        <p:nvSpPr>
          <p:cNvPr id="1048756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altLang="zh-CN" lang="en-US"/>
              <a:t>So Why?</a:t>
            </a:r>
            <a:endParaRPr altLang="en-US" lang="zh-CN"/>
          </a:p>
        </p:txBody>
      </p:sp>
      <p:sp>
        <p:nvSpPr>
          <p:cNvPr id="104875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E34D473-156E-4CEC-9BD7-7EE5EE7FCFB3}" type="datetime1">
              <a:rPr altLang="en-US" lang="zh-CN"/>
              <a:t>2018/4/26</a:t>
            </a:fld>
            <a:endParaRPr altLang="en-US" sz="1800" lang="zh-CN">
              <a:solidFill>
                <a:schemeClr val="tx1"/>
              </a:solidFill>
            </a:endParaRPr>
          </a:p>
        </p:txBody>
      </p:sp>
      <p:pic>
        <p:nvPicPr>
          <p:cNvPr id="2097153" name="图片 5" descr="QQ浏览器截屏未命名1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66725" y="421640"/>
            <a:ext cx="5553710" cy="4971415"/>
          </a:xfrm>
          <a:prstGeom prst="rect"/>
        </p:spPr>
      </p:pic>
      <p:pic>
        <p:nvPicPr>
          <p:cNvPr id="2097154" name="图片 6" descr="QQ浏览器截屏未命名2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6612890" y="2647950"/>
            <a:ext cx="3196590" cy="1818005"/>
          </a:xfrm>
          <a:prstGeom prst="rect"/>
        </p:spPr>
      </p:pic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7" name=""/>
        <p:cNvGrpSpPr/>
        <p:nvPr/>
      </p:nvGrpSpPr>
      <p:grpSpPr>
        <a:xfrm/>
      </p:grpSpPr>
      <p:sp>
        <p:nvSpPr>
          <p:cNvPr id="1048758" name="标题 1"/>
          <p:cNvSpPr>
            <a:spLocks noGrp="1"/>
          </p:cNvSpPr>
          <p:nvPr>
            <p:ph type="title"/>
          </p:nvPr>
        </p:nvSpPr>
        <p:spPr>
          <a:xfrm>
            <a:off x="3952405" y="559863"/>
            <a:ext cx="7910030" cy="936946"/>
          </a:xfrm>
        </p:spPr>
        <p:txBody>
          <a:bodyPr/>
          <a:p>
            <a:r>
              <a:rPr altLang="zh-CN" lang="en-US"/>
              <a:t>Step 1</a:t>
            </a:r>
            <a:r>
              <a:rPr altLang="en-US" lang="zh-CN"/>
              <a:t>：</a:t>
            </a:r>
            <a:br>
              <a:rPr altLang="en-US" lang="zh-CN"/>
            </a:br>
            <a:r>
              <a:rPr altLang="en-US" lang="zh-CN"/>
              <a:t>深入分析数据</a:t>
            </a:r>
            <a:endParaRPr altLang="en-US" lang="zh-CN"/>
          </a:p>
        </p:txBody>
      </p:sp>
      <p:sp>
        <p:nvSpPr>
          <p:cNvPr id="1048759" name="文本占位符 2"/>
          <p:cNvSpPr>
            <a:spLocks noGrp="1"/>
          </p:cNvSpPr>
          <p:nvPr>
            <p:ph type="body" idx="1"/>
          </p:nvPr>
        </p:nvSpPr>
        <p:spPr>
          <a:xfrm>
            <a:off x="5570220" y="2984500"/>
            <a:ext cx="6292215" cy="1499870"/>
          </a:xfrm>
        </p:spPr>
        <p:txBody>
          <a:bodyPr/>
          <a:p>
            <a:pPr algn="l"/>
            <a:r>
              <a:rPr altLang="en-US" lang="zh-CN"/>
              <a:t>在正式开始调试之前，先对小范围的数据进行深入的分析，预测程序执行的过程。如：手动计算程序每一步的运算结果。</a:t>
            </a:r>
            <a:endParaRPr altLang="en-US" lang="zh-CN"/>
          </a:p>
          <a:p>
            <a:pPr algn="l"/>
            <a:r>
              <a:rPr altLang="en-US" lang="zh-CN"/>
              <a:t>如左图：当输入</a:t>
            </a:r>
            <a:r>
              <a:rPr altLang="zh-CN" lang="en-US"/>
              <a:t>a=3 b=4 k=2</a:t>
            </a:r>
            <a:r>
              <a:rPr altLang="en-US" lang="zh-CN"/>
              <a:t>时，我们可以手动打表算出每一个有序对（</a:t>
            </a:r>
            <a:r>
              <a:rPr altLang="zh-CN" lang="en-US"/>
              <a:t>x</a:t>
            </a:r>
            <a:r>
              <a:rPr altLang="en-US" lang="zh-CN"/>
              <a:t>，</a:t>
            </a:r>
            <a:r>
              <a:rPr altLang="zh-CN" lang="en-US"/>
              <a:t>y</a:t>
            </a:r>
            <a:r>
              <a:rPr altLang="en-US" lang="zh-CN"/>
              <a:t>）对应</a:t>
            </a:r>
            <a:r>
              <a:rPr altLang="zh-CN" lang="en-US"/>
              <a:t>x&amp;y</a:t>
            </a:r>
            <a:r>
              <a:rPr altLang="en-US" lang="zh-CN"/>
              <a:t>和</a:t>
            </a:r>
            <a:r>
              <a:rPr altLang="zh-CN" lang="en-US"/>
              <a:t>x&amp;y&lt;k</a:t>
            </a:r>
            <a:r>
              <a:rPr altLang="en-US" lang="zh-CN"/>
              <a:t>的理论值。</a:t>
            </a:r>
            <a:endParaRPr altLang="en-US" lang="zh-CN"/>
          </a:p>
          <a:p>
            <a:pPr algn="l"/>
            <a:r>
              <a:rPr altLang="en-US" lang="zh-CN"/>
              <a:t>这一步最好在写程序之前就完成，</a:t>
            </a:r>
            <a:r>
              <a:rPr altLang="en-US" lang="zh-CN">
                <a:solidFill>
                  <a:srgbClr val="FF0000"/>
                </a:solidFill>
              </a:rPr>
              <a:t>先分析数据再写程序</a:t>
            </a:r>
            <a:r>
              <a:rPr altLang="en-US" lang="zh-CN"/>
              <a:t>，可以使得思路更加清晰。</a:t>
            </a:r>
            <a:endParaRPr altLang="en-US" lang="zh-CN"/>
          </a:p>
        </p:txBody>
      </p:sp>
      <p:sp>
        <p:nvSpPr>
          <p:cNvPr id="104876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E34D473-156E-4CEC-9BD7-7EE5EE7FCFB3}" type="datetime1">
              <a:rPr altLang="en-US" lang="zh-CN"/>
              <a:t>2018/4/26</a:t>
            </a:fld>
            <a:endParaRPr altLang="en-US" sz="1800" lang="zh-CN">
              <a:solidFill>
                <a:schemeClr val="tx1"/>
              </a:solidFill>
            </a:endParaRPr>
          </a:p>
        </p:txBody>
      </p:sp>
      <p:pic>
        <p:nvPicPr>
          <p:cNvPr id="2097155" name="图片 4" descr="QQ浏览器截屏未命名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566670" y="469265"/>
            <a:ext cx="2527300" cy="4622800"/>
          </a:xfrm>
          <a:prstGeom prst="rect"/>
        </p:spPr>
      </p:pic>
      <p:cxnSp>
        <p:nvCxnSpPr>
          <p:cNvPr id="3145730" name="直接连接符 5"/>
          <p:cNvCxnSpPr>
            <a:cxnSpLocks/>
          </p:cNvCxnSpPr>
          <p:nvPr/>
        </p:nvCxnSpPr>
        <p:spPr>
          <a:xfrm>
            <a:off x="-19050" y="5083175"/>
            <a:ext cx="12199620" cy="0"/>
          </a:xfrm>
          <a:prstGeom prst="line"/>
          <a:solidFill>
            <a:schemeClr val="accent1"/>
          </a:solidFill>
          <a:ln w="28575" cap="flat" cmpd="sng" algn="ctr">
            <a:solidFill>
              <a:schemeClr val="accent1">
                <a:shade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048761" name="文本框 6"/>
          <p:cNvSpPr txBox="1"/>
          <p:nvPr/>
        </p:nvSpPr>
        <p:spPr>
          <a:xfrm>
            <a:off x="247015" y="5287010"/>
            <a:ext cx="11876405" cy="891540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lang="zh-CN">
                <a:sym typeface="+mn-ea"/>
              </a:rPr>
              <a:t>一、什么是调试：</a:t>
            </a:r>
            <a:endParaRPr altLang="en-US" lang="zh-CN"/>
          </a:p>
          <a:p>
            <a:r>
              <a:rPr altLang="en-US" lang="zh-CN">
                <a:sym typeface="+mn-ea"/>
              </a:rPr>
              <a:t>调试是在</a:t>
            </a:r>
            <a:r>
              <a:rPr altLang="en-US" lang="zh-CN">
                <a:solidFill>
                  <a:srgbClr val="FF0000"/>
                </a:solidFill>
                <a:sym typeface="+mn-ea"/>
              </a:rPr>
              <a:t>发现程序有错误</a:t>
            </a:r>
            <a:r>
              <a:rPr altLang="en-US" lang="zh-CN">
                <a:sym typeface="+mn-ea"/>
              </a:rPr>
              <a:t>，没有能够按照要求输出正确的答案时，利用一些</a:t>
            </a:r>
            <a:r>
              <a:rPr altLang="en-US" lang="zh-CN">
                <a:solidFill>
                  <a:srgbClr val="FF0000"/>
                </a:solidFill>
                <a:sym typeface="+mn-ea"/>
              </a:rPr>
              <a:t>小范围的数据</a:t>
            </a:r>
            <a:r>
              <a:rPr altLang="en-US" lang="zh-CN">
                <a:sym typeface="+mn-ea"/>
              </a:rPr>
              <a:t>，或者</a:t>
            </a:r>
            <a:r>
              <a:rPr altLang="en-US" lang="zh-CN">
                <a:solidFill>
                  <a:srgbClr val="FF0000"/>
                </a:solidFill>
                <a:sym typeface="+mn-ea"/>
              </a:rPr>
              <a:t>一些容易出错的数据</a:t>
            </a:r>
            <a:r>
              <a:rPr altLang="en-US" lang="zh-CN">
                <a:sym typeface="+mn-ea"/>
              </a:rPr>
              <a:t>对程序进行测试的方法</a:t>
            </a:r>
            <a:endParaRPr altLang="en-US" lang="zh-CN"/>
          </a:p>
        </p:txBody>
      </p:sp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8" name=""/>
        <p:cNvGrpSpPr/>
        <p:nvPr/>
      </p:nvGrpSpPr>
      <p:grpSpPr>
        <a:xfrm/>
      </p:grpSpPr>
      <p:sp>
        <p:nvSpPr>
          <p:cNvPr id="104876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E34D473-156E-4CEC-9BD7-7EE5EE7FCFB3}" type="datetime1">
              <a:rPr altLang="en-US" lang="zh-CN"/>
              <a:t>2018/4/26</a:t>
            </a:fld>
            <a:endParaRPr altLang="en-US" sz="1800" lang="zh-CN">
              <a:solidFill>
                <a:schemeClr val="tx1"/>
              </a:solidFill>
            </a:endParaRPr>
          </a:p>
        </p:txBody>
      </p:sp>
      <p:sp>
        <p:nvSpPr>
          <p:cNvPr id="1048763" name="标题 1"/>
          <p:cNvSpPr>
            <a:spLocks noGrp="1"/>
          </p:cNvSpPr>
          <p:nvPr/>
        </p:nvSpPr>
        <p:spPr>
          <a:xfrm>
            <a:off x="3952405" y="559863"/>
            <a:ext cx="7910030" cy="936946"/>
          </a:xfrm>
          <a:prstGeom prst="rect"/>
          <a:noFill/>
          <a:ln>
            <a:noFill/>
          </a:ln>
        </p:spPr>
        <p:txBody>
          <a:bodyPr anchor="b" anchorCtr="0" bIns="45720" compatLnSpc="1" lIns="91440" numCol="1" rIns="91440" tIns="45720" vert="horz" wrap="square"/>
          <a:lstStyle>
            <a:lvl1pPr algn="r" fontAlgn="base" indent="-914400" marL="914400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sz="4000" kern="1200">
                <a:solidFill>
                  <a:srgbClr val="422657"/>
                </a:solidFill>
                <a:latin typeface="+mj-lt"/>
                <a:ea typeface="+mj-ea"/>
                <a:cs typeface="+mj-cs"/>
                <a:sym typeface="Calibri Light" panose="020F0302020204030204" pitchFamily="34" charset="0"/>
              </a:defRPr>
            </a:lvl1pPr>
            <a:lvl2pPr algn="l" fontAlgn="base" indent="-914400" marL="914400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  <a:sym typeface="Calibri Light" panose="020F0302020204030204" pitchFamily="34" charset="0"/>
              </a:defRPr>
            </a:lvl2pPr>
            <a:lvl3pPr algn="l" fontAlgn="base" indent="-914400" marL="914400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  <a:sym typeface="Calibri Light" panose="020F0302020204030204" pitchFamily="34" charset="0"/>
              </a:defRPr>
            </a:lvl3pPr>
            <a:lvl4pPr algn="l" fontAlgn="base" indent="-914400" marL="914400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  <a:sym typeface="Calibri Light" panose="020F0302020204030204" pitchFamily="34" charset="0"/>
              </a:defRPr>
            </a:lvl4pPr>
            <a:lvl5pPr algn="l" fontAlgn="base" indent="-914400" marL="914400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  <a:sym typeface="Calibri Light" panose="020F0302020204030204" pitchFamily="34" charset="0"/>
              </a:defRPr>
            </a:lvl5pPr>
            <a:lvl6pPr algn="l" fontAlgn="base" indent="-914400" marL="1371600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  <a:sym typeface="Calibri Light" panose="020F0302020204030204" pitchFamily="34" charset="0"/>
              </a:defRPr>
            </a:lvl6pPr>
            <a:lvl7pPr algn="l" fontAlgn="base" indent="-914400" marL="1828800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  <a:sym typeface="Calibri Light" panose="020F0302020204030204" pitchFamily="34" charset="0"/>
              </a:defRPr>
            </a:lvl7pPr>
            <a:lvl8pPr algn="l" fontAlgn="base" indent="-914400" marL="2286000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  <a:sym typeface="Calibri Light" panose="020F0302020204030204" pitchFamily="34" charset="0"/>
              </a:defRPr>
            </a:lvl8pPr>
            <a:lvl9pPr algn="l" fontAlgn="base" indent="-914400" marL="2743200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  <a:sym typeface="Calibri Light" panose="020F0302020204030204" pitchFamily="34" charset="0"/>
              </a:defRPr>
            </a:lvl9pPr>
          </a:lstStyle>
          <a:p>
            <a:r>
              <a:rPr altLang="zh-CN" lang="en-US"/>
              <a:t>Step 2</a:t>
            </a:r>
            <a:r>
              <a:rPr altLang="en-US" lang="zh-CN"/>
              <a:t>：</a:t>
            </a:r>
            <a:br>
              <a:rPr altLang="en-US" lang="zh-CN"/>
            </a:br>
            <a:r>
              <a:rPr altLang="en-US" lang="zh-CN"/>
              <a:t>输出中间变量</a:t>
            </a:r>
            <a:endParaRPr altLang="en-US" lang="zh-CN"/>
          </a:p>
        </p:txBody>
      </p:sp>
      <p:sp>
        <p:nvSpPr>
          <p:cNvPr id="1048764" name="文本占位符 6"/>
          <p:cNvSpPr>
            <a:spLocks noGrp="1"/>
          </p:cNvSpPr>
          <p:nvPr>
            <p:ph type="body" idx="1"/>
          </p:nvPr>
        </p:nvSpPr>
        <p:spPr>
          <a:xfrm>
            <a:off x="5570220" y="2984500"/>
            <a:ext cx="6292215" cy="1499870"/>
          </a:xfrm>
        </p:spPr>
        <p:txBody>
          <a:bodyPr/>
          <a:p>
            <a:pPr algn="l"/>
            <a:r>
              <a:rPr altLang="en-US" lang="zh-CN"/>
              <a:t>在第一步中，我们得到了运算的理论结果，那么我们会想知道程序时如何进行运算，以及运算得到了什么结果，最简单的方法就是把程序运行的结果都输出出来。</a:t>
            </a:r>
            <a:endParaRPr altLang="en-US" lang="zh-CN"/>
          </a:p>
          <a:p>
            <a:pPr algn="l"/>
            <a:endParaRPr altLang="en-US" lang="zh-CN"/>
          </a:p>
          <a:p>
            <a:pPr algn="l"/>
            <a:r>
              <a:rPr altLang="en-US" lang="zh-CN"/>
              <a:t>如左图：当输入</a:t>
            </a:r>
            <a:r>
              <a:rPr altLang="zh-CN" lang="en-US"/>
              <a:t>a=3 b=4 k=2</a:t>
            </a:r>
            <a:r>
              <a:rPr altLang="en-US" lang="zh-CN"/>
              <a:t>时，我们可以手动打表算出每一个有序对（</a:t>
            </a:r>
            <a:r>
              <a:rPr altLang="zh-CN" lang="en-US"/>
              <a:t>x</a:t>
            </a:r>
            <a:r>
              <a:rPr altLang="en-US" lang="zh-CN"/>
              <a:t>，</a:t>
            </a:r>
            <a:r>
              <a:rPr altLang="zh-CN" lang="en-US"/>
              <a:t>y</a:t>
            </a:r>
            <a:r>
              <a:rPr altLang="en-US" lang="zh-CN"/>
              <a:t>）对应</a:t>
            </a:r>
            <a:r>
              <a:rPr altLang="zh-CN" lang="en-US"/>
              <a:t>x&amp;y</a:t>
            </a:r>
            <a:r>
              <a:rPr altLang="en-US" lang="zh-CN"/>
              <a:t>和</a:t>
            </a:r>
            <a:r>
              <a:rPr altLang="zh-CN" lang="en-US"/>
              <a:t>x&amp;y&lt;k</a:t>
            </a:r>
            <a:r>
              <a:rPr altLang="en-US" lang="zh-CN"/>
              <a:t>的理论值。</a:t>
            </a:r>
            <a:endParaRPr altLang="en-US" lang="zh-CN"/>
          </a:p>
        </p:txBody>
      </p:sp>
      <p:pic>
        <p:nvPicPr>
          <p:cNvPr id="2097156" name="图片 7" descr="QQ浏览器截屏未命名5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838200" y="355600"/>
            <a:ext cx="6078220" cy="2232025"/>
          </a:xfrm>
          <a:prstGeom prst="rect"/>
        </p:spPr>
      </p:pic>
      <p:pic>
        <p:nvPicPr>
          <p:cNvPr id="2097157" name="图片 8" descr="QQ浏览器截屏未命名4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922655" y="2779395"/>
            <a:ext cx="3989070" cy="3385185"/>
          </a:xfrm>
          <a:prstGeom prst="rect"/>
        </p:spPr>
      </p:pic>
      <p:cxnSp>
        <p:nvCxnSpPr>
          <p:cNvPr id="3145731" name="直接连接符 9"/>
          <p:cNvCxnSpPr>
            <a:cxnSpLocks/>
          </p:cNvCxnSpPr>
          <p:nvPr/>
        </p:nvCxnSpPr>
        <p:spPr>
          <a:xfrm flipV="1">
            <a:off x="5164455" y="5083175"/>
            <a:ext cx="7016115" cy="7620"/>
          </a:xfrm>
          <a:prstGeom prst="line"/>
          <a:solidFill>
            <a:schemeClr val="accent1"/>
          </a:solidFill>
          <a:ln w="28575" cap="flat" cmpd="sng" algn="ctr">
            <a:solidFill>
              <a:schemeClr val="accent1">
                <a:shade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048765" name="文本框 10"/>
          <p:cNvSpPr txBox="1"/>
          <p:nvPr/>
        </p:nvSpPr>
        <p:spPr>
          <a:xfrm>
            <a:off x="5580380" y="5331460"/>
            <a:ext cx="5924550" cy="645160"/>
          </a:xfrm>
          <a:prstGeom prst="rect"/>
          <a:noFill/>
        </p:spPr>
        <p:txBody>
          <a:bodyPr rtlCol="0" wrap="square">
            <a:spAutoFit/>
          </a:bodyPr>
          <a:p>
            <a:r>
              <a:rPr altLang="zh-CN" lang="en-US"/>
              <a:t>Note</a:t>
            </a:r>
            <a:r>
              <a:rPr altLang="en-US" lang="zh-CN"/>
              <a:t>：最后一列中，</a:t>
            </a:r>
            <a:r>
              <a:rPr altLang="zh-CN" lang="en-US"/>
              <a:t>0</a:t>
            </a:r>
            <a:r>
              <a:rPr altLang="en-US" lang="zh-CN"/>
              <a:t>代表</a:t>
            </a:r>
            <a:r>
              <a:rPr altLang="zh-CN" lang="en-US"/>
              <a:t>FLASE</a:t>
            </a:r>
            <a:r>
              <a:rPr altLang="en-US" lang="zh-CN"/>
              <a:t>，</a:t>
            </a:r>
            <a:r>
              <a:rPr altLang="zh-CN" lang="en-US"/>
              <a:t>1</a:t>
            </a:r>
            <a:r>
              <a:rPr altLang="en-US" lang="zh-CN"/>
              <a:t>代表</a:t>
            </a:r>
            <a:r>
              <a:rPr altLang="zh-CN" lang="en-US"/>
              <a:t>TRUE</a:t>
            </a:r>
            <a:endParaRPr altLang="zh-CN" lang="en-US"/>
          </a:p>
          <a:p>
            <a:r>
              <a:rPr altLang="en-US" lang="zh-CN"/>
              <a:t>运算过程中，只有两个</a:t>
            </a:r>
            <a:r>
              <a:rPr altLang="zh-CN" lang="en-US"/>
              <a:t>TRUE</a:t>
            </a:r>
            <a:r>
              <a:rPr altLang="en-US" lang="zh-CN"/>
              <a:t>，所以输出了</a:t>
            </a:r>
            <a:r>
              <a:rPr altLang="zh-CN" lang="en-US"/>
              <a:t>2</a:t>
            </a:r>
            <a:endParaRPr altLang="zh-CN" lang="en-US"/>
          </a:p>
        </p:txBody>
      </p:sp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9" name=""/>
        <p:cNvGrpSpPr/>
        <p:nvPr/>
      </p:nvGrpSpPr>
      <p:grpSpPr>
        <a:xfrm/>
      </p:grpSpPr>
      <p:sp>
        <p:nvSpPr>
          <p:cNvPr id="1048766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altLang="en-US" lang="zh-CN"/>
              <a:t>对比数据发现：前三列理论值和程序运算结果是一致的，只有第四列不同。</a:t>
            </a:r>
            <a:endParaRPr altLang="en-US" lang="zh-CN"/>
          </a:p>
        </p:txBody>
      </p:sp>
      <p:sp>
        <p:nvSpPr>
          <p:cNvPr id="104876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E34D473-156E-4CEC-9BD7-7EE5EE7FCFB3}" type="datetime1">
              <a:rPr altLang="en-US" lang="zh-CN"/>
              <a:t>2018/4/26</a:t>
            </a:fld>
            <a:endParaRPr altLang="en-US" sz="1800" lang="zh-CN">
              <a:solidFill>
                <a:schemeClr val="tx1"/>
              </a:solidFill>
            </a:endParaRPr>
          </a:p>
        </p:txBody>
      </p:sp>
      <p:sp>
        <p:nvSpPr>
          <p:cNvPr id="1048768" name="标题 1"/>
          <p:cNvSpPr>
            <a:spLocks noGrp="1"/>
          </p:cNvSpPr>
          <p:nvPr/>
        </p:nvSpPr>
        <p:spPr>
          <a:xfrm>
            <a:off x="3952405" y="559863"/>
            <a:ext cx="7910030" cy="936946"/>
          </a:xfrm>
          <a:prstGeom prst="rect"/>
          <a:noFill/>
          <a:ln>
            <a:noFill/>
          </a:ln>
        </p:spPr>
        <p:txBody>
          <a:bodyPr anchor="b" anchorCtr="0" bIns="45720" compatLnSpc="1" lIns="91440" numCol="1" rIns="91440" tIns="45720" vert="horz" wrap="square"/>
          <a:lstStyle>
            <a:lvl1pPr algn="r" fontAlgn="base" indent="-914400" marL="914400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sz="4000" kern="1200">
                <a:solidFill>
                  <a:srgbClr val="422657"/>
                </a:solidFill>
                <a:latin typeface="+mj-lt"/>
                <a:ea typeface="+mj-ea"/>
                <a:cs typeface="+mj-cs"/>
                <a:sym typeface="Calibri Light" panose="020F0302020204030204" pitchFamily="34" charset="0"/>
              </a:defRPr>
            </a:lvl1pPr>
            <a:lvl2pPr algn="l" fontAlgn="base" indent="-914400" marL="914400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  <a:sym typeface="Calibri Light" panose="020F0302020204030204" pitchFamily="34" charset="0"/>
              </a:defRPr>
            </a:lvl2pPr>
            <a:lvl3pPr algn="l" fontAlgn="base" indent="-914400" marL="914400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  <a:sym typeface="Calibri Light" panose="020F0302020204030204" pitchFamily="34" charset="0"/>
              </a:defRPr>
            </a:lvl3pPr>
            <a:lvl4pPr algn="l" fontAlgn="base" indent="-914400" marL="914400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  <a:sym typeface="Calibri Light" panose="020F0302020204030204" pitchFamily="34" charset="0"/>
              </a:defRPr>
            </a:lvl4pPr>
            <a:lvl5pPr algn="l" fontAlgn="base" indent="-914400" marL="914400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  <a:sym typeface="Calibri Light" panose="020F0302020204030204" pitchFamily="34" charset="0"/>
              </a:defRPr>
            </a:lvl5pPr>
            <a:lvl6pPr algn="l" fontAlgn="base" indent="-914400" marL="1371600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  <a:sym typeface="Calibri Light" panose="020F0302020204030204" pitchFamily="34" charset="0"/>
              </a:defRPr>
            </a:lvl6pPr>
            <a:lvl7pPr algn="l" fontAlgn="base" indent="-914400" marL="1828800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  <a:sym typeface="Calibri Light" panose="020F0302020204030204" pitchFamily="34" charset="0"/>
              </a:defRPr>
            </a:lvl7pPr>
            <a:lvl8pPr algn="l" fontAlgn="base" indent="-914400" marL="2286000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  <a:sym typeface="Calibri Light" panose="020F0302020204030204" pitchFamily="34" charset="0"/>
              </a:defRPr>
            </a:lvl8pPr>
            <a:lvl9pPr algn="l" fontAlgn="base" indent="-914400" marL="2743200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  <a:sym typeface="Calibri Light" panose="020F0302020204030204" pitchFamily="34" charset="0"/>
              </a:defRPr>
            </a:lvl9pPr>
          </a:lstStyle>
          <a:p>
            <a:r>
              <a:rPr altLang="zh-CN" lang="en-US"/>
              <a:t>Step 3</a:t>
            </a:r>
            <a:r>
              <a:rPr altLang="en-US" lang="zh-CN"/>
              <a:t>：</a:t>
            </a:r>
            <a:br>
              <a:rPr altLang="en-US" lang="zh-CN"/>
            </a:br>
            <a:r>
              <a:rPr altLang="en-US" lang="zh-CN"/>
              <a:t>对比数据</a:t>
            </a:r>
            <a:endParaRPr altLang="en-US" lang="zh-CN"/>
          </a:p>
        </p:txBody>
      </p:sp>
      <p:pic>
        <p:nvPicPr>
          <p:cNvPr id="2097158" name="图片 4" descr="QQ浏览器截屏未命名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054100" y="386080"/>
            <a:ext cx="2527300" cy="4622800"/>
          </a:xfrm>
          <a:prstGeom prst="rect"/>
        </p:spPr>
      </p:pic>
      <p:pic>
        <p:nvPicPr>
          <p:cNvPr id="2097159" name="图片 8" descr="QQ浏览器截屏未命名4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4101465" y="386080"/>
            <a:ext cx="3989070" cy="3385185"/>
          </a:xfrm>
          <a:prstGeom prst="rect"/>
        </p:spPr>
      </p:pic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basetag"/>
  <p:tag name="KSO_WM_TEMPLATE_INDEX" val="20161326"/>
</p:tagLst>
</file>

<file path=ppt/tags/tag10.xml><?xml version="1.0" encoding="utf-8"?>
<p:tagLst xmlns:p="http://schemas.openxmlformats.org/presentationml/2006/main">
  <p:tag name="KSO_WM_BEAUTIFY_FLAG" val="#wm#"/>
  <p:tag name="KSO_WM_TEMPLATE_CATEGORY" val="basetag"/>
  <p:tag name="KSO_WM_TEMPLATE_INDEX" val="20161326"/>
</p:tagLst>
</file>

<file path=ppt/tags/tag11.xml><?xml version="1.0" encoding="utf-8"?>
<p:tagLst xmlns:p="http://schemas.openxmlformats.org/presentationml/2006/main">
  <p:tag name="KSO_WM_BEAUTIFY_FLAG" val="#wm#"/>
  <p:tag name="KSO_WM_TEMPLATE_CATEGORY" val="basetag"/>
  <p:tag name="KSO_WM_TEMPLATE_INDEX" val="20161326"/>
</p:tagLst>
</file>

<file path=ppt/tags/tag12.xml><?xml version="1.0" encoding="utf-8"?>
<p:tagLst xmlns:p="http://schemas.openxmlformats.org/presentationml/2006/main">
  <p:tag name="KSO_WM_BEAUTIFY_FLAG" val="#wm#"/>
  <p:tag name="KSO_WM_TEMPLATE_CATEGORY" val="basetag"/>
  <p:tag name="KSO_WM_TEMPLATE_INDEX" val="20161326"/>
</p:tagLst>
</file>

<file path=ppt/tags/tag13.xml><?xml version="1.0" encoding="utf-8"?>
<p:tagLst xmlns:p="http://schemas.openxmlformats.org/presentationml/2006/main">
  <p:tag name="KSO_WM_BEAUTIFY_FLAG" val="#wm#"/>
  <p:tag name="KSO_WM_TEMPLATE_CATEGORY" val="basetag"/>
  <p:tag name="KSO_WM_TEMPLATE_INDEX" val="20161326"/>
</p:tagLst>
</file>

<file path=ppt/tags/tag14.xml><?xml version="1.0" encoding="utf-8"?>
<p:tagLst xmlns:p="http://schemas.openxmlformats.org/presentationml/2006/main">
  <p:tag name="KSO_WM_BEAUTIFY_FLAG" val="#wm#"/>
  <p:tag name="KSO_WM_TEMPLATE_CATEGORY" val="basetag"/>
  <p:tag name="KSO_WM_TEMPLATE_INDEX" val="20161326"/>
</p:tagLst>
</file>

<file path=ppt/tags/tag15.xml><?xml version="1.0" encoding="utf-8"?>
<p:tagLst xmlns:p="http://schemas.openxmlformats.org/presentationml/2006/main">
  <p:tag name="KSO_WM_BEAUTIFY_FLAG" val="#wm#"/>
  <p:tag name="KSO_WM_TEMPLATE_CATEGORY" val="basetag"/>
  <p:tag name="KSO_WM_TEMPLATE_INDEX" val="20161326"/>
</p:tagLst>
</file>

<file path=ppt/tags/tag16.xml><?xml version="1.0" encoding="utf-8"?>
<p:tagLst xmlns:p="http://schemas.openxmlformats.org/presentationml/2006/main">
  <p:tag name="KSO_WM_TEMPLATE_CATEGORY" val="basetag"/>
  <p:tag name="KSO_WM_TEMPLATE_INDEX" val="20161326"/>
  <p:tag name="KSO_WM_TAG_VERSION" val="1.0"/>
  <p:tag name="KSO_WM_SLIDE_ID" val="basetag20161326_3"/>
  <p:tag name="KSO_WM_SLIDE_INDEX" val="3"/>
  <p:tag name="KSO_WM_SLIDE_ITEM_CNT" val="0"/>
  <p:tag name="KSO_WM_SLIDE_TYPE" val="sectionTitle"/>
  <p:tag name="KSO_WM_BEAUTIFY_FLAG" val="#wm#"/>
</p:tagLst>
</file>

<file path=ppt/tags/tag17.xml><?xml version="1.0" encoding="utf-8"?>
<p:tagLst xmlns:p="http://schemas.openxmlformats.org/presentationml/2006/main">
  <p:tag name="KSO_WM_BEAUTIFY_FLAG" val="#wm#"/>
  <p:tag name="KSO_WM_TEMPLATE_CATEGORY" val="basetag"/>
  <p:tag name="KSO_WM_TEMPLATE_INDEX" val="20161326"/>
</p:tagLst>
</file>

<file path=ppt/tags/tag18.xml><?xml version="1.0" encoding="utf-8"?>
<p:tagLst xmlns:p="http://schemas.openxmlformats.org/presentationml/2006/main">
  <p:tag name="KSO_WM_BEAUTIFY_FLAG" val="#wm#"/>
  <p:tag name="KSO_WM_TEMPLATE_CATEGORY" val="basetag"/>
  <p:tag name="KSO_WM_TEMPLATE_INDEX" val="20161326"/>
</p:tagLst>
</file>

<file path=ppt/tags/tag19.xml><?xml version="1.0" encoding="utf-8"?>
<p:tagLst xmlns:p="http://schemas.openxmlformats.org/presentationml/2006/main">
  <p:tag name="KSO_WM_BEAUTIFY_FLAG" val="#wm#"/>
  <p:tag name="KSO_WM_TEMPLATE_CATEGORY" val="basetag"/>
  <p:tag name="KSO_WM_TEMPLATE_INDEX" val="20161326"/>
</p:tagLst>
</file>

<file path=ppt/tags/tag2.xml><?xml version="1.0" encoding="utf-8"?>
<p:tagLst xmlns:p="http://schemas.openxmlformats.org/presentationml/2006/main">
  <p:tag name="KSO_WM_TAG_VERSION" val="1.0"/>
  <p:tag name="KSO_WM_TEMPLATE_CATEGORY" val="basetag"/>
  <p:tag name="KSO_WM_TEMPLATE_INDEX" val="20161326"/>
</p:tagLst>
</file>

<file path=ppt/tags/tag20.xml><?xml version="1.0" encoding="utf-8"?>
<p:tagLst xmlns:p="http://schemas.openxmlformats.org/presentationml/2006/main">
  <p:tag name="KSO_WM_BEAUTIFY_FLAG" val="#wm#"/>
  <p:tag name="KSO_WM_TEMPLATE_CATEGORY" val="basetag"/>
  <p:tag name="KSO_WM_TEMPLATE_INDEX" val="20161326"/>
</p:tagLst>
</file>

<file path=ppt/tags/tag21.xml><?xml version="1.0" encoding="utf-8"?>
<p:tagLst xmlns:p="http://schemas.openxmlformats.org/presentationml/2006/main">
  <p:tag name="KSO_WM_BEAUTIFY_FLAG" val="#wm#"/>
  <p:tag name="KSO_WM_TEMPLATE_CATEGORY" val="basetag"/>
  <p:tag name="KSO_WM_TEMPLATE_INDEX" val="20161326"/>
</p:tagLst>
</file>

<file path=ppt/tags/tag22.xml><?xml version="1.0" encoding="utf-8"?>
<p:tagLst xmlns:p="http://schemas.openxmlformats.org/presentationml/2006/main">
  <p:tag name="KSO_WM_TEMPLATE_CATEGORY" val="basetag"/>
  <p:tag name="KSO_WM_TEMPLATE_INDEX" val="20161326"/>
  <p:tag name="KSO_WM_TAG_VERSION" val="1.0"/>
  <p:tag name="KSO_WM_SLIDE_ID" val="basetag20161326_3"/>
  <p:tag name="KSO_WM_SLIDE_INDEX" val="3"/>
  <p:tag name="KSO_WM_SLIDE_ITEM_CNT" val="0"/>
  <p:tag name="KSO_WM_SLIDE_TYPE" val="sectionTitle"/>
  <p:tag name="KSO_WM_BEAUTIFY_FLAG" val="#wm#"/>
</p:tagLst>
</file>

<file path=ppt/tags/tag23.xml><?xml version="1.0" encoding="utf-8"?>
<p:tagLst xmlns:p="http://schemas.openxmlformats.org/presentationml/2006/main">
  <p:tag name="KSO_WM_BEAUTIFY_FLAG" val="#wm#"/>
  <p:tag name="KSO_WM_TEMPLATE_CATEGORY" val="basetag"/>
  <p:tag name="KSO_WM_TEMPLATE_INDEX" val="20161326"/>
</p:tagLst>
</file>

<file path=ppt/tags/tag24.xml><?xml version="1.0" encoding="utf-8"?>
<p:tagLst xmlns:p="http://schemas.openxmlformats.org/presentationml/2006/main">
  <p:tag name="KSO_WM_BEAUTIFY_FLAG" val="#wm#"/>
  <p:tag name="KSO_WM_TEMPLATE_CATEGORY" val="basetag"/>
  <p:tag name="KSO_WM_TEMPLATE_INDEX" val="20161326"/>
</p:tagLst>
</file>

<file path=ppt/tags/tag25.xml><?xml version="1.0" encoding="utf-8"?>
<p:tagLst xmlns:p="http://schemas.openxmlformats.org/presentationml/2006/main">
  <p:tag name="KSO_WM_BEAUTIFY_FLAG" val="#wm#"/>
  <p:tag name="KSO_WM_TEMPLATE_CATEGORY" val="basetag"/>
  <p:tag name="KSO_WM_TEMPLATE_INDEX" val="20161326"/>
</p:tagLst>
</file>

<file path=ppt/tags/tag26.xml><?xml version="1.0" encoding="utf-8"?>
<p:tagLst xmlns:p="http://schemas.openxmlformats.org/presentationml/2006/main">
  <p:tag name="KSO_WM_BEAUTIFY_FLAG" val="#wm#"/>
  <p:tag name="KSO_WM_TEMPLATE_CATEGORY" val="basetag"/>
  <p:tag name="KSO_WM_TEMPLATE_INDEX" val="20161326"/>
</p:tagLst>
</file>

<file path=ppt/tags/tag27.xml><?xml version="1.0" encoding="utf-8"?>
<p:tagLst xmlns:p="http://schemas.openxmlformats.org/presentationml/2006/main">
  <p:tag name="KSO_WM_BEAUTIFY_FLAG" val="#wm#"/>
  <p:tag name="KSO_WM_TEMPLATE_CATEGORY" val="basetag"/>
  <p:tag name="KSO_WM_TEMPLATE_INDEX" val="20161326"/>
</p:tagLst>
</file>

<file path=ppt/tags/tag28.xml><?xml version="1.0" encoding="utf-8"?>
<p:tagLst xmlns:p="http://schemas.openxmlformats.org/presentationml/2006/main">
  <p:tag name="KSO_WM_BEAUTIFY_FLAG" val="#wm#"/>
  <p:tag name="KSO_WM_TEMPLATE_CATEGORY" val="basetag"/>
  <p:tag name="KSO_WM_TEMPLATE_INDEX" val="20161326"/>
</p:tagLst>
</file>

<file path=ppt/tags/tag29.xml><?xml version="1.0" encoding="utf-8"?>
<p:tagLst xmlns:p="http://schemas.openxmlformats.org/presentationml/2006/main">
  <p:tag name="KSO_WM_BEAUTIFY_FLAG" val="#wm#"/>
  <p:tag name="KSO_WM_TEMPLATE_CATEGORY" val="basetag"/>
  <p:tag name="KSO_WM_TEMPLATE_INDEX" val="20161326"/>
</p:tagLst>
</file>

<file path=ppt/tags/tag3.xml><?xml version="1.0" encoding="utf-8"?>
<p:tagLst xmlns:p="http://schemas.openxmlformats.org/presentationml/2006/main">
  <p:tag name="KSO_WM_TEMPLATE_CATEGORY" val="basetag"/>
  <p:tag name="KSO_WM_TEMPLATE_INDEX" val="20161326"/>
  <p:tag name="KSO_WM_TAG_VERSION" val="1.0"/>
  <p:tag name="KSO_WM_TEMPLATE_THUMBS_INDEX" val="1、2、3、4、6、7、8、10、12、14、21、22"/>
  <p:tag name="KSO_WM_BEAUTIFY_FLAG" val="#wm#"/>
</p:tagLst>
</file>

<file path=ppt/tags/tag30.xml><?xml version="1.0" encoding="utf-8"?>
<p:tagLst xmlns:p="http://schemas.openxmlformats.org/presentationml/2006/main">
  <p:tag name="KSO_WM_TEMPLATE_CATEGORY" val="basetag"/>
  <p:tag name="KSO_WM_TEMPLATE_INDEX" val="20161326"/>
  <p:tag name="KSO_WM_TAG_VERSION" val="1.0"/>
  <p:tag name="KSO_WM_SLIDE_ID" val="basetag20161326_3"/>
  <p:tag name="KSO_WM_SLIDE_INDEX" val="3"/>
  <p:tag name="KSO_WM_SLIDE_ITEM_CNT" val="0"/>
  <p:tag name="KSO_WM_SLIDE_TYPE" val="sectionTitle"/>
  <p:tag name="KSO_WM_BEAUTIFY_FLAG" val="#wm#"/>
</p:tagLst>
</file>

<file path=ppt/tags/tag31.xml><?xml version="1.0" encoding="utf-8"?>
<p:tagLst xmlns:p="http://schemas.openxmlformats.org/presentationml/2006/main">
  <p:tag name="KSO_WM_BEAUTIFY_FLAG" val="#wm#"/>
  <p:tag name="KSO_WM_TEMPLATE_CATEGORY" val="basetag"/>
  <p:tag name="KSO_WM_TEMPLATE_INDEX" val="20161326"/>
</p:tagLst>
</file>

<file path=ppt/tags/tag32.xml><?xml version="1.0" encoding="utf-8"?>
<p:tagLst xmlns:p="http://schemas.openxmlformats.org/presentationml/2006/main">
  <p:tag name="KSO_WM_BEAUTIFY_FLAG" val="#wm#"/>
  <p:tag name="KSO_WM_TEMPLATE_CATEGORY" val="basetag"/>
  <p:tag name="KSO_WM_TEMPLATE_INDEX" val="20161326"/>
</p:tagLst>
</file>

<file path=ppt/tags/tag33.xml><?xml version="1.0" encoding="utf-8"?>
<p:tagLst xmlns:p="http://schemas.openxmlformats.org/presentationml/2006/main">
  <p:tag name="KSO_WM_BEAUTIFY_FLAG" val="#wm#"/>
  <p:tag name="KSO_WM_TEMPLATE_CATEGORY" val="basetag"/>
  <p:tag name="KSO_WM_TEMPLATE_INDEX" val="20161326"/>
</p:tagLst>
</file>

<file path=ppt/tags/tag4.xml><?xml version="1.0" encoding="utf-8"?>
<p:tagLst xmlns:p="http://schemas.openxmlformats.org/presentationml/2006/main">
  <p:tag name="KSO_WM_TEMPLATE_CATEGORY" val="basetag"/>
  <p:tag name="KSO_WM_TEMPLATE_INDEX" val="20161326"/>
</p:tagLst>
</file>

<file path=ppt/tags/tag5.xml><?xml version="1.0" encoding="utf-8"?>
<p:tagLst xmlns:p="http://schemas.openxmlformats.org/presentationml/2006/main">
  <p:tag name="KSO_WM_TEMPLATE_CATEGORY" val="basetag"/>
  <p:tag name="KSO_WM_TEMPLATE_INDEX" val="20161326"/>
  <p:tag name="KSO_WM_TAG_VERSION" val="1.0"/>
  <p:tag name="KSO_WM_SLIDE_ID" val="basetag20161326_2"/>
  <p:tag name="KSO_WM_SLIDE_INDEX" val="2"/>
  <p:tag name="KSO_WM_SLIDE_ITEM_CNT" val="0"/>
  <p:tag name="KSO_WM_SLIDE_TYPE" val="contents"/>
  <p:tag name="KSO_WM_BEAUTIFY_FLAG" val="#wm#"/>
</p:tagLst>
</file>

<file path=ppt/tags/tag6.xml><?xml version="1.0" encoding="utf-8"?>
<p:tagLst xmlns:p="http://schemas.openxmlformats.org/presentationml/2006/main">
  <p:tag name="KSO_WM_TEMPLATE_CATEGORY" val="basetag"/>
  <p:tag name="KSO_WM_TEMPLATE_INDEX" val="20161326"/>
  <p:tag name="KSO_WM_TAG_VERSION" val="1.0"/>
  <p:tag name="KSO_WM_SLIDE_ID" val="basetag20161326_3"/>
  <p:tag name="KSO_WM_SLIDE_INDEX" val="3"/>
  <p:tag name="KSO_WM_SLIDE_ITEM_CNT" val="0"/>
  <p:tag name="KSO_WM_SLIDE_TYPE" val="sectionTitle"/>
  <p:tag name="KSO_WM_BEAUTIFY_FLAG" val="#wm#"/>
</p:tagLst>
</file>

<file path=ppt/tags/tag7.xml><?xml version="1.0" encoding="utf-8"?>
<p:tagLst xmlns:p="http://schemas.openxmlformats.org/presentationml/2006/main">
  <p:tag name="KSO_WM_BEAUTIFY_FLAG" val="#wm#"/>
  <p:tag name="KSO_WM_TEMPLATE_CATEGORY" val="basetag"/>
  <p:tag name="KSO_WM_TEMPLATE_INDEX" val="20161326"/>
</p:tagLst>
</file>

<file path=ppt/tags/tag8.xml><?xml version="1.0" encoding="utf-8"?>
<p:tagLst xmlns:p="http://schemas.openxmlformats.org/presentationml/2006/main">
  <p:tag name="KSO_WM_BEAUTIFY_FLAG" val="#wm#"/>
  <p:tag name="KSO_WM_TEMPLATE_CATEGORY" val="basetag"/>
  <p:tag name="KSO_WM_TEMPLATE_INDEX" val="20161326"/>
</p:tagLst>
</file>

<file path=ppt/tags/tag9.xml><?xml version="1.0" encoding="utf-8"?>
<p:tagLst xmlns:p="http://schemas.openxmlformats.org/presentationml/2006/main">
  <p:tag name="KSO_WM_BEAUTIFY_FLAG" val="#wm#"/>
  <p:tag name="KSO_WM_TEMPLATE_CATEGORY" val="basetag"/>
  <p:tag name="KSO_WM_TEMPLATE_INDEX" val="20161326"/>
</p:tagLst>
</file>

<file path=ppt/theme/theme1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1_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ah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anchor="t" anchorCtr="0" bIns="45720" compatLnSpc="1" lIns="91440" numCol="1" rIns="91440" tIns="45720" vert="horz" wrap="square"/>
      <a:lstStyle>
        <a:defPPr algn="l" defTabSz="914400" eaLnBrk="1" fontAlgn="base" hangingPunct="1" indent="0" latinLnBrk="0" marL="0" marR="0" rtl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altLang="zh-CN" baseline="0" b="0" cap="none" sz="1800" i="0" kumimoji="0" lang="zh-CN" normalizeH="0" strike="noStrike" u="none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ah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anchor="t" anchorCtr="0" bIns="45720" compatLnSpc="1" lIns="91440" numCol="1" rIns="91440" tIns="45720" vert="horz" wrap="square"/>
      <a:lstStyle>
        <a:defPPr algn="l" defTabSz="914400" eaLnBrk="1" fontAlgn="base" hangingPunct="1" indent="0" latinLnBrk="0" marL="0" marR="0" rtl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altLang="zh-CN" baseline="0" b="0" cap="none" sz="1800" i="0" kumimoji="0" lang="zh-CN" normalizeH="0" strike="noStrike" u="none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</a:theme>
</file>

<file path=ppt/theme/theme3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演示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演示文稿</dc:title>
  <dc:creator>lenovo</dc:creator>
  <cp:lastModifiedBy>陈宇琪</cp:lastModifiedBy>
  <dcterms:created xsi:type="dcterms:W3CDTF">2017-08-02T17:01:00Z</dcterms:created>
  <dcterms:modified xsi:type="dcterms:W3CDTF">2018-04-26T11:54:30Z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2052-10.1.0.7311</vt:lpwstr>
  </property>
</Properties>
</file>