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765422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765422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765422d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765422d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765422d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765422d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765422d47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765422d4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765422d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765422d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765422d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765422d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765422d47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765422d47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765422d4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765422d4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Decoder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Dive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Encoder-Decoder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Encoder</a:t>
            </a:r>
            <a:r>
              <a:rPr lang="en" sz="1500">
                <a:solidFill>
                  <a:schemeClr val="dk1"/>
                </a:solidFill>
              </a:rPr>
              <a:t>: Converts input into context-aware representations.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Decoder</a:t>
            </a:r>
            <a:r>
              <a:rPr lang="en" sz="1500">
                <a:solidFill>
                  <a:schemeClr val="dk1"/>
                </a:solidFill>
              </a:rPr>
              <a:t>: Generates outputs by leveraging encoder information and past predictions.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Core Components in Both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Multi-Headed Attention</a:t>
            </a:r>
            <a:r>
              <a:rPr lang="en" sz="1500">
                <a:solidFill>
                  <a:schemeClr val="dk1"/>
                </a:solidFill>
              </a:rPr>
              <a:t>: Captures relationships in sequences.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Feedforward Layers</a:t>
            </a:r>
            <a:r>
              <a:rPr lang="en" sz="1500">
                <a:solidFill>
                  <a:schemeClr val="dk1"/>
                </a:solidFill>
              </a:rPr>
              <a:t>: Refines token representations.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MultiHead Attention and Feed Forward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57325" y="113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Splits input into h heads to capture diverse relationships.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Formula (for a single head):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Concatenate all heads and apply a linear transformation: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WO​: Output weight matrix.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475" y="2035350"/>
            <a:ext cx="286913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475" y="2951400"/>
            <a:ext cx="5576299" cy="3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Feedforward Layers Are Crucial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Purpose: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Adds depth and non-linearity to the model.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Processes each token independently to refine its representation.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Benefits: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Captures complex patterns in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Ensures model flexibility and expressiveness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Networks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Applied after attention to refine token representations.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ReLU stands for Rectified Linear Unit, a widely used activation function in neural networks. Its primary role is to introduce non-linearity into the model.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Without such non-linear functions, the model would behave like a linear system regardless of the number of layers, limiting its ability to capture complex patterns.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75" y="1622125"/>
            <a:ext cx="4117825" cy="4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Explained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89963"/>
            <a:ext cx="85206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Step 1: Linear Transformation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Expands the dimensionality of the token representation.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Step 2: Non-Linear Activation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Applies non-linearity to introduce complexity (e.g., models interactions between features).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Step 3: Second Linear Transformation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Reduces dimensionality back to the original size.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75" y="1480775"/>
            <a:ext cx="1759875" cy="51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375" y="2774800"/>
            <a:ext cx="1759875" cy="4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375" y="4139970"/>
            <a:ext cx="1959250" cy="34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Mathematical Flow in the Encoder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Input Embeddings (E):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Self-Attention Output: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Final Output: Refined token embeddings ready for the decoder.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625" y="1600375"/>
            <a:ext cx="4154900" cy="3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625" y="2396438"/>
            <a:ext cx="3480586" cy="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Mathematics in Encoders/Decoders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Attention captures relationships.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Feedforward layers polish and refine each token's representation.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Feedforward Layers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Two linear layers with a non-linear activation in between.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Adds depth and flexibility to the model.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08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