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sldIdLst>
    <p:sldId id="256" r:id="rId4"/>
  </p:sldIdLst>
  <p:sldSz cx="329184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p15:clr>
            <a:srgbClr val="A4A3A4"/>
          </p15:clr>
        </p15:guide>
        <p15:guide id="2" orient="horz" pos="30">
          <p15:clr>
            <a:srgbClr val="A4A3A4"/>
          </p15:clr>
        </p15:guide>
        <p15:guide id="3" pos="20523">
          <p15:clr>
            <a:srgbClr val="A4A3A4"/>
          </p15:clr>
        </p15:guide>
        <p15:guide id="4" pos="2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08" autoAdjust="0"/>
    <p:restoredTop sz="94706" autoAdjust="0"/>
  </p:normalViewPr>
  <p:slideViewPr>
    <p:cSldViewPr snapToGrid="0" snapToObjects="1" showGuides="1">
      <p:cViewPr varScale="1">
        <p:scale>
          <a:sx n="27" d="100"/>
          <a:sy n="27" d="100"/>
        </p:scale>
        <p:origin x="372" y="88"/>
      </p:cViewPr>
      <p:guideLst>
        <p:guide orient="horz" pos="10367"/>
        <p:guide orient="horz" pos="30"/>
        <p:guide pos="20523"/>
        <p:guide pos="2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4/12/2017</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1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351507"/>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12489"/>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8453" y="2712489"/>
            <a:ext cx="785636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160469"/>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17326"/>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4" y="2712489"/>
            <a:ext cx="7779732"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160469"/>
            <a:ext cx="777973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5" y="7229787"/>
            <a:ext cx="7779729"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5" y="7663968"/>
            <a:ext cx="777972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550599"/>
            <a:ext cx="777973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2984781"/>
            <a:ext cx="7779731"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58453" y="3160469"/>
            <a:ext cx="7808242"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593461" y="3160469"/>
            <a:ext cx="781504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26110" y="2712489"/>
            <a:ext cx="7815040"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7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823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0849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8246164"/>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355998" y="2679712"/>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70" name="Text Placeholder 5"/>
          <p:cNvSpPr>
            <a:spLocks noGrp="1"/>
          </p:cNvSpPr>
          <p:nvPr>
            <p:ph type="body" sz="quarter" idx="20" hasCustomPrompt="1"/>
          </p:nvPr>
        </p:nvSpPr>
        <p:spPr>
          <a:xfrm>
            <a:off x="372256" y="12431445"/>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686930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355998" y="7803026"/>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6863419" y="2679712"/>
            <a:ext cx="1919698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6360438" y="26797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6360437" y="3106199"/>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6360437" y="711548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6360437" y="7558625"/>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26360437" y="12436298"/>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110" name="Text Placeholder 3"/>
          <p:cNvSpPr>
            <a:spLocks noGrp="1"/>
          </p:cNvSpPr>
          <p:nvPr>
            <p:ph type="body" sz="quarter" idx="30" hasCustomPrompt="1"/>
          </p:nvPr>
        </p:nvSpPr>
        <p:spPr>
          <a:xfrm>
            <a:off x="26360437" y="12879438"/>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358642" y="12879438"/>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95" hasCustomPrompt="1"/>
          </p:nvPr>
        </p:nvSpPr>
        <p:spPr>
          <a:xfrm>
            <a:off x="1336634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96" hasCustomPrompt="1"/>
          </p:nvPr>
        </p:nvSpPr>
        <p:spPr>
          <a:xfrm>
            <a:off x="1986339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3" name="Text Placeholder 3"/>
          <p:cNvSpPr>
            <a:spLocks noGrp="1"/>
          </p:cNvSpPr>
          <p:nvPr>
            <p:ph type="body" sz="quarter" idx="197" hasCustomPrompt="1"/>
          </p:nvPr>
        </p:nvSpPr>
        <p:spPr>
          <a:xfrm>
            <a:off x="37225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5" name="Text Placeholder 76"/>
          <p:cNvSpPr>
            <a:spLocks noGrp="1"/>
          </p:cNvSpPr>
          <p:nvPr>
            <p:ph type="body" sz="quarter" idx="198"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7" name="Text Placeholder 76"/>
          <p:cNvSpPr>
            <a:spLocks noGrp="1"/>
          </p:cNvSpPr>
          <p:nvPr>
            <p:ph type="body" sz="quarter" idx="199"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200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wmf"/><Relationship Id="rId4" Type="http://schemas.openxmlformats.org/officeDocument/2006/relationships/image" Target="../media/image1.png"/><Relationship Id="rId9" Type="http://schemas.openxmlformats.org/officeDocument/2006/relationships/image" Target="../media/image6.wmf"/><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5.wmf"/><Relationship Id="rId3" Type="http://schemas.openxmlformats.org/officeDocument/2006/relationships/theme" Target="../theme/theme2.xml"/><Relationship Id="rId7"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9.wmf"/><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wmf"/><Relationship Id="rId9" Type="http://schemas.openxmlformats.org/officeDocument/2006/relationships/image" Target="../media/image1.png"/><Relationship Id="rId14" Type="http://schemas.openxmlformats.org/officeDocument/2006/relationships/image" Target="../media/image6.w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5.wmf"/><Relationship Id="rId3" Type="http://schemas.openxmlformats.org/officeDocument/2006/relationships/theme" Target="../theme/theme3.xml"/><Relationship Id="rId7"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9.wmf"/><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wmf"/><Relationship Id="rId9" Type="http://schemas.openxmlformats.org/officeDocument/2006/relationships/image" Target="../media/image1.png"/><Relationship Id="rId14" Type="http://schemas.openxmlformats.org/officeDocument/2006/relationships/image" Target="../media/image6.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25" name="Rectangle 33"/>
          <p:cNvSpPr>
            <a:spLocks noChangeArrowheads="1"/>
          </p:cNvSpPr>
          <p:nvPr/>
        </p:nvSpPr>
        <p:spPr bwMode="auto">
          <a:xfrm>
            <a:off x="355997"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2" name="Rectangle 33"/>
          <p:cNvSpPr>
            <a:spLocks noChangeArrowheads="1"/>
          </p:cNvSpPr>
          <p:nvPr userDrawn="1"/>
        </p:nvSpPr>
        <p:spPr bwMode="auto">
          <a:xfrm>
            <a:off x="8496948"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3" name="Rectangle 33"/>
          <p:cNvSpPr>
            <a:spLocks noChangeArrowheads="1"/>
          </p:cNvSpPr>
          <p:nvPr userDrawn="1"/>
        </p:nvSpPr>
        <p:spPr bwMode="auto">
          <a:xfrm>
            <a:off x="16637899"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4" name="Rectangle 33"/>
          <p:cNvSpPr>
            <a:spLocks noChangeArrowheads="1"/>
          </p:cNvSpPr>
          <p:nvPr userDrawn="1"/>
        </p:nvSpPr>
        <p:spPr bwMode="auto">
          <a:xfrm>
            <a:off x="24778849"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grpSp>
        <p:nvGrpSpPr>
          <p:cNvPr id="36" name="Group 35"/>
          <p:cNvGrpSpPr>
            <a:grpSpLocks noChangeAspect="1"/>
          </p:cNvGrpSpPr>
          <p:nvPr userDrawn="1"/>
        </p:nvGrpSpPr>
        <p:grpSpPr>
          <a:xfrm>
            <a:off x="-6886463" y="2"/>
            <a:ext cx="6608534" cy="16459197"/>
            <a:chOff x="-11220550" y="-1"/>
            <a:chExt cx="11014226" cy="27432000"/>
          </a:xfrm>
        </p:grpSpPr>
        <p:sp>
          <p:nvSpPr>
            <p:cNvPr id="51" name="Rectangle 50"/>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36”x72”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52" name="Straight Connector 51"/>
            <p:cNvCxnSpPr/>
            <p:nvPr userDrawn="1"/>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userDrawn="1"/>
          </p:nvPicPr>
          <p:blipFill>
            <a:blip r:embed="rId4"/>
            <a:stretch>
              <a:fillRect/>
            </a:stretch>
          </p:blipFill>
          <p:spPr>
            <a:xfrm>
              <a:off x="-10736023" y="7928687"/>
              <a:ext cx="1597665" cy="1001614"/>
            </a:xfrm>
            <a:prstGeom prst="rect">
              <a:avLst/>
            </a:prstGeom>
          </p:spPr>
        </p:pic>
        <p:pic>
          <p:nvPicPr>
            <p:cNvPr id="54" name="Picture 53"/>
            <p:cNvPicPr>
              <a:picLocks noChangeAspect="1"/>
            </p:cNvPicPr>
            <p:nvPr userDrawn="1"/>
          </p:nvPicPr>
          <p:blipFill>
            <a:blip r:embed="rId5"/>
            <a:stretch>
              <a:fillRect/>
            </a:stretch>
          </p:blipFill>
          <p:spPr>
            <a:xfrm>
              <a:off x="-10736023" y="12354606"/>
              <a:ext cx="9986807" cy="877997"/>
            </a:xfrm>
            <a:prstGeom prst="rect">
              <a:avLst/>
            </a:prstGeom>
          </p:spPr>
        </p:pic>
        <p:grpSp>
          <p:nvGrpSpPr>
            <p:cNvPr id="55" name="Group 54"/>
            <p:cNvGrpSpPr/>
            <p:nvPr userDrawn="1"/>
          </p:nvGrpSpPr>
          <p:grpSpPr>
            <a:xfrm>
              <a:off x="-9844889" y="19920591"/>
              <a:ext cx="7631078" cy="1987421"/>
              <a:chOff x="-4516464" y="11354920"/>
              <a:chExt cx="3516822" cy="1095725"/>
            </a:xfrm>
          </p:grpSpPr>
          <p:grpSp>
            <p:nvGrpSpPr>
              <p:cNvPr id="61" name="Group 60"/>
              <p:cNvGrpSpPr/>
              <p:nvPr userDrawn="1"/>
            </p:nvGrpSpPr>
            <p:grpSpPr>
              <a:xfrm>
                <a:off x="-2783494" y="11354967"/>
                <a:ext cx="624373" cy="894738"/>
                <a:chOff x="-3958698" y="11538812"/>
                <a:chExt cx="779266" cy="1282149"/>
              </a:xfrm>
            </p:grpSpPr>
            <p:pic>
              <p:nvPicPr>
                <p:cNvPr id="67" name="Picture 66"/>
                <p:cNvPicPr>
                  <a:picLocks noChangeAspect="1"/>
                </p:cNvPicPr>
                <p:nvPr userDrawn="1"/>
              </p:nvPicPr>
              <p:blipFill>
                <a:blip r:embed="rId6"/>
                <a:stretch>
                  <a:fillRect/>
                </a:stretch>
              </p:blipFill>
              <p:spPr>
                <a:xfrm>
                  <a:off x="-3948160" y="11538812"/>
                  <a:ext cx="768728" cy="1090753"/>
                </a:xfrm>
                <a:prstGeom prst="rect">
                  <a:avLst/>
                </a:prstGeom>
              </p:spPr>
            </p:pic>
            <p:sp>
              <p:nvSpPr>
                <p:cNvPr id="68"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62" name="Group 61"/>
              <p:cNvGrpSpPr/>
              <p:nvPr userDrawn="1"/>
            </p:nvGrpSpPr>
            <p:grpSpPr>
              <a:xfrm>
                <a:off x="-2033159" y="11354920"/>
                <a:ext cx="1033517" cy="907668"/>
                <a:chOff x="-2921738" y="11604219"/>
                <a:chExt cx="1420279" cy="1247338"/>
              </a:xfrm>
            </p:grpSpPr>
            <p:pic>
              <p:nvPicPr>
                <p:cNvPr id="65" name="Picture 64"/>
                <p:cNvPicPr>
                  <a:picLocks noChangeAspect="1"/>
                </p:cNvPicPr>
                <p:nvPr userDrawn="1"/>
              </p:nvPicPr>
              <p:blipFill>
                <a:blip r:embed="rId6"/>
                <a:stretch>
                  <a:fillRect/>
                </a:stretch>
              </p:blipFill>
              <p:spPr>
                <a:xfrm>
                  <a:off x="-2921738" y="11604219"/>
                  <a:ext cx="1420279" cy="1029695"/>
                </a:xfrm>
                <a:prstGeom prst="rect">
                  <a:avLst/>
                </a:prstGeom>
              </p:spPr>
            </p:pic>
            <p:sp>
              <p:nvSpPr>
                <p:cNvPr id="66"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63" name="Picture 62"/>
              <p:cNvPicPr>
                <a:picLocks noChangeAspect="1"/>
              </p:cNvPicPr>
              <p:nvPr userDrawn="1"/>
            </p:nvPicPr>
            <p:blipFill>
              <a:blip r:embed="rId7"/>
              <a:stretch>
                <a:fillRect/>
              </a:stretch>
            </p:blipFill>
            <p:spPr>
              <a:xfrm>
                <a:off x="-4516464" y="11354941"/>
                <a:ext cx="1098742" cy="847761"/>
              </a:xfrm>
              <a:prstGeom prst="rect">
                <a:avLst/>
              </a:prstGeom>
            </p:spPr>
          </p:pic>
          <p:sp>
            <p:nvSpPr>
              <p:cNvPr id="64" name="TextBox 52"/>
              <p:cNvSpPr txBox="1"/>
              <p:nvPr userDrawn="1"/>
            </p:nvSpPr>
            <p:spPr>
              <a:xfrm>
                <a:off x="-4471893" y="122526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56" name="Group 55"/>
            <p:cNvGrpSpPr/>
            <p:nvPr userDrawn="1"/>
          </p:nvGrpSpPr>
          <p:grpSpPr>
            <a:xfrm>
              <a:off x="-10181357" y="24207460"/>
              <a:ext cx="7832477" cy="2027097"/>
              <a:chOff x="-4693251" y="13693523"/>
              <a:chExt cx="3609638" cy="1117601"/>
            </a:xfrm>
          </p:grpSpPr>
          <p:pic>
            <p:nvPicPr>
              <p:cNvPr id="57" name="Picture 56"/>
              <p:cNvPicPr/>
              <p:nvPr userDrawn="1"/>
            </p:nvPicPr>
            <p:blipFill>
              <a:blip r:embed="rId8"/>
              <a:stretch>
                <a:fillRect/>
              </a:stretch>
            </p:blipFill>
            <p:spPr>
              <a:xfrm>
                <a:off x="-4444891" y="13843563"/>
                <a:ext cx="1512652" cy="772700"/>
              </a:xfrm>
              <a:prstGeom prst="rect">
                <a:avLst/>
              </a:prstGeom>
            </p:spPr>
          </p:pic>
          <p:pic>
            <p:nvPicPr>
              <p:cNvPr id="58" name="Picture 57"/>
              <p:cNvPicPr/>
              <p:nvPr userDrawn="1"/>
            </p:nvPicPr>
            <p:blipFill>
              <a:blip r:embed="rId9"/>
              <a:stretch>
                <a:fillRect/>
              </a:stretch>
            </p:blipFill>
            <p:spPr>
              <a:xfrm>
                <a:off x="-2862054" y="13843563"/>
                <a:ext cx="1512652" cy="772700"/>
              </a:xfrm>
              <a:prstGeom prst="rect">
                <a:avLst/>
              </a:prstGeom>
            </p:spPr>
          </p:pic>
          <p:sp>
            <p:nvSpPr>
              <p:cNvPr id="59" name="TextBox 47"/>
              <p:cNvSpPr txBox="1"/>
              <p:nvPr userDrawn="1"/>
            </p:nvSpPr>
            <p:spPr>
              <a:xfrm rot="16200000">
                <a:off x="-5187042" y="14187314"/>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60" name="TextBox 48"/>
              <p:cNvSpPr txBox="1"/>
              <p:nvPr userDrawn="1"/>
            </p:nvSpPr>
            <p:spPr>
              <a:xfrm rot="16200000">
                <a:off x="-1713334" y="1418140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40" name="Group 39"/>
          <p:cNvGrpSpPr>
            <a:grpSpLocks noChangeAspect="1"/>
          </p:cNvGrpSpPr>
          <p:nvPr userDrawn="1"/>
        </p:nvGrpSpPr>
        <p:grpSpPr>
          <a:xfrm>
            <a:off x="33172104" y="11217"/>
            <a:ext cx="6632760" cy="16447982"/>
            <a:chOff x="36782324" y="0"/>
            <a:chExt cx="11062139" cy="27432000"/>
          </a:xfrm>
        </p:grpSpPr>
        <p:sp>
          <p:nvSpPr>
            <p:cNvPr id="41" name="Rectangle 4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43" name="Picture 42"/>
            <p:cNvPicPr/>
            <p:nvPr userDrawn="1"/>
          </p:nvPicPr>
          <p:blipFill>
            <a:blip r:embed="rId10"/>
            <a:stretch>
              <a:fillRect/>
            </a:stretch>
          </p:blipFill>
          <p:spPr>
            <a:xfrm>
              <a:off x="39540164" y="3976767"/>
              <a:ext cx="5586150" cy="1716939"/>
            </a:xfrm>
            <a:prstGeom prst="rect">
              <a:avLst/>
            </a:prstGeom>
          </p:spPr>
        </p:pic>
        <p:pic>
          <p:nvPicPr>
            <p:cNvPr id="44" name="Picture 43"/>
            <p:cNvPicPr>
              <a:picLocks noChangeAspect="1"/>
            </p:cNvPicPr>
            <p:nvPr userDrawn="1"/>
          </p:nvPicPr>
          <p:blipFill>
            <a:blip r:embed="rId11"/>
            <a:stretch>
              <a:fillRect/>
            </a:stretch>
          </p:blipFill>
          <p:spPr>
            <a:xfrm>
              <a:off x="37296876" y="8347566"/>
              <a:ext cx="2969584" cy="1140240"/>
            </a:xfrm>
            <a:prstGeom prst="rect">
              <a:avLst/>
            </a:prstGeom>
            <a:ln>
              <a:noFill/>
            </a:ln>
          </p:spPr>
        </p:pic>
        <p:pic>
          <p:nvPicPr>
            <p:cNvPr id="45" name="Picture 44"/>
            <p:cNvPicPr/>
            <p:nvPr userDrawn="1"/>
          </p:nvPicPr>
          <p:blipFill>
            <a:blip r:embed="rId12"/>
            <a:stretch>
              <a:fillRect/>
            </a:stretch>
          </p:blipFill>
          <p:spPr>
            <a:xfrm>
              <a:off x="37524683" y="12604371"/>
              <a:ext cx="1482265" cy="825421"/>
            </a:xfrm>
            <a:prstGeom prst="rect">
              <a:avLst/>
            </a:prstGeom>
          </p:spPr>
        </p:pic>
        <p:grpSp>
          <p:nvGrpSpPr>
            <p:cNvPr id="46" name="Group 45"/>
            <p:cNvGrpSpPr/>
            <p:nvPr userDrawn="1"/>
          </p:nvGrpSpPr>
          <p:grpSpPr>
            <a:xfrm>
              <a:off x="37163426" y="23152352"/>
              <a:ext cx="10354213" cy="1052915"/>
              <a:chOff x="31687960" y="29635357"/>
              <a:chExt cx="9771399" cy="1090622"/>
            </a:xfrm>
          </p:grpSpPr>
          <p:sp>
            <p:nvSpPr>
              <p:cNvPr id="48" name="Rounded Rectangle 47"/>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49" name="Picture 48"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31813900" y="29733687"/>
                <a:ext cx="914401" cy="914399"/>
              </a:xfrm>
              <a:prstGeom prst="rect">
                <a:avLst/>
              </a:prstGeom>
              <a:noFill/>
              <a:ln>
                <a:noFill/>
              </a:ln>
            </p:spPr>
          </p:pic>
          <p:sp>
            <p:nvSpPr>
              <p:cNvPr id="50"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8" name="TextBox 37"/>
          <p:cNvSpPr txBox="1"/>
          <p:nvPr userDrawn="1"/>
        </p:nvSpPr>
        <p:spPr>
          <a:xfrm>
            <a:off x="33400610" y="15069881"/>
            <a:ext cx="3613802" cy="989269"/>
          </a:xfrm>
          <a:prstGeom prst="rect">
            <a:avLst/>
          </a:prstGeom>
          <a:noFill/>
        </p:spPr>
        <p:txBody>
          <a:bodyPr wrap="square" lIns="65304" tIns="32651" rIns="65304" bIns="32651" rtlCol="0">
            <a:spAutoFit/>
          </a:bodyPr>
          <a:lstStyle/>
          <a:p>
            <a:pPr marL="174625" indent="-174625">
              <a:lnSpc>
                <a:spcPct val="100000"/>
              </a:lnSpc>
            </a:pPr>
            <a:r>
              <a:rPr lang="en-US" sz="1600" dirty="0">
                <a:solidFill>
                  <a:schemeClr val="bg1"/>
                </a:solidFill>
              </a:rPr>
              <a:t>©2015</a:t>
            </a:r>
            <a:r>
              <a:rPr lang="en-US" sz="1600" baseline="0" dirty="0">
                <a:solidFill>
                  <a:schemeClr val="bg1"/>
                </a:solidFill>
              </a:rPr>
              <a:t> </a:t>
            </a:r>
            <a:r>
              <a:rPr lang="en-US" sz="1600" dirty="0">
                <a:solidFill>
                  <a:schemeClr val="bg1"/>
                </a:solidFill>
              </a:rPr>
              <a:t>PosterPresentations.com</a:t>
            </a:r>
            <a:br>
              <a:rPr lang="en-US" sz="1600" dirty="0">
                <a:solidFill>
                  <a:schemeClr val="bg1"/>
                </a:solidFill>
              </a:rPr>
            </a:br>
            <a:r>
              <a:rPr lang="en-US" sz="1400" dirty="0">
                <a:solidFill>
                  <a:schemeClr val="bg1"/>
                </a:solidFill>
              </a:rPr>
              <a:t>2117 Fourth Street ,</a:t>
            </a:r>
            <a:r>
              <a:rPr lang="en-US" sz="1400" baseline="0" dirty="0">
                <a:solidFill>
                  <a:schemeClr val="bg1"/>
                </a:solidFill>
              </a:rPr>
              <a:t> Unit C        </a:t>
            </a:r>
          </a:p>
          <a:p>
            <a:pPr marL="174625" indent="0">
              <a:lnSpc>
                <a:spcPct val="100000"/>
              </a:lnSpc>
            </a:pPr>
            <a:r>
              <a:rPr lang="en-US" sz="1400" baseline="0" dirty="0">
                <a:solidFill>
                  <a:schemeClr val="bg1"/>
                </a:solidFill>
              </a:rPr>
              <a:t>Berkeley CA </a:t>
            </a:r>
            <a:r>
              <a:rPr lang="en-US" sz="1200" baseline="0" dirty="0">
                <a:solidFill>
                  <a:schemeClr val="bg1"/>
                </a:solidFill>
              </a:rPr>
              <a:t>94710</a:t>
            </a:r>
            <a:br>
              <a:rPr lang="en-US" sz="1400" baseline="0" dirty="0">
                <a:solidFill>
                  <a:schemeClr val="bg1"/>
                </a:solidFill>
              </a:rPr>
            </a:br>
            <a:r>
              <a:rPr lang="en-US" sz="1400" b="1" baseline="0" dirty="0">
                <a:solidFill>
                  <a:srgbClr val="FFFF00"/>
                </a:solidFill>
              </a:rPr>
              <a:t>posterpresenter@gmail.com</a:t>
            </a:r>
            <a:endParaRPr lang="en-US" sz="1600" b="1" dirty="0">
              <a:solidFill>
                <a:srgbClr val="FFFF00"/>
              </a:solidFill>
            </a:endParaRPr>
          </a:p>
        </p:txBody>
      </p:sp>
      <p:sp>
        <p:nvSpPr>
          <p:cNvPr id="39" name="Text Box 14"/>
          <p:cNvSpPr txBox="1">
            <a:spLocks noChangeArrowheads="1"/>
          </p:cNvSpPr>
          <p:nvPr userDrawn="1"/>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 id="2147483661" r:id="rId2"/>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25" name="Rectangle 33"/>
          <p:cNvSpPr>
            <a:spLocks noChangeArrowheads="1"/>
          </p:cNvSpPr>
          <p:nvPr/>
        </p:nvSpPr>
        <p:spPr bwMode="auto">
          <a:xfrm>
            <a:off x="347067"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3" name="Rectangle 33"/>
          <p:cNvSpPr>
            <a:spLocks noChangeArrowheads="1"/>
          </p:cNvSpPr>
          <p:nvPr userDrawn="1"/>
        </p:nvSpPr>
        <p:spPr bwMode="auto">
          <a:xfrm>
            <a:off x="6850856"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4" name="Rectangle 33"/>
          <p:cNvSpPr>
            <a:spLocks noChangeArrowheads="1"/>
          </p:cNvSpPr>
          <p:nvPr userDrawn="1"/>
        </p:nvSpPr>
        <p:spPr bwMode="auto">
          <a:xfrm>
            <a:off x="13354645"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6" name="Rectangle 33"/>
          <p:cNvSpPr>
            <a:spLocks noChangeArrowheads="1"/>
          </p:cNvSpPr>
          <p:nvPr userDrawn="1"/>
        </p:nvSpPr>
        <p:spPr bwMode="auto">
          <a:xfrm>
            <a:off x="19858434"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7" name="Rectangle 33"/>
          <p:cNvSpPr>
            <a:spLocks noChangeArrowheads="1"/>
          </p:cNvSpPr>
          <p:nvPr userDrawn="1"/>
        </p:nvSpPr>
        <p:spPr bwMode="auto">
          <a:xfrm>
            <a:off x="26362224"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grpSp>
        <p:nvGrpSpPr>
          <p:cNvPr id="61" name="Group 60"/>
          <p:cNvGrpSpPr>
            <a:grpSpLocks noChangeAspect="1"/>
          </p:cNvGrpSpPr>
          <p:nvPr userDrawn="1"/>
        </p:nvGrpSpPr>
        <p:grpSpPr>
          <a:xfrm>
            <a:off x="33172104" y="11217"/>
            <a:ext cx="6632760" cy="16447982"/>
            <a:chOff x="36782324" y="0"/>
            <a:chExt cx="11062139" cy="27432000"/>
          </a:xfrm>
        </p:grpSpPr>
        <p:sp>
          <p:nvSpPr>
            <p:cNvPr id="62" name="Rectangle 61"/>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3" name="Picture 62"/>
            <p:cNvPicPr/>
            <p:nvPr userDrawn="1"/>
          </p:nvPicPr>
          <p:blipFill>
            <a:blip r:embed="rId4"/>
            <a:stretch>
              <a:fillRect/>
            </a:stretch>
          </p:blipFill>
          <p:spPr>
            <a:xfrm>
              <a:off x="39540164" y="3976767"/>
              <a:ext cx="5586150" cy="1716939"/>
            </a:xfrm>
            <a:prstGeom prst="rect">
              <a:avLst/>
            </a:prstGeom>
          </p:spPr>
        </p:pic>
        <p:pic>
          <p:nvPicPr>
            <p:cNvPr id="64" name="Picture 63"/>
            <p:cNvPicPr>
              <a:picLocks noChangeAspect="1"/>
            </p:cNvPicPr>
            <p:nvPr userDrawn="1"/>
          </p:nvPicPr>
          <p:blipFill>
            <a:blip r:embed="rId5"/>
            <a:stretch>
              <a:fillRect/>
            </a:stretch>
          </p:blipFill>
          <p:spPr>
            <a:xfrm>
              <a:off x="37296876" y="8347566"/>
              <a:ext cx="2969584" cy="1140240"/>
            </a:xfrm>
            <a:prstGeom prst="rect">
              <a:avLst/>
            </a:prstGeom>
            <a:ln>
              <a:noFill/>
            </a:ln>
          </p:spPr>
        </p:pic>
        <p:pic>
          <p:nvPicPr>
            <p:cNvPr id="65" name="Picture 64"/>
            <p:cNvPicPr/>
            <p:nvPr userDrawn="1"/>
          </p:nvPicPr>
          <p:blipFill>
            <a:blip r:embed="rId6"/>
            <a:stretch>
              <a:fillRect/>
            </a:stretch>
          </p:blipFill>
          <p:spPr>
            <a:xfrm>
              <a:off x="37524683" y="12604371"/>
              <a:ext cx="1482265" cy="825421"/>
            </a:xfrm>
            <a:prstGeom prst="rect">
              <a:avLst/>
            </a:prstGeom>
          </p:spPr>
        </p:pic>
        <p:grpSp>
          <p:nvGrpSpPr>
            <p:cNvPr id="66" name="Group 65"/>
            <p:cNvGrpSpPr/>
            <p:nvPr userDrawn="1"/>
          </p:nvGrpSpPr>
          <p:grpSpPr>
            <a:xfrm>
              <a:off x="37163426" y="23152352"/>
              <a:ext cx="10354213" cy="1052915"/>
              <a:chOff x="31687960" y="29635357"/>
              <a:chExt cx="9771399" cy="1090622"/>
            </a:xfrm>
          </p:grpSpPr>
          <p:sp>
            <p:nvSpPr>
              <p:cNvPr id="68" name="Rounded Rectangle 67"/>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9" name="Picture 68" descr="http://t2.gstatic.com/images?q=tbn:ANd9GcR4APHC6TT9w54M2zn_pvCiBxUNcspYPoVxirLRphBoJabfSvu7zw">
                <a:hlinkClick r:id="rId7"/>
              </p:cNvPr>
              <p:cNvPicPr>
                <a:picLocks noChangeAspect="1" noChangeArrowheads="1"/>
              </p:cNvPicPr>
              <p:nvPr userDrawn="1"/>
            </p:nvPicPr>
            <p:blipFill>
              <a:blip r:embed="rId8" cstate="print"/>
              <a:srcRect/>
              <a:stretch>
                <a:fillRect/>
              </a:stretch>
            </p:blipFill>
            <p:spPr bwMode="auto">
              <a:xfrm>
                <a:off x="31813900" y="29733687"/>
                <a:ext cx="914401" cy="914399"/>
              </a:xfrm>
              <a:prstGeom prst="rect">
                <a:avLst/>
              </a:prstGeom>
              <a:noFill/>
              <a:ln>
                <a:noFill/>
              </a:ln>
            </p:spPr>
          </p:pic>
          <p:sp>
            <p:nvSpPr>
              <p:cNvPr id="70"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9" name="Group 38"/>
          <p:cNvGrpSpPr>
            <a:grpSpLocks noChangeAspect="1"/>
          </p:cNvGrpSpPr>
          <p:nvPr userDrawn="1"/>
        </p:nvGrpSpPr>
        <p:grpSpPr>
          <a:xfrm>
            <a:off x="-6886463" y="2"/>
            <a:ext cx="6608534" cy="16459197"/>
            <a:chOff x="-11220550" y="-1"/>
            <a:chExt cx="11014226" cy="27432000"/>
          </a:xfrm>
        </p:grpSpPr>
        <p:sp>
          <p:nvSpPr>
            <p:cNvPr id="56" name="Rectangle 55"/>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36”x72”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57" name="Straight Connector 56"/>
            <p:cNvCxnSpPr/>
            <p:nvPr userDrawn="1"/>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userDrawn="1"/>
          </p:nvPicPr>
          <p:blipFill>
            <a:blip r:embed="rId9"/>
            <a:stretch>
              <a:fillRect/>
            </a:stretch>
          </p:blipFill>
          <p:spPr>
            <a:xfrm>
              <a:off x="-10736023" y="7928687"/>
              <a:ext cx="1597665" cy="1001614"/>
            </a:xfrm>
            <a:prstGeom prst="rect">
              <a:avLst/>
            </a:prstGeom>
          </p:spPr>
        </p:pic>
        <p:pic>
          <p:nvPicPr>
            <p:cNvPr id="59" name="Picture 58"/>
            <p:cNvPicPr>
              <a:picLocks noChangeAspect="1"/>
            </p:cNvPicPr>
            <p:nvPr userDrawn="1"/>
          </p:nvPicPr>
          <p:blipFill>
            <a:blip r:embed="rId10"/>
            <a:stretch>
              <a:fillRect/>
            </a:stretch>
          </p:blipFill>
          <p:spPr>
            <a:xfrm>
              <a:off x="-10736023" y="12354606"/>
              <a:ext cx="9986807" cy="877997"/>
            </a:xfrm>
            <a:prstGeom prst="rect">
              <a:avLst/>
            </a:prstGeom>
          </p:spPr>
        </p:pic>
        <p:grpSp>
          <p:nvGrpSpPr>
            <p:cNvPr id="60" name="Group 59"/>
            <p:cNvGrpSpPr/>
            <p:nvPr userDrawn="1"/>
          </p:nvGrpSpPr>
          <p:grpSpPr>
            <a:xfrm>
              <a:off x="-9844889" y="19920591"/>
              <a:ext cx="7631078" cy="1987421"/>
              <a:chOff x="-4516464" y="11354920"/>
              <a:chExt cx="3516822" cy="1095725"/>
            </a:xfrm>
          </p:grpSpPr>
          <p:grpSp>
            <p:nvGrpSpPr>
              <p:cNvPr id="76" name="Group 75"/>
              <p:cNvGrpSpPr/>
              <p:nvPr userDrawn="1"/>
            </p:nvGrpSpPr>
            <p:grpSpPr>
              <a:xfrm>
                <a:off x="-2783494" y="11354967"/>
                <a:ext cx="624373" cy="894738"/>
                <a:chOff x="-3958698" y="11538812"/>
                <a:chExt cx="779266" cy="1282149"/>
              </a:xfrm>
            </p:grpSpPr>
            <p:pic>
              <p:nvPicPr>
                <p:cNvPr id="82" name="Picture 81"/>
                <p:cNvPicPr>
                  <a:picLocks noChangeAspect="1"/>
                </p:cNvPicPr>
                <p:nvPr userDrawn="1"/>
              </p:nvPicPr>
              <p:blipFill>
                <a:blip r:embed="rId11"/>
                <a:stretch>
                  <a:fillRect/>
                </a:stretch>
              </p:blipFill>
              <p:spPr>
                <a:xfrm>
                  <a:off x="-3948160" y="11538812"/>
                  <a:ext cx="768728" cy="1090753"/>
                </a:xfrm>
                <a:prstGeom prst="rect">
                  <a:avLst/>
                </a:prstGeom>
              </p:spPr>
            </p:pic>
            <p:sp>
              <p:nvSpPr>
                <p:cNvPr id="83"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7" name="Group 76"/>
              <p:cNvGrpSpPr/>
              <p:nvPr userDrawn="1"/>
            </p:nvGrpSpPr>
            <p:grpSpPr>
              <a:xfrm>
                <a:off x="-2033159" y="11354920"/>
                <a:ext cx="1033517" cy="907668"/>
                <a:chOff x="-2921738" y="11604219"/>
                <a:chExt cx="1420279" cy="1247338"/>
              </a:xfrm>
            </p:grpSpPr>
            <p:pic>
              <p:nvPicPr>
                <p:cNvPr id="80" name="Picture 79"/>
                <p:cNvPicPr>
                  <a:picLocks noChangeAspect="1"/>
                </p:cNvPicPr>
                <p:nvPr userDrawn="1"/>
              </p:nvPicPr>
              <p:blipFill>
                <a:blip r:embed="rId11"/>
                <a:stretch>
                  <a:fillRect/>
                </a:stretch>
              </p:blipFill>
              <p:spPr>
                <a:xfrm>
                  <a:off x="-2921738" y="11604219"/>
                  <a:ext cx="1420279" cy="1029695"/>
                </a:xfrm>
                <a:prstGeom prst="rect">
                  <a:avLst/>
                </a:prstGeom>
              </p:spPr>
            </p:pic>
            <p:sp>
              <p:nvSpPr>
                <p:cNvPr id="81"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8" name="Picture 77"/>
              <p:cNvPicPr>
                <a:picLocks noChangeAspect="1"/>
              </p:cNvPicPr>
              <p:nvPr userDrawn="1"/>
            </p:nvPicPr>
            <p:blipFill>
              <a:blip r:embed="rId12"/>
              <a:stretch>
                <a:fillRect/>
              </a:stretch>
            </p:blipFill>
            <p:spPr>
              <a:xfrm>
                <a:off x="-4516464" y="11354941"/>
                <a:ext cx="1098742" cy="847761"/>
              </a:xfrm>
              <a:prstGeom prst="rect">
                <a:avLst/>
              </a:prstGeom>
            </p:spPr>
          </p:pic>
          <p:sp>
            <p:nvSpPr>
              <p:cNvPr id="79" name="TextBox 52"/>
              <p:cNvSpPr txBox="1"/>
              <p:nvPr userDrawn="1"/>
            </p:nvSpPr>
            <p:spPr>
              <a:xfrm>
                <a:off x="-4471893" y="122526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71" name="Group 70"/>
            <p:cNvGrpSpPr/>
            <p:nvPr userDrawn="1"/>
          </p:nvGrpSpPr>
          <p:grpSpPr>
            <a:xfrm>
              <a:off x="-10181357" y="24207460"/>
              <a:ext cx="7832477" cy="2027097"/>
              <a:chOff x="-4693251" y="13693523"/>
              <a:chExt cx="3609638" cy="1117601"/>
            </a:xfrm>
          </p:grpSpPr>
          <p:pic>
            <p:nvPicPr>
              <p:cNvPr id="72" name="Picture 71"/>
              <p:cNvPicPr/>
              <p:nvPr userDrawn="1"/>
            </p:nvPicPr>
            <p:blipFill>
              <a:blip r:embed="rId13"/>
              <a:stretch>
                <a:fillRect/>
              </a:stretch>
            </p:blipFill>
            <p:spPr>
              <a:xfrm>
                <a:off x="-4444891" y="13843563"/>
                <a:ext cx="1512652" cy="772700"/>
              </a:xfrm>
              <a:prstGeom prst="rect">
                <a:avLst/>
              </a:prstGeom>
            </p:spPr>
          </p:pic>
          <p:pic>
            <p:nvPicPr>
              <p:cNvPr id="73" name="Picture 72"/>
              <p:cNvPicPr/>
              <p:nvPr userDrawn="1"/>
            </p:nvPicPr>
            <p:blipFill>
              <a:blip r:embed="rId14"/>
              <a:stretch>
                <a:fillRect/>
              </a:stretch>
            </p:blipFill>
            <p:spPr>
              <a:xfrm>
                <a:off x="-2862054" y="13843563"/>
                <a:ext cx="1512652" cy="772700"/>
              </a:xfrm>
              <a:prstGeom prst="rect">
                <a:avLst/>
              </a:prstGeom>
            </p:spPr>
          </p:pic>
          <p:sp>
            <p:nvSpPr>
              <p:cNvPr id="74" name="TextBox 47"/>
              <p:cNvSpPr txBox="1"/>
              <p:nvPr userDrawn="1"/>
            </p:nvSpPr>
            <p:spPr>
              <a:xfrm rot="16200000">
                <a:off x="-5187042" y="14187314"/>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5" name="TextBox 48"/>
              <p:cNvSpPr txBox="1"/>
              <p:nvPr userDrawn="1"/>
            </p:nvSpPr>
            <p:spPr>
              <a:xfrm rot="16200000">
                <a:off x="-1713334" y="1418140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sp>
        <p:nvSpPr>
          <p:cNvPr id="40" name="TextBox 39"/>
          <p:cNvSpPr txBox="1"/>
          <p:nvPr userDrawn="1"/>
        </p:nvSpPr>
        <p:spPr>
          <a:xfrm>
            <a:off x="33400610" y="15069881"/>
            <a:ext cx="3613802" cy="989269"/>
          </a:xfrm>
          <a:prstGeom prst="rect">
            <a:avLst/>
          </a:prstGeom>
          <a:noFill/>
        </p:spPr>
        <p:txBody>
          <a:bodyPr wrap="square" lIns="65304" tIns="32651" rIns="65304" bIns="32651" rtlCol="0">
            <a:spAutoFit/>
          </a:bodyPr>
          <a:lstStyle/>
          <a:p>
            <a:pPr marL="174625" indent="-174625">
              <a:lnSpc>
                <a:spcPct val="100000"/>
              </a:lnSpc>
            </a:pPr>
            <a:r>
              <a:rPr lang="en-US" sz="1600" dirty="0">
                <a:solidFill>
                  <a:schemeClr val="bg1"/>
                </a:solidFill>
              </a:rPr>
              <a:t>©2015</a:t>
            </a:r>
            <a:r>
              <a:rPr lang="en-US" sz="1600" baseline="0" dirty="0">
                <a:solidFill>
                  <a:schemeClr val="bg1"/>
                </a:solidFill>
              </a:rPr>
              <a:t> </a:t>
            </a:r>
            <a:r>
              <a:rPr lang="en-US" sz="1600" dirty="0">
                <a:solidFill>
                  <a:schemeClr val="bg1"/>
                </a:solidFill>
              </a:rPr>
              <a:t>PosterPresentations.com</a:t>
            </a:r>
            <a:br>
              <a:rPr lang="en-US" sz="1600" dirty="0">
                <a:solidFill>
                  <a:schemeClr val="bg1"/>
                </a:solidFill>
              </a:rPr>
            </a:br>
            <a:r>
              <a:rPr lang="en-US" sz="1400" dirty="0">
                <a:solidFill>
                  <a:schemeClr val="bg1"/>
                </a:solidFill>
              </a:rPr>
              <a:t>2117 Fourth Street ,</a:t>
            </a:r>
            <a:r>
              <a:rPr lang="en-US" sz="1400" baseline="0" dirty="0">
                <a:solidFill>
                  <a:schemeClr val="bg1"/>
                </a:solidFill>
              </a:rPr>
              <a:t> Unit C        </a:t>
            </a:r>
          </a:p>
          <a:p>
            <a:pPr marL="174625" indent="0">
              <a:lnSpc>
                <a:spcPct val="100000"/>
              </a:lnSpc>
            </a:pPr>
            <a:r>
              <a:rPr lang="en-US" sz="1400" baseline="0" dirty="0">
                <a:solidFill>
                  <a:schemeClr val="bg1"/>
                </a:solidFill>
              </a:rPr>
              <a:t>Berkeley CA </a:t>
            </a:r>
            <a:r>
              <a:rPr lang="en-US" sz="1200" baseline="0" dirty="0">
                <a:solidFill>
                  <a:schemeClr val="bg1"/>
                </a:solidFill>
              </a:rPr>
              <a:t>94710</a:t>
            </a:r>
            <a:br>
              <a:rPr lang="en-US" sz="1400" baseline="0" dirty="0">
                <a:solidFill>
                  <a:schemeClr val="bg1"/>
                </a:solidFill>
              </a:rPr>
            </a:br>
            <a:r>
              <a:rPr lang="en-US" sz="1400" b="1" baseline="0" dirty="0">
                <a:solidFill>
                  <a:srgbClr val="FFFF00"/>
                </a:solidFill>
              </a:rPr>
              <a:t>posterpresenter@gmail.com</a:t>
            </a:r>
            <a:endParaRPr lang="en-US" sz="1600" b="1" dirty="0">
              <a:solidFill>
                <a:srgbClr val="FFFF00"/>
              </a:solidFill>
            </a:endParaRPr>
          </a:p>
        </p:txBody>
      </p:sp>
      <p:sp>
        <p:nvSpPr>
          <p:cNvPr id="41" name="Text Box 14"/>
          <p:cNvSpPr txBox="1">
            <a:spLocks noChangeArrowheads="1"/>
          </p:cNvSpPr>
          <p:nvPr userDrawn="1"/>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 id="2147483688" r:id="rId2"/>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10" name="Text Box 14"/>
          <p:cNvSpPr txBox="1">
            <a:spLocks noChangeArrowheads="1"/>
          </p:cNvSpPr>
          <p:nvPr/>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355997" y="2657475"/>
            <a:ext cx="620910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1" name="Rectangle 33"/>
          <p:cNvSpPr>
            <a:spLocks noChangeArrowheads="1"/>
          </p:cNvSpPr>
          <p:nvPr userDrawn="1"/>
        </p:nvSpPr>
        <p:spPr bwMode="auto">
          <a:xfrm>
            <a:off x="26371154" y="2657475"/>
            <a:ext cx="620910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2" name="Rectangle 33"/>
          <p:cNvSpPr>
            <a:spLocks noChangeArrowheads="1"/>
          </p:cNvSpPr>
          <p:nvPr userDrawn="1"/>
        </p:nvSpPr>
        <p:spPr bwMode="auto">
          <a:xfrm>
            <a:off x="6863656" y="2657475"/>
            <a:ext cx="19208948" cy="13373100"/>
          </a:xfrm>
          <a:prstGeom prst="roundRect">
            <a:avLst>
              <a:gd name="adj" fmla="val 36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grpSp>
        <p:nvGrpSpPr>
          <p:cNvPr id="57" name="Group 56"/>
          <p:cNvGrpSpPr>
            <a:grpSpLocks noChangeAspect="1"/>
          </p:cNvGrpSpPr>
          <p:nvPr userDrawn="1"/>
        </p:nvGrpSpPr>
        <p:grpSpPr>
          <a:xfrm>
            <a:off x="33172104" y="11217"/>
            <a:ext cx="6632760" cy="16447982"/>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9" name="Picture 58"/>
            <p:cNvPicPr/>
            <p:nvPr userDrawn="1"/>
          </p:nvPicPr>
          <p:blipFill>
            <a:blip r:embed="rId4"/>
            <a:stretch>
              <a:fillRect/>
            </a:stretch>
          </p:blipFill>
          <p:spPr>
            <a:xfrm>
              <a:off x="39540164" y="3976767"/>
              <a:ext cx="5586150" cy="1716939"/>
            </a:xfrm>
            <a:prstGeom prst="rect">
              <a:avLst/>
            </a:prstGeom>
          </p:spPr>
        </p:pic>
        <p:pic>
          <p:nvPicPr>
            <p:cNvPr id="60" name="Picture 59"/>
            <p:cNvPicPr>
              <a:picLocks noChangeAspect="1"/>
            </p:cNvPicPr>
            <p:nvPr userDrawn="1"/>
          </p:nvPicPr>
          <p:blipFill>
            <a:blip r:embed="rId5"/>
            <a:stretch>
              <a:fillRect/>
            </a:stretch>
          </p:blipFill>
          <p:spPr>
            <a:xfrm>
              <a:off x="37296876" y="8347566"/>
              <a:ext cx="2969584" cy="1140240"/>
            </a:xfrm>
            <a:prstGeom prst="rect">
              <a:avLst/>
            </a:prstGeom>
            <a:ln>
              <a:noFill/>
            </a:ln>
          </p:spPr>
        </p:pic>
        <p:pic>
          <p:nvPicPr>
            <p:cNvPr id="61" name="Picture 60"/>
            <p:cNvPicPr/>
            <p:nvPr userDrawn="1"/>
          </p:nvPicPr>
          <p:blipFill>
            <a:blip r:embed="rId6"/>
            <a:stretch>
              <a:fillRect/>
            </a:stretch>
          </p:blipFill>
          <p:spPr>
            <a:xfrm>
              <a:off x="37524683" y="12604371"/>
              <a:ext cx="1482265" cy="825421"/>
            </a:xfrm>
            <a:prstGeom prst="rect">
              <a:avLst/>
            </a:prstGeom>
          </p:spPr>
        </p:pic>
        <p:grpSp>
          <p:nvGrpSpPr>
            <p:cNvPr id="62" name="Group 61"/>
            <p:cNvGrpSpPr/>
            <p:nvPr userDrawn="1"/>
          </p:nvGrpSpPr>
          <p:grpSpPr>
            <a:xfrm>
              <a:off x="37163426" y="23152352"/>
              <a:ext cx="10354213" cy="1052915"/>
              <a:chOff x="31687960" y="29635357"/>
              <a:chExt cx="9771399" cy="1090622"/>
            </a:xfrm>
          </p:grpSpPr>
          <p:sp>
            <p:nvSpPr>
              <p:cNvPr id="64" name="Rounded Rectangle 63"/>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5" name="Picture 64" descr="http://t2.gstatic.com/images?q=tbn:ANd9GcR4APHC6TT9w54M2zn_pvCiBxUNcspYPoVxirLRphBoJabfSvu7zw">
                <a:hlinkClick r:id="rId7"/>
              </p:cNvPr>
              <p:cNvPicPr>
                <a:picLocks noChangeAspect="1" noChangeArrowheads="1"/>
              </p:cNvPicPr>
              <p:nvPr userDrawn="1"/>
            </p:nvPicPr>
            <p:blipFill>
              <a:blip r:embed="rId8" cstate="print"/>
              <a:srcRect/>
              <a:stretch>
                <a:fillRect/>
              </a:stretch>
            </p:blipFill>
            <p:spPr bwMode="auto">
              <a:xfrm>
                <a:off x="31813900" y="29733687"/>
                <a:ext cx="914401" cy="914399"/>
              </a:xfrm>
              <a:prstGeom prst="rect">
                <a:avLst/>
              </a:prstGeom>
              <a:noFill/>
              <a:ln>
                <a:noFill/>
              </a:ln>
            </p:spPr>
          </p:pic>
          <p:sp>
            <p:nvSpPr>
              <p:cNvPr id="66"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7" name="Group 36"/>
          <p:cNvGrpSpPr>
            <a:grpSpLocks noChangeAspect="1"/>
          </p:cNvGrpSpPr>
          <p:nvPr userDrawn="1"/>
        </p:nvGrpSpPr>
        <p:grpSpPr>
          <a:xfrm>
            <a:off x="-6886463" y="2"/>
            <a:ext cx="6608534" cy="16459197"/>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36”x72”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67" name="Straight Connector 66"/>
            <p:cNvCxnSpPr/>
            <p:nvPr userDrawn="1"/>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userDrawn="1"/>
          </p:nvPicPr>
          <p:blipFill>
            <a:blip r:embed="rId9"/>
            <a:stretch>
              <a:fillRect/>
            </a:stretch>
          </p:blipFill>
          <p:spPr>
            <a:xfrm>
              <a:off x="-10736023" y="7928687"/>
              <a:ext cx="1597665" cy="1001614"/>
            </a:xfrm>
            <a:prstGeom prst="rect">
              <a:avLst/>
            </a:prstGeom>
          </p:spPr>
        </p:pic>
        <p:pic>
          <p:nvPicPr>
            <p:cNvPr id="69" name="Picture 68"/>
            <p:cNvPicPr>
              <a:picLocks noChangeAspect="1"/>
            </p:cNvPicPr>
            <p:nvPr userDrawn="1"/>
          </p:nvPicPr>
          <p:blipFill>
            <a:blip r:embed="rId10"/>
            <a:stretch>
              <a:fillRect/>
            </a:stretch>
          </p:blipFill>
          <p:spPr>
            <a:xfrm>
              <a:off x="-10736023" y="12354606"/>
              <a:ext cx="9986807" cy="877997"/>
            </a:xfrm>
            <a:prstGeom prst="rect">
              <a:avLst/>
            </a:prstGeom>
          </p:spPr>
        </p:pic>
        <p:grpSp>
          <p:nvGrpSpPr>
            <p:cNvPr id="70" name="Group 69"/>
            <p:cNvGrpSpPr/>
            <p:nvPr userDrawn="1"/>
          </p:nvGrpSpPr>
          <p:grpSpPr>
            <a:xfrm>
              <a:off x="-9844889" y="19920591"/>
              <a:ext cx="7631078" cy="1987421"/>
              <a:chOff x="-4516464" y="11354920"/>
              <a:chExt cx="3516822" cy="1095725"/>
            </a:xfrm>
          </p:grpSpPr>
          <p:grpSp>
            <p:nvGrpSpPr>
              <p:cNvPr id="76" name="Group 75"/>
              <p:cNvGrpSpPr/>
              <p:nvPr userDrawn="1"/>
            </p:nvGrpSpPr>
            <p:grpSpPr>
              <a:xfrm>
                <a:off x="-2783494" y="11354967"/>
                <a:ext cx="624373" cy="894738"/>
                <a:chOff x="-3958698" y="11538812"/>
                <a:chExt cx="779266" cy="1282149"/>
              </a:xfrm>
            </p:grpSpPr>
            <p:pic>
              <p:nvPicPr>
                <p:cNvPr id="82" name="Picture 81"/>
                <p:cNvPicPr>
                  <a:picLocks noChangeAspect="1"/>
                </p:cNvPicPr>
                <p:nvPr userDrawn="1"/>
              </p:nvPicPr>
              <p:blipFill>
                <a:blip r:embed="rId11"/>
                <a:stretch>
                  <a:fillRect/>
                </a:stretch>
              </p:blipFill>
              <p:spPr>
                <a:xfrm>
                  <a:off x="-3948160" y="11538812"/>
                  <a:ext cx="768728" cy="1090753"/>
                </a:xfrm>
                <a:prstGeom prst="rect">
                  <a:avLst/>
                </a:prstGeom>
              </p:spPr>
            </p:pic>
            <p:sp>
              <p:nvSpPr>
                <p:cNvPr id="83"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7" name="Group 76"/>
              <p:cNvGrpSpPr/>
              <p:nvPr userDrawn="1"/>
            </p:nvGrpSpPr>
            <p:grpSpPr>
              <a:xfrm>
                <a:off x="-2033159" y="11354920"/>
                <a:ext cx="1033517" cy="907668"/>
                <a:chOff x="-2921738" y="11604219"/>
                <a:chExt cx="1420279" cy="1247338"/>
              </a:xfrm>
            </p:grpSpPr>
            <p:pic>
              <p:nvPicPr>
                <p:cNvPr id="80" name="Picture 79"/>
                <p:cNvPicPr>
                  <a:picLocks noChangeAspect="1"/>
                </p:cNvPicPr>
                <p:nvPr userDrawn="1"/>
              </p:nvPicPr>
              <p:blipFill>
                <a:blip r:embed="rId11"/>
                <a:stretch>
                  <a:fillRect/>
                </a:stretch>
              </p:blipFill>
              <p:spPr>
                <a:xfrm>
                  <a:off x="-2921738" y="11604219"/>
                  <a:ext cx="1420279" cy="1029695"/>
                </a:xfrm>
                <a:prstGeom prst="rect">
                  <a:avLst/>
                </a:prstGeom>
              </p:spPr>
            </p:pic>
            <p:sp>
              <p:nvSpPr>
                <p:cNvPr id="81"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8" name="Picture 77"/>
              <p:cNvPicPr>
                <a:picLocks noChangeAspect="1"/>
              </p:cNvPicPr>
              <p:nvPr userDrawn="1"/>
            </p:nvPicPr>
            <p:blipFill>
              <a:blip r:embed="rId12"/>
              <a:stretch>
                <a:fillRect/>
              </a:stretch>
            </p:blipFill>
            <p:spPr>
              <a:xfrm>
                <a:off x="-4516464" y="11354941"/>
                <a:ext cx="1098742" cy="847761"/>
              </a:xfrm>
              <a:prstGeom prst="rect">
                <a:avLst/>
              </a:prstGeom>
            </p:spPr>
          </p:pic>
          <p:sp>
            <p:nvSpPr>
              <p:cNvPr id="79" name="TextBox 52"/>
              <p:cNvSpPr txBox="1"/>
              <p:nvPr userDrawn="1"/>
            </p:nvSpPr>
            <p:spPr>
              <a:xfrm>
                <a:off x="-4471893" y="122526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71" name="Group 70"/>
            <p:cNvGrpSpPr/>
            <p:nvPr userDrawn="1"/>
          </p:nvGrpSpPr>
          <p:grpSpPr>
            <a:xfrm>
              <a:off x="-10181357" y="24207460"/>
              <a:ext cx="7832477" cy="2027097"/>
              <a:chOff x="-4693251" y="13693523"/>
              <a:chExt cx="3609638" cy="1117601"/>
            </a:xfrm>
          </p:grpSpPr>
          <p:pic>
            <p:nvPicPr>
              <p:cNvPr id="72" name="Picture 71"/>
              <p:cNvPicPr/>
              <p:nvPr userDrawn="1"/>
            </p:nvPicPr>
            <p:blipFill>
              <a:blip r:embed="rId13"/>
              <a:stretch>
                <a:fillRect/>
              </a:stretch>
            </p:blipFill>
            <p:spPr>
              <a:xfrm>
                <a:off x="-4444891" y="13843563"/>
                <a:ext cx="1512652" cy="772700"/>
              </a:xfrm>
              <a:prstGeom prst="rect">
                <a:avLst/>
              </a:prstGeom>
            </p:spPr>
          </p:pic>
          <p:pic>
            <p:nvPicPr>
              <p:cNvPr id="73" name="Picture 72"/>
              <p:cNvPicPr/>
              <p:nvPr userDrawn="1"/>
            </p:nvPicPr>
            <p:blipFill>
              <a:blip r:embed="rId14"/>
              <a:stretch>
                <a:fillRect/>
              </a:stretch>
            </p:blipFill>
            <p:spPr>
              <a:xfrm>
                <a:off x="-2862054" y="13843563"/>
                <a:ext cx="1512652" cy="772700"/>
              </a:xfrm>
              <a:prstGeom prst="rect">
                <a:avLst/>
              </a:prstGeom>
            </p:spPr>
          </p:pic>
          <p:sp>
            <p:nvSpPr>
              <p:cNvPr id="74" name="TextBox 47"/>
              <p:cNvSpPr txBox="1"/>
              <p:nvPr userDrawn="1"/>
            </p:nvSpPr>
            <p:spPr>
              <a:xfrm rot="16200000">
                <a:off x="-5187042" y="14187314"/>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5" name="TextBox 48"/>
              <p:cNvSpPr txBox="1"/>
              <p:nvPr userDrawn="1"/>
            </p:nvSpPr>
            <p:spPr>
              <a:xfrm rot="16200000">
                <a:off x="-1713334" y="1418140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sp>
        <p:nvSpPr>
          <p:cNvPr id="39" name="TextBox 38"/>
          <p:cNvSpPr txBox="1"/>
          <p:nvPr userDrawn="1"/>
        </p:nvSpPr>
        <p:spPr>
          <a:xfrm>
            <a:off x="33400610" y="15069881"/>
            <a:ext cx="3613802" cy="989269"/>
          </a:xfrm>
          <a:prstGeom prst="rect">
            <a:avLst/>
          </a:prstGeom>
          <a:noFill/>
        </p:spPr>
        <p:txBody>
          <a:bodyPr wrap="square" lIns="65304" tIns="32651" rIns="65304" bIns="32651" rtlCol="0">
            <a:spAutoFit/>
          </a:bodyPr>
          <a:lstStyle/>
          <a:p>
            <a:pPr marL="174625" indent="-174625">
              <a:lnSpc>
                <a:spcPct val="100000"/>
              </a:lnSpc>
            </a:pPr>
            <a:r>
              <a:rPr lang="en-US" sz="1600" dirty="0">
                <a:solidFill>
                  <a:schemeClr val="bg1"/>
                </a:solidFill>
              </a:rPr>
              <a:t>©2015</a:t>
            </a:r>
            <a:r>
              <a:rPr lang="en-US" sz="1600" baseline="0" dirty="0">
                <a:solidFill>
                  <a:schemeClr val="bg1"/>
                </a:solidFill>
              </a:rPr>
              <a:t> </a:t>
            </a:r>
            <a:r>
              <a:rPr lang="en-US" sz="1600" dirty="0">
                <a:solidFill>
                  <a:schemeClr val="bg1"/>
                </a:solidFill>
              </a:rPr>
              <a:t>PosterPresentations.com</a:t>
            </a:r>
            <a:br>
              <a:rPr lang="en-US" sz="1600" dirty="0">
                <a:solidFill>
                  <a:schemeClr val="bg1"/>
                </a:solidFill>
              </a:rPr>
            </a:br>
            <a:r>
              <a:rPr lang="en-US" sz="1400" dirty="0">
                <a:solidFill>
                  <a:schemeClr val="bg1"/>
                </a:solidFill>
              </a:rPr>
              <a:t>2117 Fourth Street ,</a:t>
            </a:r>
            <a:r>
              <a:rPr lang="en-US" sz="1400" baseline="0" dirty="0">
                <a:solidFill>
                  <a:schemeClr val="bg1"/>
                </a:solidFill>
              </a:rPr>
              <a:t> Unit C        </a:t>
            </a:r>
          </a:p>
          <a:p>
            <a:pPr marL="174625" indent="0">
              <a:lnSpc>
                <a:spcPct val="100000"/>
              </a:lnSpc>
            </a:pPr>
            <a:r>
              <a:rPr lang="en-US" sz="1400" baseline="0" dirty="0">
                <a:solidFill>
                  <a:schemeClr val="bg1"/>
                </a:solidFill>
              </a:rPr>
              <a:t>Berkeley CA </a:t>
            </a:r>
            <a:r>
              <a:rPr lang="en-US" sz="1200" baseline="0" dirty="0">
                <a:solidFill>
                  <a:schemeClr val="bg1"/>
                </a:solidFill>
              </a:rPr>
              <a:t>94710</a:t>
            </a:r>
            <a:br>
              <a:rPr lang="en-US" sz="1400" baseline="0" dirty="0">
                <a:solidFill>
                  <a:schemeClr val="bg1"/>
                </a:solidFill>
              </a:rPr>
            </a:br>
            <a:r>
              <a:rPr lang="en-US" sz="1400" b="1" baseline="0" dirty="0">
                <a:solidFill>
                  <a:srgbClr val="FFFF00"/>
                </a:solidFill>
              </a:rPr>
              <a:t>posterpresenter@gmail.com</a:t>
            </a:r>
            <a:endParaRPr lang="en-US" sz="16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62" r:id="rId2"/>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36"/>
          </p:nvPr>
        </p:nvSpPr>
        <p:spPr/>
        <p:txBody>
          <a:bodyPr/>
          <a:lstStyle/>
          <a:p>
            <a:endParaRPr lang="en-US"/>
          </a:p>
        </p:txBody>
      </p:sp>
      <p:sp>
        <p:nvSpPr>
          <p:cNvPr id="17" name="Text Placeholder 16"/>
          <p:cNvSpPr>
            <a:spLocks noGrp="1"/>
          </p:cNvSpPr>
          <p:nvPr>
            <p:ph type="body" sz="quarter" idx="137"/>
          </p:nvPr>
        </p:nvSpPr>
        <p:spPr/>
        <p:txBody>
          <a:bodyPr/>
          <a:lstStyle/>
          <a:p>
            <a:endParaRPr lang="en-US"/>
          </a:p>
        </p:txBody>
      </p:sp>
      <p:sp>
        <p:nvSpPr>
          <p:cNvPr id="18" name="Text Placeholder 17"/>
          <p:cNvSpPr>
            <a:spLocks noGrp="1"/>
          </p:cNvSpPr>
          <p:nvPr>
            <p:ph type="body" sz="quarter" idx="150"/>
          </p:nvPr>
        </p:nvSpPr>
        <p:spPr/>
        <p:txBody>
          <a:bodyPr>
            <a:normAutofit fontScale="92500" lnSpcReduction="20000"/>
          </a:bodyPr>
          <a:lstStyle/>
          <a:p>
            <a:endParaRPr lang="en-US"/>
          </a:p>
        </p:txBody>
      </p:sp>
      <p:sp>
        <p:nvSpPr>
          <p:cNvPr id="19" name="Text Placeholder 18"/>
          <p:cNvSpPr>
            <a:spLocks noGrp="1"/>
          </p:cNvSpPr>
          <p:nvPr>
            <p:ph type="body" sz="quarter" idx="195"/>
          </p:nvPr>
        </p:nvSpPr>
        <p:spPr/>
        <p:txBody>
          <a:bodyPr/>
          <a:lstStyle/>
          <a:p>
            <a:endParaRPr lang="en-US"/>
          </a:p>
        </p:txBody>
      </p:sp>
      <p:sp>
        <p:nvSpPr>
          <p:cNvPr id="20" name="Text Placeholder 19"/>
          <p:cNvSpPr>
            <a:spLocks noGrp="1"/>
          </p:cNvSpPr>
          <p:nvPr>
            <p:ph type="body" sz="quarter" idx="196"/>
          </p:nvPr>
        </p:nvSpPr>
        <p:spPr/>
        <p:txBody>
          <a:bodyPr>
            <a:normAutofit lnSpcReduction="10000"/>
          </a:bodyPr>
          <a:lstStyle/>
          <a:p>
            <a:endParaRPr lang="en-US"/>
          </a:p>
        </p:txBody>
      </p:sp>
    </p:spTree>
    <p:extLst>
      <p:ext uri="{BB962C8B-B14F-4D97-AF65-F5344CB8AC3E}">
        <p14:creationId xmlns:p14="http://schemas.microsoft.com/office/powerpoint/2010/main" val="120211301"/>
      </p:ext>
    </p:extLst>
  </p:cSld>
  <p:clrMapOvr>
    <a:masterClrMapping/>
  </p:clrMapOvr>
</p:sld>
</file>

<file path=ppt/theme/theme1.xml><?xml version="1.0" encoding="utf-8"?>
<a:theme xmlns:a="http://schemas.openxmlformats.org/drawingml/2006/main" name="PosterPresentations.com-36x72-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PosterPresentations.com-36x72-Template-V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78</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PosterPresentations.com-36x72-Template-V2b</vt:lpstr>
      <vt:lpstr>1_PosterPresentations.com-36x72-Template-V2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mjoehler94@gmail.com</cp:lastModifiedBy>
  <cp:revision>25</cp:revision>
  <dcterms:created xsi:type="dcterms:W3CDTF">2011-04-21T17:12:27Z</dcterms:created>
  <dcterms:modified xsi:type="dcterms:W3CDTF">2017-04-12T15:01:02Z</dcterms:modified>
</cp:coreProperties>
</file>