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465" autoAdjust="0"/>
  </p:normalViewPr>
  <p:slideViewPr>
    <p:cSldViewPr snapToGrid="0" snapToObjects="1">
      <p:cViewPr varScale="1">
        <p:scale>
          <a:sx n="135" d="100"/>
          <a:sy n="135" d="100"/>
        </p:scale>
        <p:origin x="-120" y="-208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2E6-339A-174C-A593-FF615C183670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B924-1E26-0044-85C1-C20EFE4C2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70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2E6-339A-174C-A593-FF615C183670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B924-1E26-0044-85C1-C20EFE4C2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70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2E6-339A-174C-A593-FF615C183670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B924-1E26-0044-85C1-C20EFE4C2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6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2E6-339A-174C-A593-FF615C183670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B924-1E26-0044-85C1-C20EFE4C2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37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2E6-339A-174C-A593-FF615C183670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B924-1E26-0044-85C1-C20EFE4C2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9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2E6-339A-174C-A593-FF615C183670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B924-1E26-0044-85C1-C20EFE4C2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7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2E6-339A-174C-A593-FF615C183670}" type="datetimeFigureOut">
              <a:rPr lang="en-US" smtClean="0"/>
              <a:t>1/23/17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B924-1E26-0044-85C1-C20EFE4C2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9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2E6-339A-174C-A593-FF615C183670}" type="datetimeFigureOut">
              <a:rPr lang="en-US" smtClean="0"/>
              <a:t>1/23/17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B924-1E26-0044-85C1-C20EFE4C2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2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2E6-339A-174C-A593-FF615C183670}" type="datetimeFigureOut">
              <a:rPr lang="en-US" smtClean="0"/>
              <a:t>1/23/17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B924-1E26-0044-85C1-C20EFE4C2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33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2E6-339A-174C-A593-FF615C183670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B924-1E26-0044-85C1-C20EFE4C2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8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2E6-339A-174C-A593-FF615C183670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B924-1E26-0044-85C1-C20EFE4C2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7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BA2E6-339A-174C-A593-FF615C183670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1B924-1E26-0044-85C1-C20EFE4C2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8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LLNL Bubble Shock Simulation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a planar shock traveling through a spherical helium bubble in air from the right side of the geometry. The geometry is idealized and defined on a cylindrically symmetric mesh in RZ coordinates.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679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alabilit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546"/>
            <a:ext cx="9144000" cy="559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460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1-23 at 2.07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9144000" cy="234715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Mesh Partition: 16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53196"/>
            <a:ext cx="8229600" cy="163285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# of mesh zones: 11,560</a:t>
            </a:r>
          </a:p>
          <a:p>
            <a:r>
              <a:rPr lang="en-US" sz="2800" dirty="0" smtClean="0"/>
              <a:t># of simulation runs: 140</a:t>
            </a:r>
          </a:p>
          <a:p>
            <a:r>
              <a:rPr lang="en-US" sz="2800" dirty="0" smtClean="0"/>
              <a:t># of learning features: 16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93212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61</Words>
  <Application>Microsoft Macintosh PowerPoint</Application>
  <PresentationFormat>On-screen Show (16:10)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LLNL Bubble Shock Simulation</vt:lpstr>
      <vt:lpstr>PowerPoint Presentation</vt:lpstr>
      <vt:lpstr>Mesh Partition: 16</vt:lpstr>
    </vt:vector>
  </TitlesOfParts>
  <Company>LLNL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LLNL Bubble Shock Simulation</dc:title>
  <dc:creator>Ming Jiang</dc:creator>
  <cp:lastModifiedBy>Ming Jiang</cp:lastModifiedBy>
  <cp:revision>4</cp:revision>
  <dcterms:created xsi:type="dcterms:W3CDTF">2017-01-23T22:00:56Z</dcterms:created>
  <dcterms:modified xsi:type="dcterms:W3CDTF">2017-01-23T22:18:24Z</dcterms:modified>
</cp:coreProperties>
</file>