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545f76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62545f76de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84453a7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284453a7b_2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84453a7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284453a7b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284453a7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284453a7b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13e98ef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a13e98ef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13e98ef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13e98ef7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84453a7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6284453a7b_2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284453a7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6284453a7b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284453a7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6284453a7b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06b0b4c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a06b0b4c2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545f76d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2545f76de_0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545f76d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2545f76de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06b0b4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a06b0b4c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84453a7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284453a7b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545f76d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2545f76de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284453a7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6284453a7b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84453a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284453a7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84453a7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284453a7b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84453a7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284453a7b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4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720517"/>
            <a:ext cx="40386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648200" y="1720517"/>
            <a:ext cx="40386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73032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57200" y="2210146"/>
            <a:ext cx="40401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45033" y="1730324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4645033" y="2210146"/>
            <a:ext cx="4041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8" y="878306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1922617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LLNL Knowledge Subgraphs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1371700" y="344839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Aubrey Moulton (Speaker), </a:t>
            </a:r>
            <a:r>
              <a:rPr lang="en"/>
              <a:t>Brent Basiano, Mahsa Valizadeh, Bryant McArthur, Vandna Krishnan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Exclude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42900" y="1083575"/>
            <a:ext cx="6172200" cy="23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Removing Unwanted Nodes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Dynamic User Interaction with the Graph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Control over Graph Complexity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700" y="961950"/>
            <a:ext cx="1791175" cy="3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Budget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56550" y="1173400"/>
            <a:ext cx="61722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Limits for Node Display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User-Defined Maximum Node Count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Balancing Graph Clarity and Information Density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325" y="1038275"/>
            <a:ext cx="1773875" cy="37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Interactive Metadata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Interactive Metadata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56550" y="939050"/>
            <a:ext cx="63897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Interactive Nodes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Include and Exclude while Exploring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900" y="939050"/>
            <a:ext cx="1689649" cy="38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62" y="2124600"/>
            <a:ext cx="704125" cy="2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08750" y="1173375"/>
            <a:ext cx="61722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Integrating C++ Backend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Handling CMAKE in Ubuntu Environment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Deployment Challenges on Heroku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Lessons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36075" y="1153475"/>
            <a:ext cx="7041000" cy="26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Insights on CMAKE Functionality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Experience Gained in Ruby Development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Effective Communication with Client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843525" y="2099725"/>
            <a:ext cx="74199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</a:pPr>
            <a:r>
              <a:rPr lang="en"/>
              <a:t>Thanks and Gig ‘Em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Outline/Introduction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2900" y="1048625"/>
            <a:ext cx="83868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 to the LLNL Project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 of Knowledge Graphs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Stories: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Login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Include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Exclude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Budget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Challenges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Lessons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Overview of Knowledge Graphs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Knowledge Graphs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50" y="1031425"/>
            <a:ext cx="5534800" cy="34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56600" y="1195375"/>
            <a:ext cx="61722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Registration and Sign-in Process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Importance of User Registration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 to Main Dashboard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350" y="1195375"/>
            <a:ext cx="3093350" cy="34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Include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0325" y="188651"/>
            <a:ext cx="4324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Include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49750" y="1084600"/>
            <a:ext cx="61722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Manually Adding Nodes to the Graph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Simplifying Node Addition for Users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Uploading Nodes via JSON File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2056" l="0" r="26964" t="0"/>
          <a:stretch/>
        </p:blipFill>
        <p:spPr>
          <a:xfrm>
            <a:off x="6366950" y="1026675"/>
            <a:ext cx="1850325" cy="37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1657350" y="2158344"/>
            <a:ext cx="582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Exclude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