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9"/>
    <p:restoredTop sz="94737"/>
  </p:normalViewPr>
  <p:slideViewPr>
    <p:cSldViewPr snapToGrid="0">
      <p:cViewPr varScale="1">
        <p:scale>
          <a:sx n="116" d="100"/>
          <a:sy n="116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B34F-C56C-3163-79BA-2848CDBE0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085F3-B153-66E5-BD37-13AB94014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8A1F-3571-2209-FC75-6F22C76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3B3-2BA7-204F-8868-D95587D0E74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F23D-006D-3028-130F-52641A3A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504F-F498-E54D-11D9-CFF81F07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3EB0-853C-D442-8E0F-9AB57841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7FD1-AA8D-9313-EBEE-E8BDC6B1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E84F1-6A32-0B82-0D4B-DBC5FDD5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96D2-BEA8-CB70-DC92-DD7797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3B3-2BA7-204F-8868-D95587D0E74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9E6A-F2AF-E593-E700-985252C6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A8D2-A790-CB96-4C16-8D1F8484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3EB0-853C-D442-8E0F-9AB57841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5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C1B1E-9346-43F4-9B27-189E78830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1F35E-0067-43F9-3E81-C52BE1C89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43BC-D099-CDD4-4518-4B008D6B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3B3-2BA7-204F-8868-D95587D0E74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3511-D69E-438E-A6DC-22D4B689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D078A-A32B-E094-40CC-93FA6C78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3EB0-853C-D442-8E0F-9AB57841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8AAA-5A77-97F4-02E4-6E09606A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E998-08ED-BF1C-1A66-95B9AB76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94049-B65B-AC7D-AC37-76F59F90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3B3-2BA7-204F-8868-D95587D0E74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DD2F4-8715-5B6A-0ED6-4FE8C63C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4348-EA3C-EF5C-99F8-85D51B22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3EB0-853C-D442-8E0F-9AB57841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5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B524-7C97-E0DA-08E6-34564A7E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AAF11-88CD-6EC2-DDA8-4E0374CE0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0FF4-C80D-BC9D-4AB3-235C0B83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3B3-2BA7-204F-8868-D95587D0E74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FA3A0-5D3A-4AFE-6F1A-C73BEE5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F9A9-6818-360B-4A11-11751337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3EB0-853C-D442-8E0F-9AB57841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68F9-8A5D-3E56-8842-E8244B27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5111-D3FA-2EE6-5EA0-7DBF0DC7D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B74B4-9678-0200-3D69-18D9FA7F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A2DEA-9291-74E4-0895-879E8C13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3B3-2BA7-204F-8868-D95587D0E74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E6B86-A465-A5E4-F1AB-D3A28C97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63B9B-BC0C-EAFD-9E6C-A583589F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3EB0-853C-D442-8E0F-9AB57841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7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9D3E-CE23-2370-5075-A5B5E8BA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6DA8E-2330-6B21-8085-591F0FE7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7DD7D-A33E-FD39-F51B-5FBBE153B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2E76-2757-98DC-28E3-127673B8A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906BC-4D1A-47B9-F1B7-6409974E2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EED3B-EA41-5D5A-C6F6-AB318C0E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3B3-2BA7-204F-8868-D95587D0E74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5A2F8-6792-4796-9F77-8C1252FF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C9A61-222A-8DC6-8391-66FB067C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3EB0-853C-D442-8E0F-9AB57841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8DA5-F19C-B1F5-AA16-51588761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605BA-6005-6E98-E6C9-DAE03BBB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3B3-2BA7-204F-8868-D95587D0E74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58FB2-F9BA-B926-7B71-C7C45E31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BB7F9-42D3-F69D-6C6F-BFCA1CC5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3EB0-853C-D442-8E0F-9AB57841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D66BB-A1E1-3743-29AF-1A68AD9F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3B3-2BA7-204F-8868-D95587D0E74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83A6B-CD51-2F9B-E3A0-81E14DA8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7E62D-39F3-467F-F625-8DF2056E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3EB0-853C-D442-8E0F-9AB57841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1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56A3-5EA2-EE6D-0DAB-F3027DD0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1766-D098-F5F2-7203-E0012F1E6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CA3D1-7BD5-F2F1-8FB7-5011A7DD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EE118-93FD-D2F4-DC6E-FAB00AAB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3B3-2BA7-204F-8868-D95587D0E74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44512-44D5-092C-50B7-847E27F5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C7B0B-906E-401D-AB31-71078006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3EB0-853C-D442-8E0F-9AB57841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2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B1CC-9491-92EA-80A3-5C879F1A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552A8-2B1E-9D3D-47EF-F745C4630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E3D20-4583-DBD7-7F9C-079D0755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01465-0BC4-B1AC-92D8-7A42DC0B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13B3-2BA7-204F-8868-D95587D0E74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EDF2-F3B6-D206-A391-2707B223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5643B-2954-257F-CEB3-8BF420F6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3EB0-853C-D442-8E0F-9AB57841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9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BF58B-5C70-3BB1-CC15-D30C2D70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4E145-A323-3E6D-6913-923405C1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D8B4C-368A-6577-9C17-70BA0196B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513B3-2BA7-204F-8868-D95587D0E74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1C65-CB27-67AB-4CA1-4B60AB94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F8A7-6DC3-F064-CEEF-E7A923F32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33EB0-853C-D442-8E0F-9AB57841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41358E-8148-F535-A115-8357544607EB}"/>
              </a:ext>
            </a:extLst>
          </p:cNvPr>
          <p:cNvSpPr txBox="1"/>
          <p:nvPr/>
        </p:nvSpPr>
        <p:spPr>
          <a:xfrm>
            <a:off x="7263746" y="3429000"/>
            <a:ext cx="1454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ForLoopBlock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8E29E-CABA-3B34-1579-526E13C35278}"/>
              </a:ext>
            </a:extLst>
          </p:cNvPr>
          <p:cNvSpPr txBox="1"/>
          <p:nvPr/>
        </p:nvSpPr>
        <p:spPr>
          <a:xfrm>
            <a:off x="7056958" y="4091650"/>
            <a:ext cx="18678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ForLoopCondition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833C35-E0FB-85BD-2F64-1A145A2DC74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990900" y="3798332"/>
            <a:ext cx="1" cy="29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E93F2-8662-DD5D-846C-A019C953835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68323" y="3613666"/>
            <a:ext cx="995423" cy="123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96C923-322C-751A-15E8-554E03A3AF5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718055" y="3613666"/>
            <a:ext cx="995422" cy="108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A2F785-F0F1-5265-8ECD-624EADC705BF}"/>
              </a:ext>
            </a:extLst>
          </p:cNvPr>
          <p:cNvSpPr txBox="1"/>
          <p:nvPr/>
        </p:nvSpPr>
        <p:spPr>
          <a:xfrm>
            <a:off x="9367068" y="470221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604D7-90FC-324D-A505-59C11A697446}"/>
              </a:ext>
            </a:extLst>
          </p:cNvPr>
          <p:cNvSpPr txBox="1"/>
          <p:nvPr/>
        </p:nvSpPr>
        <p:spPr>
          <a:xfrm>
            <a:off x="5333858" y="4886881"/>
            <a:ext cx="1723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OperationsBlock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06A8D4-F496-2041-C4BF-19136D9A8916}"/>
              </a:ext>
            </a:extLst>
          </p:cNvPr>
          <p:cNvSpPr txBox="1"/>
          <p:nvPr/>
        </p:nvSpPr>
        <p:spPr>
          <a:xfrm>
            <a:off x="1685439" y="1701170"/>
            <a:ext cx="1723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OperationsBlock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162DC4-B4A0-ADC3-9BD3-BEDAE28C6E0C}"/>
              </a:ext>
            </a:extLst>
          </p:cNvPr>
          <p:cNvSpPr txBox="1"/>
          <p:nvPr/>
        </p:nvSpPr>
        <p:spPr>
          <a:xfrm>
            <a:off x="4210237" y="926335"/>
            <a:ext cx="1454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ForLoopBlock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35AB4-6C22-0163-BBEB-C33C80A1EE67}"/>
              </a:ext>
            </a:extLst>
          </p:cNvPr>
          <p:cNvSpPr txBox="1"/>
          <p:nvPr/>
        </p:nvSpPr>
        <p:spPr>
          <a:xfrm>
            <a:off x="4210237" y="1516504"/>
            <a:ext cx="11867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Expression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2AE3B-B86E-9AB5-CA98-43D61D2CACD9}"/>
              </a:ext>
            </a:extLst>
          </p:cNvPr>
          <p:cNvSpPr txBox="1"/>
          <p:nvPr/>
        </p:nvSpPr>
        <p:spPr>
          <a:xfrm>
            <a:off x="4210237" y="2242191"/>
            <a:ext cx="1875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VariableDefinition</a:t>
            </a:r>
            <a:endParaRPr lang="en-US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7DBDF740-F469-F04D-1D66-60A7DFB50055}"/>
              </a:ext>
            </a:extLst>
          </p:cNvPr>
          <p:cNvSpPr/>
          <p:nvPr/>
        </p:nvSpPr>
        <p:spPr>
          <a:xfrm>
            <a:off x="3624549" y="319489"/>
            <a:ext cx="694063" cy="29304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9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Laguna Peralta, Ignacio</dc:creator>
  <cp:lastModifiedBy>Laguna Peralta, Ignacio</cp:lastModifiedBy>
  <cp:revision>3</cp:revision>
  <dcterms:created xsi:type="dcterms:W3CDTF">2023-01-24T16:59:22Z</dcterms:created>
  <dcterms:modified xsi:type="dcterms:W3CDTF">2023-01-24T19:46:48Z</dcterms:modified>
</cp:coreProperties>
</file>