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1C30D-118F-41D3-A059-9F727D56EE00}" v="38" dt="2024-12-12T20:53:43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4" autoAdjust="0"/>
    <p:restoredTop sz="94179" autoAdjust="0"/>
  </p:normalViewPr>
  <p:slideViewPr>
    <p:cSldViewPr snapToGrid="0">
      <p:cViewPr>
        <p:scale>
          <a:sx n="117" d="100"/>
          <a:sy n="117" d="100"/>
        </p:scale>
        <p:origin x="533" y="-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hitlock, Brad Joseph" userId="b17921a8-c054-4d74-90f4-d6286b94a07b" providerId="ADAL" clId="{7DC1C30D-118F-41D3-A059-9F727D56EE00}"/>
    <pc:docChg chg="undo custSel modSld">
      <pc:chgData name="Whitlock, Brad Joseph" userId="b17921a8-c054-4d74-90f4-d6286b94a07b" providerId="ADAL" clId="{7DC1C30D-118F-41D3-A059-9F727D56EE00}" dt="2024-12-12T20:57:37.034" v="696" actId="1076"/>
      <pc:docMkLst>
        <pc:docMk/>
      </pc:docMkLst>
      <pc:sldChg chg="addSp delSp modSp mod">
        <pc:chgData name="Whitlock, Brad Joseph" userId="b17921a8-c054-4d74-90f4-d6286b94a07b" providerId="ADAL" clId="{7DC1C30D-118F-41D3-A059-9F727D56EE00}" dt="2024-12-12T20:42:15.647" v="538" actId="164"/>
        <pc:sldMkLst>
          <pc:docMk/>
          <pc:sldMk cId="848647833" sldId="257"/>
        </pc:sldMkLst>
        <pc:spChg chg="add mod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3" creationId="{5F792FBC-4DA2-A5D0-FEDD-6AA9C174BBD1}"/>
          </ac:spMkLst>
        </pc:spChg>
        <pc:spChg chg="mod">
          <ac:chgData name="Whitlock, Brad Joseph" userId="b17921a8-c054-4d74-90f4-d6286b94a07b" providerId="ADAL" clId="{7DC1C30D-118F-41D3-A059-9F727D56EE00}" dt="2024-12-12T20:39:01.548" v="511" actId="165"/>
          <ac:spMkLst>
            <pc:docMk/>
            <pc:sldMk cId="848647833" sldId="257"/>
            <ac:spMk id="4" creationId="{B8581FA2-F777-5499-C679-4A40CDAB8473}"/>
          </ac:spMkLst>
        </pc:spChg>
        <pc:spChg chg="mod">
          <ac:chgData name="Whitlock, Brad Joseph" userId="b17921a8-c054-4d74-90f4-d6286b94a07b" providerId="ADAL" clId="{7DC1C30D-118F-41D3-A059-9F727D56EE00}" dt="2024-12-12T20:39:01.548" v="511" actId="165"/>
          <ac:spMkLst>
            <pc:docMk/>
            <pc:sldMk cId="848647833" sldId="257"/>
            <ac:spMk id="5" creationId="{E838068C-2043-6306-B35D-60E8B1ECFE30}"/>
          </ac:spMkLst>
        </pc:spChg>
        <pc:spChg chg="mod">
          <ac:chgData name="Whitlock, Brad Joseph" userId="b17921a8-c054-4d74-90f4-d6286b94a07b" providerId="ADAL" clId="{7DC1C30D-118F-41D3-A059-9F727D56EE00}" dt="2024-12-12T20:39:01.548" v="511" actId="165"/>
          <ac:spMkLst>
            <pc:docMk/>
            <pc:sldMk cId="848647833" sldId="257"/>
            <ac:spMk id="6" creationId="{1253D554-EF75-346C-E7E7-FEFB09D37433}"/>
          </ac:spMkLst>
        </pc:spChg>
        <pc:spChg chg="add mod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7" creationId="{4304BAB0-76D0-66E8-0CA1-D7BB0742F84B}"/>
          </ac:spMkLst>
        </pc:spChg>
        <pc:spChg chg="mod">
          <ac:chgData name="Whitlock, Brad Joseph" userId="b17921a8-c054-4d74-90f4-d6286b94a07b" providerId="ADAL" clId="{7DC1C30D-118F-41D3-A059-9F727D56EE00}" dt="2024-12-12T20:39:01.548" v="511" actId="165"/>
          <ac:spMkLst>
            <pc:docMk/>
            <pc:sldMk cId="848647833" sldId="257"/>
            <ac:spMk id="8" creationId="{199D18BB-BF2F-0E72-0CEC-980F670BA0A7}"/>
          </ac:spMkLst>
        </pc:spChg>
        <pc:spChg chg="mod">
          <ac:chgData name="Whitlock, Brad Joseph" userId="b17921a8-c054-4d74-90f4-d6286b94a07b" providerId="ADAL" clId="{7DC1C30D-118F-41D3-A059-9F727D56EE00}" dt="2024-12-12T20:39:01.548" v="511" actId="165"/>
          <ac:spMkLst>
            <pc:docMk/>
            <pc:sldMk cId="848647833" sldId="257"/>
            <ac:spMk id="9" creationId="{F57430F2-7403-B906-12F5-DB2185F7333F}"/>
          </ac:spMkLst>
        </pc:spChg>
        <pc:spChg chg="mod">
          <ac:chgData name="Whitlock, Brad Joseph" userId="b17921a8-c054-4d74-90f4-d6286b94a07b" providerId="ADAL" clId="{7DC1C30D-118F-41D3-A059-9F727D56EE00}" dt="2024-12-12T20:39:01.548" v="511" actId="165"/>
          <ac:spMkLst>
            <pc:docMk/>
            <pc:sldMk cId="848647833" sldId="257"/>
            <ac:spMk id="10" creationId="{FC5AE554-5D37-636A-0062-23E52CAEE9F3}"/>
          </ac:spMkLst>
        </pc:spChg>
        <pc:spChg chg="mod">
          <ac:chgData name="Whitlock, Brad Joseph" userId="b17921a8-c054-4d74-90f4-d6286b94a07b" providerId="ADAL" clId="{7DC1C30D-118F-41D3-A059-9F727D56EE00}" dt="2024-12-12T20:39:01.548" v="511" actId="165"/>
          <ac:spMkLst>
            <pc:docMk/>
            <pc:sldMk cId="848647833" sldId="257"/>
            <ac:spMk id="11" creationId="{9E4E6EFD-8B12-904C-5F30-6E8D36FD549B}"/>
          </ac:spMkLst>
        </pc:spChg>
        <pc:spChg chg="mod">
          <ac:chgData name="Whitlock, Brad Joseph" userId="b17921a8-c054-4d74-90f4-d6286b94a07b" providerId="ADAL" clId="{7DC1C30D-118F-41D3-A059-9F727D56EE00}" dt="2024-12-12T20:39:01.548" v="511" actId="165"/>
          <ac:spMkLst>
            <pc:docMk/>
            <pc:sldMk cId="848647833" sldId="257"/>
            <ac:spMk id="12" creationId="{28586D68-11A7-783D-81C0-FD1FC902E845}"/>
          </ac:spMkLst>
        </pc:spChg>
        <pc:spChg chg="mod ord">
          <ac:chgData name="Whitlock, Brad Joseph" userId="b17921a8-c054-4d74-90f4-d6286b94a07b" providerId="ADAL" clId="{7DC1C30D-118F-41D3-A059-9F727D56EE00}" dt="2024-12-12T20:39:01.548" v="511" actId="165"/>
          <ac:spMkLst>
            <pc:docMk/>
            <pc:sldMk cId="848647833" sldId="257"/>
            <ac:spMk id="13" creationId="{66D5CC51-F560-ACA7-EB2F-CB1E47D1FAA4}"/>
          </ac:spMkLst>
        </pc:spChg>
        <pc:spChg chg="add mod">
          <ac:chgData name="Whitlock, Brad Joseph" userId="b17921a8-c054-4d74-90f4-d6286b94a07b" providerId="ADAL" clId="{7DC1C30D-118F-41D3-A059-9F727D56EE00}" dt="2024-12-12T20:41:09.735" v="531" actId="164"/>
          <ac:spMkLst>
            <pc:docMk/>
            <pc:sldMk cId="848647833" sldId="257"/>
            <ac:spMk id="16" creationId="{965DEDAD-7352-541E-E321-9EA2B9784620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" creationId="{C1CC8B61-7FE9-7464-8FF6-606D3A879062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8" creationId="{D7B16EDC-01A0-4558-6C95-E84E44012058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9" creationId="{AB9EAEB3-D636-C3D5-9804-8F49EE67A17D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20" creationId="{09FA2801-B94A-FFB8-4E94-4D40860C2EFD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21" creationId="{79A0137B-FDB3-E714-B96E-EBE61F5A0686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22" creationId="{B75AD440-3BD7-396C-73FD-9941C5602706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23" creationId="{84126189-0008-6363-9FD7-526800F93D28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24" creationId="{13D447BC-573F-88F9-3F80-15DF12597A9D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25" creationId="{DF12B356-E373-1A56-229A-3D89AFA2E74A}"/>
          </ac:spMkLst>
        </pc:spChg>
        <pc:spChg chg="add mod">
          <ac:chgData name="Whitlock, Brad Joseph" userId="b17921a8-c054-4d74-90f4-d6286b94a07b" providerId="ADAL" clId="{7DC1C30D-118F-41D3-A059-9F727D56EE00}" dt="2024-12-12T20:41:09.735" v="531" actId="164"/>
          <ac:spMkLst>
            <pc:docMk/>
            <pc:sldMk cId="848647833" sldId="257"/>
            <ac:spMk id="27" creationId="{FB50B0C6-4295-4DC3-10E3-994C59E061C5}"/>
          </ac:spMkLst>
        </pc:spChg>
        <pc:spChg chg="add mod">
          <ac:chgData name="Whitlock, Brad Joseph" userId="b17921a8-c054-4d74-90f4-d6286b94a07b" providerId="ADAL" clId="{7DC1C30D-118F-41D3-A059-9F727D56EE00}" dt="2024-12-12T20:42:15.647" v="538" actId="164"/>
          <ac:spMkLst>
            <pc:docMk/>
            <pc:sldMk cId="848647833" sldId="257"/>
            <ac:spMk id="30" creationId="{EAD1A780-E35D-E53E-DDA4-9601714E411A}"/>
          </ac:spMkLst>
        </pc:spChg>
        <pc:spChg chg="add mod">
          <ac:chgData name="Whitlock, Brad Joseph" userId="b17921a8-c054-4d74-90f4-d6286b94a07b" providerId="ADAL" clId="{7DC1C30D-118F-41D3-A059-9F727D56EE00}" dt="2024-12-12T20:42:15.647" v="538" actId="164"/>
          <ac:spMkLst>
            <pc:docMk/>
            <pc:sldMk cId="848647833" sldId="257"/>
            <ac:spMk id="31" creationId="{F7A43DCC-1D80-B263-9EDE-FC832B0C804B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38" creationId="{2C1E3467-6659-4F4A-3E4C-54E5D48DD2C1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39" creationId="{C7CCFBE0-A7F0-4987-13B1-95384A6CFD79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40" creationId="{B61D60D7-9717-233F-84DD-1ED36C4B241B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41" creationId="{0F5CC462-8601-3AA7-9F1E-B016E548CCD1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42" creationId="{E3A5C36D-CE10-A841-B23A-95722BC4FC84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43" creationId="{59E560DD-911E-6B8B-40EF-9FD983CBCB61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44" creationId="{C94FFF25-98B5-9577-6BD4-A65F4917DB0C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45" creationId="{6D788961-2726-05C4-6438-D4CDB25C81E1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46" creationId="{C498BAE3-2B55-2272-48BB-D09900AEE804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48" creationId="{D369C4F8-72E7-6990-9BF3-1CAE587557B5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49" creationId="{B9AC1BB1-B656-BE8A-2494-AF55468EBFFF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50" creationId="{161B073F-C38D-8087-FC53-E88FB8EBE8E4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51" creationId="{5456FF91-7CE2-99FA-B442-26CB11D257FF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52" creationId="{25A101E3-34A0-FF3F-CA51-E6FF9C499F94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53" creationId="{6CFD6AC8-C91B-1EB9-5C4C-C1C709DEADB5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54" creationId="{AD2B3306-5C6F-1D0C-C17C-AF2369341839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55" creationId="{69ACC416-82AC-7B76-A585-5C945BD87E65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56" creationId="{4798D7E1-FD2C-D69D-391A-97F39DFF5887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64" creationId="{83CDE03C-A52A-927B-3950-9C0986033C64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65" creationId="{A07AF56C-A99B-EE9B-94DA-624D758DFC76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67" creationId="{41C979DB-3EE1-75FC-D172-7B256817D7CA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68" creationId="{C94597F2-7330-B93D-582C-91E17068558B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69" creationId="{46C0D5C3-64F4-FD21-EB6B-91DAC3AC4D26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70" creationId="{CF437E3F-833E-0C49-31C5-B7E7FB101FE3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71" creationId="{31E9A5AF-DD2B-EDF4-2410-068D825FC2F7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72" creationId="{4EE94415-253E-4C0A-470A-3477F218590A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73" creationId="{82524A48-4E6E-29A0-885A-44EDABEACD40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74" creationId="{AB452179-EA32-8330-7F78-DAF619150C6A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75" creationId="{E6FBB41D-4F58-A79B-0298-E5F7242000BE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77" creationId="{B570FB72-771F-397B-093F-A24070081775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78" creationId="{32AD0543-074B-B845-D387-A9B9A4B28E42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79" creationId="{EFE361F8-BC9D-EE34-42AF-23BA82EA5AE0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80" creationId="{5EE17064-03D0-FDB2-257C-813E47996908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81" creationId="{628BF9A4-9081-240B-55CB-543BAE9529CE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82" creationId="{B371BD8F-787C-4FEF-E1AA-4CE66C647677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83" creationId="{9337BBC9-D4F6-EF2C-1AFC-259DEFC0A621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84" creationId="{3AA5818F-F5DF-B899-3226-6852E861FC5A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85" creationId="{B48C8AAF-42AF-B076-520F-DD95605461C0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87" creationId="{DF20E57B-E24F-B863-D520-FA20566EAEA3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88" creationId="{871DB4E5-8E10-529B-5AE3-201489A9227B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89" creationId="{432B1561-FF64-686E-6CC6-012CFDFB9685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90" creationId="{2CA40636-F8E0-1BFD-5B4F-C350947594A6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91" creationId="{E2F0B4EC-0938-2F69-E4C6-48568A5EBEBB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92" creationId="{F5936FE9-7360-AFA6-D7B7-2DFC821174E0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93" creationId="{3AA6CB8E-AB6C-D933-7A9D-12AA4A813D20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94" creationId="{C88F247C-7963-882C-3474-04033D09D882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95" creationId="{03E91C58-5200-766F-72C8-0CDD153CC7CC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03" creationId="{FC43284A-B1DE-3C4F-4B5A-075857C5FE50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04" creationId="{695D040F-7AEF-3BC5-01F1-17E655E409B7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05" creationId="{7FA96602-199B-9ED1-1550-64A2409923CE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06" creationId="{7F5726B4-7DA8-14C8-760E-00A7F06A543F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07" creationId="{658BEEC3-70B6-9284-A200-A2DE04C61EAA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09" creationId="{FBC79D1F-D109-121E-4046-622373681A0D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10" creationId="{9038D6D1-2376-A2BA-FD82-0D8A012F7398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11" creationId="{ACDBC853-9D2A-1242-F881-84F22E5BE30D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12" creationId="{6371333F-3576-E2C4-05A3-B8D1F6E862F0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13" creationId="{270E5D98-1AB4-797F-EBAB-4CE77B9D845E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14" creationId="{6435C4FA-1FD9-A2AD-55EA-894AA18B999E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16" creationId="{7329C76E-347C-DA1B-473D-1B55FADF0A2B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17" creationId="{5CB7EEF8-C77A-876B-4AFC-E59D70E06FA1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18" creationId="{BA3A71B5-413C-1D7F-480E-4B97AACA4634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20" creationId="{2A67F19A-7591-34BC-8EBC-81FD61FDCB17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21" creationId="{40A51F48-93C7-0A93-870C-835B6D6F72DC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22" creationId="{1FC4B234-B215-B887-36FC-22DE30C89075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23" creationId="{49AAD1B7-833F-89C1-E836-4F1CCC7D04F9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24" creationId="{05774775-FA48-8AA3-12A2-699D943840C3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25" creationId="{1559B3CE-F765-D20C-3065-60D4C5B1E961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26" creationId="{D9A480CD-C7BB-62D7-3236-0F2000A0A8E4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27" creationId="{BD97E1BC-81BA-72B8-2A94-2B5F834A1914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28" creationId="{4D020C54-2432-EB0A-51A4-A270445C852C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29" creationId="{45F2B643-C9AD-7E09-F961-32126D842983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30" creationId="{0918452B-9BDB-6D3D-F256-0EF9826F50C2}"/>
          </ac:spMkLst>
        </pc:spChg>
        <pc:spChg chg="mod topLvl">
          <ac:chgData name="Whitlock, Brad Joseph" userId="b17921a8-c054-4d74-90f4-d6286b94a07b" providerId="ADAL" clId="{7DC1C30D-118F-41D3-A059-9F727D56EE00}" dt="2024-12-12T20:39:50.010" v="518" actId="164"/>
          <ac:spMkLst>
            <pc:docMk/>
            <pc:sldMk cId="848647833" sldId="257"/>
            <ac:spMk id="131" creationId="{D691BF6C-C3B5-4A43-54FB-214C81DB5C13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39" creationId="{E6A51F07-D169-DBB8-AD56-31FC8E0D6E5F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40" creationId="{946DE3D8-BC25-8C69-B301-66468FFD303A}"/>
          </ac:spMkLst>
        </pc:spChg>
        <pc:spChg chg="mod">
          <ac:chgData name="Whitlock, Brad Joseph" userId="b17921a8-c054-4d74-90f4-d6286b94a07b" providerId="ADAL" clId="{7DC1C30D-118F-41D3-A059-9F727D56EE00}" dt="2024-12-12T20:40:54.221" v="530" actId="1036"/>
          <ac:spMkLst>
            <pc:docMk/>
            <pc:sldMk cId="848647833" sldId="257"/>
            <ac:spMk id="141" creationId="{8A59C926-3321-7952-1281-BFFCAF091FD9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42" creationId="{63B60E63-E182-C5F2-B9FE-507A434F7F3C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43" creationId="{35B16FB3-735B-6F58-C79C-7AB723FB0A5D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44" creationId="{885D5B35-A683-CECE-44BC-156E352C968F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45" creationId="{62CE9A1E-8DEF-0483-0EE3-4604A59D3D35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46" creationId="{3B0C127E-A2E1-A50C-93DA-618A9BB1EB4B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47" creationId="{0E06A7A9-1143-354A-2864-D73D988A9626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49" creationId="{02B2B74E-1E7C-1BA1-B5D5-9C4EB40D91D6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50" creationId="{2157FAA7-5F32-9F05-5891-C28808186954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51" creationId="{356EB016-DD6C-3A57-AF9D-87753AAF7D1A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52" creationId="{F825F2EA-A556-D8FC-B234-BEA6D64206CB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53" creationId="{2A8B91B0-D470-9A21-EB19-2842985E24F6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54" creationId="{1D9819CC-87B1-4C2F-EF1C-2F94345270B8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56" creationId="{8AAF1293-EFCF-2417-98BC-7DEB7B634003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57" creationId="{002D6495-6501-7DEF-274E-4BBDA75774F3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58" creationId="{E34B3834-3260-AEE1-3030-0B4BBB3FB952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59" creationId="{C4356833-941B-C9E5-9A48-065BD72E08C2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0" creationId="{5E1658EA-034D-98FD-4485-FE065BD2581B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1" creationId="{77E1541D-64C3-2E9A-D8DC-8E1559CB3CE1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2" creationId="{7C15CF6B-CD18-23AF-A0C1-12A5EAF6676D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3" creationId="{0B6D1DFB-91FA-010C-A179-07907A14DFC4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4" creationId="{54DF9E54-E47B-0EE8-BECF-59661CC99881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5" creationId="{9C57DD79-ED78-62C3-B955-2856E57F6E4D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6" creationId="{C1B0B5BF-8038-6FCB-11A2-7F097D2EEC04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7" creationId="{E58CD98D-56C8-B2C0-D35B-197D76D48FB2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8" creationId="{550FE325-F5D3-E9D2-A51F-B6E0318901BD}"/>
          </ac:spMkLst>
        </pc:spChg>
        <pc:spChg chg="mod">
          <ac:chgData name="Whitlock, Brad Joseph" userId="b17921a8-c054-4d74-90f4-d6286b94a07b" providerId="ADAL" clId="{7DC1C30D-118F-41D3-A059-9F727D56EE00}" dt="2024-12-12T20:40:23.229" v="520" actId="165"/>
          <ac:spMkLst>
            <pc:docMk/>
            <pc:sldMk cId="848647833" sldId="257"/>
            <ac:spMk id="169" creationId="{B7C0E06C-6033-6861-8B8A-57C6B8312B90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1" creationId="{4C63F6C9-3630-49CE-7621-050640685885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2" creationId="{26731180-EC04-B8CA-73F7-27A2E38B2C23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3" creationId="{91A78419-5924-4899-7737-DCA8F57D32E6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4" creationId="{4ADFC283-D6B8-AB4E-810F-1232CC2EE2D4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5" creationId="{805273A2-82B3-2A9D-A2B3-EC5D748671D3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6" creationId="{4C79DD4E-E1DE-E730-D1A6-50A69C43779A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7" creationId="{956E0766-15F4-4D33-993F-F92960BD8281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8" creationId="{852415ED-EC51-61C3-395A-FE53C0249603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79" creationId="{B553C475-CF51-4833-F94E-45FEF5712337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80" creationId="{C6C59E4E-5253-6E8E-56FA-F121B61B53B1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81" creationId="{F7180B57-DE43-904E-C51B-C772DB8548F9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82" creationId="{EDA810C3-C7D9-25F3-53CB-BFC66B049F84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83" creationId="{C14FAF18-B64F-0547-53B3-FDC4DCCA1766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84" creationId="{849E6B05-BEFC-5482-A1D0-7F4692A08A97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85" creationId="{D0FC509B-3CE4-2C8A-1C3E-CA3740B533DF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86" creationId="{EAA000BE-B8C4-E936-BE39-06EB2EFF2FEC}"/>
          </ac:spMkLst>
        </pc:spChg>
        <pc:spChg chg="mod">
          <ac:chgData name="Whitlock, Brad Joseph" userId="b17921a8-c054-4d74-90f4-d6286b94a07b" providerId="ADAL" clId="{7DC1C30D-118F-41D3-A059-9F727D56EE00}" dt="2024-12-12T20:41:51.398" v="533" actId="165"/>
          <ac:spMkLst>
            <pc:docMk/>
            <pc:sldMk cId="848647833" sldId="257"/>
            <ac:spMk id="187" creationId="{B08C067F-D47F-08AE-77E1-349C937F8AAB}"/>
          </ac:spMkLst>
        </pc:spChg>
        <pc:spChg chg="mod topLvl">
          <ac:chgData name="Whitlock, Brad Joseph" userId="b17921a8-c054-4d74-90f4-d6286b94a07b" providerId="ADAL" clId="{7DC1C30D-118F-41D3-A059-9F727D56EE00}" dt="2024-12-12T20:41:17.874" v="532" actId="164"/>
          <ac:spMkLst>
            <pc:docMk/>
            <pc:sldMk cId="848647833" sldId="257"/>
            <ac:spMk id="189" creationId="{39E83D9D-2E4F-1EA0-3353-F5B6AA1C8E3F}"/>
          </ac:spMkLst>
        </pc:spChg>
        <pc:spChg chg="mod topLvl">
          <ac:chgData name="Whitlock, Brad Joseph" userId="b17921a8-c054-4d74-90f4-d6286b94a07b" providerId="ADAL" clId="{7DC1C30D-118F-41D3-A059-9F727D56EE00}" dt="2024-12-12T20:42:15.647" v="538" actId="164"/>
          <ac:spMkLst>
            <pc:docMk/>
            <pc:sldMk cId="848647833" sldId="257"/>
            <ac:spMk id="190" creationId="{305AD7B1-6BA7-222F-2706-DCE327991389}"/>
          </ac:spMkLst>
        </pc:spChg>
        <pc:spChg chg="mod topLvl">
          <ac:chgData name="Whitlock, Brad Joseph" userId="b17921a8-c054-4d74-90f4-d6286b94a07b" providerId="ADAL" clId="{7DC1C30D-118F-41D3-A059-9F727D56EE00}" dt="2024-12-12T20:40:11.268" v="519" actId="164"/>
          <ac:spMkLst>
            <pc:docMk/>
            <pc:sldMk cId="848647833" sldId="257"/>
            <ac:spMk id="191" creationId="{6DF5CE14-9C10-EB5D-4973-41E3D1268DF9}"/>
          </ac:spMkLst>
        </pc:spChg>
        <pc:spChg chg="mod topLvl">
          <ac:chgData name="Whitlock, Brad Joseph" userId="b17921a8-c054-4d74-90f4-d6286b94a07b" providerId="ADAL" clId="{7DC1C30D-118F-41D3-A059-9F727D56EE00}" dt="2024-12-12T20:40:11.268" v="519" actId="164"/>
          <ac:spMkLst>
            <pc:docMk/>
            <pc:sldMk cId="848647833" sldId="257"/>
            <ac:spMk id="194" creationId="{E7ECE402-5951-E388-1DB7-F202A981A85B}"/>
          </ac:spMkLst>
        </pc:spChg>
        <pc:spChg chg="mod topLvl">
          <ac:chgData name="Whitlock, Brad Joseph" userId="b17921a8-c054-4d74-90f4-d6286b94a07b" providerId="ADAL" clId="{7DC1C30D-118F-41D3-A059-9F727D56EE00}" dt="2024-12-12T20:42:15.647" v="538" actId="164"/>
          <ac:spMkLst>
            <pc:docMk/>
            <pc:sldMk cId="848647833" sldId="257"/>
            <ac:spMk id="230" creationId="{DFA2C1BD-3991-85B8-2390-D9196EBC7618}"/>
          </ac:spMkLst>
        </pc:spChg>
        <pc:spChg chg="mod topLvl">
          <ac:chgData name="Whitlock, Brad Joseph" userId="b17921a8-c054-4d74-90f4-d6286b94a07b" providerId="ADAL" clId="{7DC1C30D-118F-41D3-A059-9F727D56EE00}" dt="2024-12-12T20:41:17.874" v="532" actId="164"/>
          <ac:spMkLst>
            <pc:docMk/>
            <pc:sldMk cId="848647833" sldId="257"/>
            <ac:spMk id="231" creationId="{D703C46C-7D17-B3CE-94D0-E86B256352C9}"/>
          </ac:spMkLst>
        </pc:spChg>
        <pc:grpChg chg="add mod">
          <ac:chgData name="Whitlock, Brad Joseph" userId="b17921a8-c054-4d74-90f4-d6286b94a07b" providerId="ADAL" clId="{7DC1C30D-118F-41D3-A059-9F727D56EE00}" dt="2024-12-12T20:40:11.268" v="519" actId="164"/>
          <ac:grpSpMkLst>
            <pc:docMk/>
            <pc:sldMk cId="848647833" sldId="257"/>
            <ac:grpSpMk id="14" creationId="{2CA2A0C4-0374-FED4-F0ED-E6A2748E91C3}"/>
          </ac:grpSpMkLst>
        </pc:grpChg>
        <pc:grpChg chg="add mod">
          <ac:chgData name="Whitlock, Brad Joseph" userId="b17921a8-c054-4d74-90f4-d6286b94a07b" providerId="ADAL" clId="{7DC1C30D-118F-41D3-A059-9F727D56EE00}" dt="2024-12-12T20:40:11.268" v="519" actId="164"/>
          <ac:grpSpMkLst>
            <pc:docMk/>
            <pc:sldMk cId="848647833" sldId="257"/>
            <ac:grpSpMk id="15" creationId="{5B33C47D-AB8B-BBD9-29F8-2E5AB0B6E074}"/>
          </ac:grpSpMkLst>
        </pc:grpChg>
        <pc:grpChg chg="mod">
          <ac:chgData name="Whitlock, Brad Joseph" userId="b17921a8-c054-4d74-90f4-d6286b94a07b" providerId="ADAL" clId="{7DC1C30D-118F-41D3-A059-9F727D56EE00}" dt="2024-12-12T20:41:51.398" v="533" actId="165"/>
          <ac:grpSpMkLst>
            <pc:docMk/>
            <pc:sldMk cId="848647833" sldId="257"/>
            <ac:grpSpMk id="26" creationId="{05BF99B3-BCA0-564E-1189-5DBE1029C2EC}"/>
          </ac:grpSpMkLst>
        </pc:grpChg>
        <pc:grpChg chg="add mod">
          <ac:chgData name="Whitlock, Brad Joseph" userId="b17921a8-c054-4d74-90f4-d6286b94a07b" providerId="ADAL" clId="{7DC1C30D-118F-41D3-A059-9F727D56EE00}" dt="2024-12-12T20:41:17.874" v="532" actId="164"/>
          <ac:grpSpMkLst>
            <pc:docMk/>
            <pc:sldMk cId="848647833" sldId="257"/>
            <ac:grpSpMk id="28" creationId="{3E71BF38-312F-83D7-F0BB-2AFDF3F95403}"/>
          </ac:grpSpMkLst>
        </pc:grpChg>
        <pc:grpChg chg="add mod">
          <ac:chgData name="Whitlock, Brad Joseph" userId="b17921a8-c054-4d74-90f4-d6286b94a07b" providerId="ADAL" clId="{7DC1C30D-118F-41D3-A059-9F727D56EE00}" dt="2024-12-12T20:41:17.874" v="532" actId="164"/>
          <ac:grpSpMkLst>
            <pc:docMk/>
            <pc:sldMk cId="848647833" sldId="257"/>
            <ac:grpSpMk id="29" creationId="{060C9A98-4012-5840-F154-8EDCDF8A80B9}"/>
          </ac:grpSpMkLst>
        </pc:grpChg>
        <pc:grpChg chg="add mod">
          <ac:chgData name="Whitlock, Brad Joseph" userId="b17921a8-c054-4d74-90f4-d6286b94a07b" providerId="ADAL" clId="{7DC1C30D-118F-41D3-A059-9F727D56EE00}" dt="2024-12-12T20:42:15.647" v="538" actId="164"/>
          <ac:grpSpMkLst>
            <pc:docMk/>
            <pc:sldMk cId="848647833" sldId="257"/>
            <ac:grpSpMk id="32" creationId="{41A75088-620F-FD5C-4C6E-824756E2F369}"/>
          </ac:grpSpMkLst>
        </pc:grpChg>
        <pc:grpChg chg="mod">
          <ac:chgData name="Whitlock, Brad Joseph" userId="b17921a8-c054-4d74-90f4-d6286b94a07b" providerId="ADAL" clId="{7DC1C30D-118F-41D3-A059-9F727D56EE00}" dt="2024-12-12T20:41:51.398" v="533" actId="165"/>
          <ac:grpSpMkLst>
            <pc:docMk/>
            <pc:sldMk cId="848647833" sldId="257"/>
            <ac:grpSpMk id="37" creationId="{537614E3-F3E8-B465-81D1-953CEDFB8940}"/>
          </ac:grpSpMkLst>
        </pc:grpChg>
        <pc:grpChg chg="mod">
          <ac:chgData name="Whitlock, Brad Joseph" userId="b17921a8-c054-4d74-90f4-d6286b94a07b" providerId="ADAL" clId="{7DC1C30D-118F-41D3-A059-9F727D56EE00}" dt="2024-12-12T20:41:51.398" v="533" actId="165"/>
          <ac:grpSpMkLst>
            <pc:docMk/>
            <pc:sldMk cId="848647833" sldId="257"/>
            <ac:grpSpMk id="47" creationId="{B1F1C779-2AD7-65D1-587E-E6AD1DB6A752}"/>
          </ac:grpSpMkLst>
        </pc:grpChg>
        <pc:grpChg chg="mod ord topLvl">
          <ac:chgData name="Whitlock, Brad Joseph" userId="b17921a8-c054-4d74-90f4-d6286b94a07b" providerId="ADAL" clId="{7DC1C30D-118F-41D3-A059-9F727D56EE00}" dt="2024-12-12T20:39:50.010" v="518" actId="164"/>
          <ac:grpSpMkLst>
            <pc:docMk/>
            <pc:sldMk cId="848647833" sldId="257"/>
            <ac:grpSpMk id="57" creationId="{73FD66F0-31EF-5577-00B4-F420AE261FB1}"/>
          </ac:grpSpMkLst>
        </pc:grpChg>
        <pc:grpChg chg="mod">
          <ac:chgData name="Whitlock, Brad Joseph" userId="b17921a8-c054-4d74-90f4-d6286b94a07b" providerId="ADAL" clId="{7DC1C30D-118F-41D3-A059-9F727D56EE00}" dt="2024-12-12T20:40:23.229" v="520" actId="165"/>
          <ac:grpSpMkLst>
            <pc:docMk/>
            <pc:sldMk cId="848647833" sldId="257"/>
            <ac:grpSpMk id="66" creationId="{FDCC55C7-24DB-8BE9-5329-B842B51CD673}"/>
          </ac:grpSpMkLst>
        </pc:grpChg>
        <pc:grpChg chg="mod">
          <ac:chgData name="Whitlock, Brad Joseph" userId="b17921a8-c054-4d74-90f4-d6286b94a07b" providerId="ADAL" clId="{7DC1C30D-118F-41D3-A059-9F727D56EE00}" dt="2024-12-12T20:40:23.229" v="520" actId="165"/>
          <ac:grpSpMkLst>
            <pc:docMk/>
            <pc:sldMk cId="848647833" sldId="257"/>
            <ac:grpSpMk id="76" creationId="{AEDF99CF-1611-60CE-5265-74F50018419C}"/>
          </ac:grpSpMkLst>
        </pc:grpChg>
        <pc:grpChg chg="mod">
          <ac:chgData name="Whitlock, Brad Joseph" userId="b17921a8-c054-4d74-90f4-d6286b94a07b" providerId="ADAL" clId="{7DC1C30D-118F-41D3-A059-9F727D56EE00}" dt="2024-12-12T20:40:23.229" v="520" actId="165"/>
          <ac:grpSpMkLst>
            <pc:docMk/>
            <pc:sldMk cId="848647833" sldId="257"/>
            <ac:grpSpMk id="86" creationId="{728C8C77-7750-C8AD-000D-9C618EF258EE}"/>
          </ac:grpSpMkLst>
        </pc:grpChg>
        <pc:grpChg chg="mod">
          <ac:chgData name="Whitlock, Brad Joseph" userId="b17921a8-c054-4d74-90f4-d6286b94a07b" providerId="ADAL" clId="{7DC1C30D-118F-41D3-A059-9F727D56EE00}" dt="2024-12-12T20:40:23.229" v="520" actId="165"/>
          <ac:grpSpMkLst>
            <pc:docMk/>
            <pc:sldMk cId="848647833" sldId="257"/>
            <ac:grpSpMk id="96" creationId="{E7ABB9B7-1463-45C3-487F-0F5B534F16D4}"/>
          </ac:grpSpMkLst>
        </pc:grpChg>
        <pc:grpChg chg="del mod topLvl">
          <ac:chgData name="Whitlock, Brad Joseph" userId="b17921a8-c054-4d74-90f4-d6286b94a07b" providerId="ADAL" clId="{7DC1C30D-118F-41D3-A059-9F727D56EE00}" dt="2024-12-12T20:39:01.548" v="511" actId="165"/>
          <ac:grpSpMkLst>
            <pc:docMk/>
            <pc:sldMk cId="848647833" sldId="257"/>
            <ac:grpSpMk id="108" creationId="{F069648B-E4D9-40AA-6A88-7B60DDFCF063}"/>
          </ac:grpSpMkLst>
        </pc:grpChg>
        <pc:grpChg chg="del mod topLvl">
          <ac:chgData name="Whitlock, Brad Joseph" userId="b17921a8-c054-4d74-90f4-d6286b94a07b" providerId="ADAL" clId="{7DC1C30D-118F-41D3-A059-9F727D56EE00}" dt="2024-12-12T20:38:49.862" v="510" actId="165"/>
          <ac:grpSpMkLst>
            <pc:docMk/>
            <pc:sldMk cId="848647833" sldId="257"/>
            <ac:grpSpMk id="132" creationId="{4897F40A-F9CA-BFF5-5F6D-113D0430AA6A}"/>
          </ac:grpSpMkLst>
        </pc:grpChg>
        <pc:grpChg chg="mod">
          <ac:chgData name="Whitlock, Brad Joseph" userId="b17921a8-c054-4d74-90f4-d6286b94a07b" providerId="ADAL" clId="{7DC1C30D-118F-41D3-A059-9F727D56EE00}" dt="2024-12-12T20:40:23.229" v="520" actId="165"/>
          <ac:grpSpMkLst>
            <pc:docMk/>
            <pc:sldMk cId="848647833" sldId="257"/>
            <ac:grpSpMk id="148" creationId="{A6A5EDF9-EDA9-9088-6321-63378415C15C}"/>
          </ac:grpSpMkLst>
        </pc:grpChg>
        <pc:grpChg chg="mod">
          <ac:chgData name="Whitlock, Brad Joseph" userId="b17921a8-c054-4d74-90f4-d6286b94a07b" providerId="ADAL" clId="{7DC1C30D-118F-41D3-A059-9F727D56EE00}" dt="2024-12-12T20:41:51.398" v="533" actId="165"/>
          <ac:grpSpMkLst>
            <pc:docMk/>
            <pc:sldMk cId="848647833" sldId="257"/>
            <ac:grpSpMk id="155" creationId="{663219CE-1F1A-2B3D-DF5F-BBED5B40F4B5}"/>
          </ac:grpSpMkLst>
        </pc:grpChg>
        <pc:grpChg chg="mod topLvl">
          <ac:chgData name="Whitlock, Brad Joseph" userId="b17921a8-c054-4d74-90f4-d6286b94a07b" providerId="ADAL" clId="{7DC1C30D-118F-41D3-A059-9F727D56EE00}" dt="2024-12-12T20:41:09.735" v="531" actId="164"/>
          <ac:grpSpMkLst>
            <pc:docMk/>
            <pc:sldMk cId="848647833" sldId="257"/>
            <ac:grpSpMk id="170" creationId="{63C40979-B650-C15C-5DB9-6D78997CFB65}"/>
          </ac:grpSpMkLst>
        </pc:grpChg>
        <pc:grpChg chg="mod topLvl">
          <ac:chgData name="Whitlock, Brad Joseph" userId="b17921a8-c054-4d74-90f4-d6286b94a07b" providerId="ADAL" clId="{7DC1C30D-118F-41D3-A059-9F727D56EE00}" dt="2024-12-12T20:42:15.647" v="538" actId="164"/>
          <ac:grpSpMkLst>
            <pc:docMk/>
            <pc:sldMk cId="848647833" sldId="257"/>
            <ac:grpSpMk id="188" creationId="{D92FD1DE-0892-F070-C864-A32B71A1C1C2}"/>
          </ac:grpSpMkLst>
        </pc:grpChg>
        <pc:grpChg chg="mod topLvl">
          <ac:chgData name="Whitlock, Brad Joseph" userId="b17921a8-c054-4d74-90f4-d6286b94a07b" providerId="ADAL" clId="{7DC1C30D-118F-41D3-A059-9F727D56EE00}" dt="2024-12-12T20:41:09.735" v="531" actId="164"/>
          <ac:grpSpMkLst>
            <pc:docMk/>
            <pc:sldMk cId="848647833" sldId="257"/>
            <ac:grpSpMk id="206" creationId="{0C06ABB2-C3DD-C558-9E98-1E600C26D400}"/>
          </ac:grpSpMkLst>
        </pc:grpChg>
        <pc:grpChg chg="mod topLvl">
          <ac:chgData name="Whitlock, Brad Joseph" userId="b17921a8-c054-4d74-90f4-d6286b94a07b" providerId="ADAL" clId="{7DC1C30D-118F-41D3-A059-9F727D56EE00}" dt="2024-12-12T20:42:15.647" v="538" actId="164"/>
          <ac:grpSpMkLst>
            <pc:docMk/>
            <pc:sldMk cId="848647833" sldId="257"/>
            <ac:grpSpMk id="207" creationId="{0F4C98BC-2B17-0C02-3BD4-B09CECEC74F5}"/>
          </ac:grpSpMkLst>
        </pc:grpChg>
        <pc:grpChg chg="mod topLvl">
          <ac:chgData name="Whitlock, Brad Joseph" userId="b17921a8-c054-4d74-90f4-d6286b94a07b" providerId="ADAL" clId="{7DC1C30D-118F-41D3-A059-9F727D56EE00}" dt="2024-12-12T20:42:15.647" v="538" actId="164"/>
          <ac:grpSpMkLst>
            <pc:docMk/>
            <pc:sldMk cId="848647833" sldId="257"/>
            <ac:grpSpMk id="213" creationId="{A1B75D6D-891D-6972-79C6-F0DA50BFD869}"/>
          </ac:grpSpMkLst>
        </pc:grpChg>
        <pc:grpChg chg="mod topLvl">
          <ac:chgData name="Whitlock, Brad Joseph" userId="b17921a8-c054-4d74-90f4-d6286b94a07b" providerId="ADAL" clId="{7DC1C30D-118F-41D3-A059-9F727D56EE00}" dt="2024-12-12T20:42:15.647" v="538" actId="164"/>
          <ac:grpSpMkLst>
            <pc:docMk/>
            <pc:sldMk cId="848647833" sldId="257"/>
            <ac:grpSpMk id="219" creationId="{C80135C3-B49B-7418-3995-FDF1847C0D71}"/>
          </ac:grpSpMkLst>
        </pc:grpChg>
        <pc:grpChg chg="mod topLvl">
          <ac:chgData name="Whitlock, Brad Joseph" userId="b17921a8-c054-4d74-90f4-d6286b94a07b" providerId="ADAL" clId="{7DC1C30D-118F-41D3-A059-9F727D56EE00}" dt="2024-12-12T20:42:15.647" v="538" actId="164"/>
          <ac:grpSpMkLst>
            <pc:docMk/>
            <pc:sldMk cId="848647833" sldId="257"/>
            <ac:grpSpMk id="225" creationId="{C4BDDC5F-A1C2-E8CC-23B4-5092D3E33E89}"/>
          </ac:grpSpMkLst>
        </pc:grpChg>
        <pc:grpChg chg="del">
          <ac:chgData name="Whitlock, Brad Joseph" userId="b17921a8-c054-4d74-90f4-d6286b94a07b" providerId="ADAL" clId="{7DC1C30D-118F-41D3-A059-9F727D56EE00}" dt="2024-12-12T20:41:51.398" v="533" actId="165"/>
          <ac:grpSpMkLst>
            <pc:docMk/>
            <pc:sldMk cId="848647833" sldId="257"/>
            <ac:grpSpMk id="232" creationId="{22621AA0-C68F-E97A-6E73-9D5B90122247}"/>
          </ac:grpSpMkLst>
        </pc:grpChg>
        <pc:grpChg chg="del">
          <ac:chgData name="Whitlock, Brad Joseph" userId="b17921a8-c054-4d74-90f4-d6286b94a07b" providerId="ADAL" clId="{7DC1C30D-118F-41D3-A059-9F727D56EE00}" dt="2024-12-12T20:40:23.229" v="520" actId="165"/>
          <ac:grpSpMkLst>
            <pc:docMk/>
            <pc:sldMk cId="848647833" sldId="257"/>
            <ac:grpSpMk id="233" creationId="{4EE0E110-E674-6EDA-8E33-E45EFBC20A49}"/>
          </ac:grpSpMkLst>
        </pc:grpChg>
        <pc:grpChg chg="del">
          <ac:chgData name="Whitlock, Brad Joseph" userId="b17921a8-c054-4d74-90f4-d6286b94a07b" providerId="ADAL" clId="{7DC1C30D-118F-41D3-A059-9F727D56EE00}" dt="2024-12-12T20:38:43.033" v="509" actId="165"/>
          <ac:grpSpMkLst>
            <pc:docMk/>
            <pc:sldMk cId="848647833" sldId="257"/>
            <ac:grpSpMk id="234" creationId="{4E241FF4-EA02-223E-771C-772BFB887AF6}"/>
          </ac:grpSpMkLst>
        </pc:grp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60" creationId="{BDF50D37-539A-9CB1-F120-D0211C876850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61" creationId="{7B2DCA2F-1F2B-875C-0D8A-C7F47AD6233A}"/>
          </ac:cxnSpMkLst>
        </pc:cxnChg>
        <pc:cxnChg chg="mod">
          <ac:chgData name="Whitlock, Brad Joseph" userId="b17921a8-c054-4d74-90f4-d6286b94a07b" providerId="ADAL" clId="{7DC1C30D-118F-41D3-A059-9F727D56EE00}" dt="2024-12-12T20:40:23.229" v="520" actId="165"/>
          <ac:cxnSpMkLst>
            <pc:docMk/>
            <pc:sldMk cId="848647833" sldId="257"/>
            <ac:cxnSpMk id="97" creationId="{E47949A7-EF69-E719-E441-20307FC08E2C}"/>
          </ac:cxnSpMkLst>
        </pc:cxnChg>
        <pc:cxnChg chg="mod">
          <ac:chgData name="Whitlock, Brad Joseph" userId="b17921a8-c054-4d74-90f4-d6286b94a07b" providerId="ADAL" clId="{7DC1C30D-118F-41D3-A059-9F727D56EE00}" dt="2024-12-12T20:40:23.229" v="520" actId="165"/>
          <ac:cxnSpMkLst>
            <pc:docMk/>
            <pc:sldMk cId="848647833" sldId="257"/>
            <ac:cxnSpMk id="99" creationId="{7E8645F3-EFF5-F40D-C738-534B993DEF97}"/>
          </ac:cxnSpMkLst>
        </pc:cxnChg>
        <pc:cxnChg chg="mod">
          <ac:chgData name="Whitlock, Brad Joseph" userId="b17921a8-c054-4d74-90f4-d6286b94a07b" providerId="ADAL" clId="{7DC1C30D-118F-41D3-A059-9F727D56EE00}" dt="2024-12-12T20:40:23.229" v="520" actId="165"/>
          <ac:cxnSpMkLst>
            <pc:docMk/>
            <pc:sldMk cId="848647833" sldId="257"/>
            <ac:cxnSpMk id="196" creationId="{1517F9E8-5E68-AE0C-BE8E-7E936D914E8C}"/>
          </ac:cxnSpMkLst>
        </pc:cxnChg>
        <pc:cxnChg chg="mod">
          <ac:chgData name="Whitlock, Brad Joseph" userId="b17921a8-c054-4d74-90f4-d6286b94a07b" providerId="ADAL" clId="{7DC1C30D-118F-41D3-A059-9F727D56EE00}" dt="2024-12-12T20:40:23.229" v="520" actId="165"/>
          <ac:cxnSpMkLst>
            <pc:docMk/>
            <pc:sldMk cId="848647833" sldId="257"/>
            <ac:cxnSpMk id="197" creationId="{3BE9A238-CDED-E40E-168A-82B4D8149408}"/>
          </ac:cxnSpMkLst>
        </pc:cxnChg>
        <pc:cxnChg chg="mod">
          <ac:chgData name="Whitlock, Brad Joseph" userId="b17921a8-c054-4d74-90f4-d6286b94a07b" providerId="ADAL" clId="{7DC1C30D-118F-41D3-A059-9F727D56EE00}" dt="2024-12-12T20:40:23.229" v="520" actId="165"/>
          <ac:cxnSpMkLst>
            <pc:docMk/>
            <pc:sldMk cId="848647833" sldId="257"/>
            <ac:cxnSpMk id="198" creationId="{16A76FEC-2A35-6221-BEC8-6F26754D1716}"/>
          </ac:cxnSpMkLst>
        </pc:cxnChg>
        <pc:cxnChg chg="mod">
          <ac:chgData name="Whitlock, Brad Joseph" userId="b17921a8-c054-4d74-90f4-d6286b94a07b" providerId="ADAL" clId="{7DC1C30D-118F-41D3-A059-9F727D56EE00}" dt="2024-12-12T20:40:23.229" v="520" actId="165"/>
          <ac:cxnSpMkLst>
            <pc:docMk/>
            <pc:sldMk cId="848647833" sldId="257"/>
            <ac:cxnSpMk id="199" creationId="{C2FAEF96-8845-A0D1-18A7-8F032BBD53B3}"/>
          </ac:cxnSpMkLst>
        </pc:cxnChg>
        <pc:cxnChg chg="mod">
          <ac:chgData name="Whitlock, Brad Joseph" userId="b17921a8-c054-4d74-90f4-d6286b94a07b" providerId="ADAL" clId="{7DC1C30D-118F-41D3-A059-9F727D56EE00}" dt="2024-12-12T20:40:23.229" v="520" actId="165"/>
          <ac:cxnSpMkLst>
            <pc:docMk/>
            <pc:sldMk cId="848647833" sldId="257"/>
            <ac:cxnSpMk id="202" creationId="{7E7AD4B7-4A4D-8482-C75F-8006302786B5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08" creationId="{64232E96-B689-2450-2AC1-C62A919D61D6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09" creationId="{43662615-7C30-9D65-00CB-8F00D8731819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10" creationId="{0152AD6A-6684-E80D-6D9B-42A0AA60026D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11" creationId="{765F1186-2037-25DF-208B-93195E5E841B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12" creationId="{B1362CF7-E102-BB4B-0747-3B19597255F2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15" creationId="{3B581DA5-1A93-FE33-83F2-3D4AD357FB43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16" creationId="{B6950B6C-890A-2534-443C-3AA45B614EAC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17" creationId="{FC14BF82-63D2-F3F5-324F-09D6D46DEBE3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18" creationId="{CEE8559A-F8D3-1C57-BDC9-10C5C41BB3AC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20" creationId="{9C23D23B-A036-4838-37D7-BDB754D7FE72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21" creationId="{1B60824B-3B93-F23E-E467-D01DF47E8EE8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22" creationId="{D13CBD8A-FD62-7DEC-8ABA-F0C9C82B794D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23" creationId="{5D2799EB-B66F-5AA3-EDB2-5BF8DAD80559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26" creationId="{2A44D5D1-B52C-F5FC-0BE3-F11322427627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27" creationId="{AE5DE6A3-B89B-E390-EADE-A7E80846C0DC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28" creationId="{C33D932A-C602-1996-37C0-9CCAAE012B85}"/>
          </ac:cxnSpMkLst>
        </pc:cxnChg>
        <pc:cxnChg chg="mod">
          <ac:chgData name="Whitlock, Brad Joseph" userId="b17921a8-c054-4d74-90f4-d6286b94a07b" providerId="ADAL" clId="{7DC1C30D-118F-41D3-A059-9F727D56EE00}" dt="2024-12-12T20:41:51.398" v="533" actId="165"/>
          <ac:cxnSpMkLst>
            <pc:docMk/>
            <pc:sldMk cId="848647833" sldId="257"/>
            <ac:cxnSpMk id="229" creationId="{060CF89E-016D-2579-B6CA-95467E443476}"/>
          </ac:cxnSpMkLst>
        </pc:cxnChg>
      </pc:sldChg>
      <pc:sldChg chg="addSp delSp modSp mod">
        <pc:chgData name="Whitlock, Brad Joseph" userId="b17921a8-c054-4d74-90f4-d6286b94a07b" providerId="ADAL" clId="{7DC1C30D-118F-41D3-A059-9F727D56EE00}" dt="2024-12-12T20:47:36.980" v="572" actId="1076"/>
        <pc:sldMkLst>
          <pc:docMk/>
          <pc:sldMk cId="3481484476" sldId="258"/>
        </pc:sldMkLst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3" creationId="{79F4CF63-131F-4982-00F2-03C3487690BD}"/>
          </ac:spMkLst>
        </pc:spChg>
        <pc:spChg chg="mod">
          <ac:chgData name="Whitlock, Brad Joseph" userId="b17921a8-c054-4d74-90f4-d6286b94a07b" providerId="ADAL" clId="{7DC1C30D-118F-41D3-A059-9F727D56EE00}" dt="2024-12-12T20:45:14.766" v="553" actId="165"/>
          <ac:spMkLst>
            <pc:docMk/>
            <pc:sldMk cId="3481484476" sldId="258"/>
            <ac:spMk id="4" creationId="{4DF82F01-9F1F-7B47-73D7-95E975A5939D}"/>
          </ac:spMkLst>
        </pc:spChg>
        <pc:spChg chg="mod">
          <ac:chgData name="Whitlock, Brad Joseph" userId="b17921a8-c054-4d74-90f4-d6286b94a07b" providerId="ADAL" clId="{7DC1C30D-118F-41D3-A059-9F727D56EE00}" dt="2024-12-12T20:45:14.766" v="553" actId="165"/>
          <ac:spMkLst>
            <pc:docMk/>
            <pc:sldMk cId="3481484476" sldId="258"/>
            <ac:spMk id="5" creationId="{37CE188B-D9FC-ACC8-B103-4C44A07A0E2C}"/>
          </ac:spMkLst>
        </pc:spChg>
        <pc:spChg chg="mod">
          <ac:chgData name="Whitlock, Brad Joseph" userId="b17921a8-c054-4d74-90f4-d6286b94a07b" providerId="ADAL" clId="{7DC1C30D-118F-41D3-A059-9F727D56EE00}" dt="2024-12-12T20:45:14.766" v="553" actId="165"/>
          <ac:spMkLst>
            <pc:docMk/>
            <pc:sldMk cId="3481484476" sldId="258"/>
            <ac:spMk id="6" creationId="{620265B5-39D6-25C5-985B-F50A5BCF3A4F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7" creationId="{1C457B0E-4E5E-E95B-E6F4-8293DA84E467}"/>
          </ac:spMkLst>
        </pc:spChg>
        <pc:spChg chg="mod">
          <ac:chgData name="Whitlock, Brad Joseph" userId="b17921a8-c054-4d74-90f4-d6286b94a07b" providerId="ADAL" clId="{7DC1C30D-118F-41D3-A059-9F727D56EE00}" dt="2024-12-12T20:45:14.766" v="553" actId="165"/>
          <ac:spMkLst>
            <pc:docMk/>
            <pc:sldMk cId="3481484476" sldId="258"/>
            <ac:spMk id="8" creationId="{766F7F0E-7BF9-E86F-1B43-D1AB559B2A91}"/>
          </ac:spMkLst>
        </pc:spChg>
        <pc:spChg chg="mod">
          <ac:chgData name="Whitlock, Brad Joseph" userId="b17921a8-c054-4d74-90f4-d6286b94a07b" providerId="ADAL" clId="{7DC1C30D-118F-41D3-A059-9F727D56EE00}" dt="2024-12-12T20:45:14.766" v="553" actId="165"/>
          <ac:spMkLst>
            <pc:docMk/>
            <pc:sldMk cId="3481484476" sldId="258"/>
            <ac:spMk id="9" creationId="{7242E260-73A2-76A4-32E4-4827568C6477}"/>
          </ac:spMkLst>
        </pc:spChg>
        <pc:spChg chg="mod">
          <ac:chgData name="Whitlock, Brad Joseph" userId="b17921a8-c054-4d74-90f4-d6286b94a07b" providerId="ADAL" clId="{7DC1C30D-118F-41D3-A059-9F727D56EE00}" dt="2024-12-12T20:45:14.766" v="553" actId="165"/>
          <ac:spMkLst>
            <pc:docMk/>
            <pc:sldMk cId="3481484476" sldId="258"/>
            <ac:spMk id="10" creationId="{44665D23-6E45-4EEB-4796-360377FFA8AB}"/>
          </ac:spMkLst>
        </pc:spChg>
        <pc:spChg chg="mod">
          <ac:chgData name="Whitlock, Brad Joseph" userId="b17921a8-c054-4d74-90f4-d6286b94a07b" providerId="ADAL" clId="{7DC1C30D-118F-41D3-A059-9F727D56EE00}" dt="2024-12-12T20:45:14.766" v="553" actId="165"/>
          <ac:spMkLst>
            <pc:docMk/>
            <pc:sldMk cId="3481484476" sldId="258"/>
            <ac:spMk id="11" creationId="{D925E2CB-98EB-1AC8-609E-4E511D85C12C}"/>
          </ac:spMkLst>
        </pc:spChg>
        <pc:spChg chg="mod">
          <ac:chgData name="Whitlock, Brad Joseph" userId="b17921a8-c054-4d74-90f4-d6286b94a07b" providerId="ADAL" clId="{7DC1C30D-118F-41D3-A059-9F727D56EE00}" dt="2024-12-12T20:45:14.766" v="553" actId="165"/>
          <ac:spMkLst>
            <pc:docMk/>
            <pc:sldMk cId="3481484476" sldId="258"/>
            <ac:spMk id="12" creationId="{202664A2-F48F-A912-CCB8-92649D253D8B}"/>
          </ac:spMkLst>
        </pc:spChg>
        <pc:spChg chg="mod">
          <ac:chgData name="Whitlock, Brad Joseph" userId="b17921a8-c054-4d74-90f4-d6286b94a07b" providerId="ADAL" clId="{7DC1C30D-118F-41D3-A059-9F727D56EE00}" dt="2024-12-12T20:45:14.766" v="553" actId="165"/>
          <ac:spMkLst>
            <pc:docMk/>
            <pc:sldMk cId="3481484476" sldId="258"/>
            <ac:spMk id="13" creationId="{88054A8B-1A43-4E11-713E-996CF40C0E56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4" creationId="{AF7EE243-8160-4D91-026E-5B53118B0BE5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5" creationId="{DB9F938F-9DEF-0D80-D93C-DE7C4B36E10F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6" creationId="{37CB531E-97C1-B04C-E090-9A859E47C809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7" creationId="{E980ACF8-428F-408C-8588-C268E1B48212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8" creationId="{2D7C68C4-7194-93A1-6EB9-FD9512BCBD93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9" creationId="{77DEC54D-A946-8189-B8ED-196C63A8DF1C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20" creationId="{29FE50D3-1342-E81B-0317-35F0334EA1E2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21" creationId="{5CD29862-0CB9-B658-3311-F1BE8E6D8496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22" creationId="{79DC2419-D163-6C27-88AC-C8DA6B01BF0B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23" creationId="{091904A6-992F-5F71-55FA-700C1BA4121D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24" creationId="{B30C8355-AD9C-4B85-0BCB-980A76B94285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25" creationId="{ECB94A46-4825-17EA-E9A6-85130A647F72}"/>
          </ac:spMkLst>
        </pc:spChg>
        <pc:spChg chg="mod or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27" creationId="{703E4D10-1601-C9F7-E071-450432F77753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28" creationId="{B6067151-88DB-05E3-3AE6-F6A382A911A6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29" creationId="{6CCD65E4-492C-3926-4F89-DC3BDA776306}"/>
          </ac:spMkLst>
        </pc:spChg>
        <pc:spChg chg="add mod">
          <ac:chgData name="Whitlock, Brad Joseph" userId="b17921a8-c054-4d74-90f4-d6286b94a07b" providerId="ADAL" clId="{7DC1C30D-118F-41D3-A059-9F727D56EE00}" dt="2024-12-12T02:47:13.014" v="259" actId="164"/>
          <ac:spMkLst>
            <pc:docMk/>
            <pc:sldMk cId="3481484476" sldId="258"/>
            <ac:spMk id="31" creationId="{A3BE2027-3A5B-F5FF-AC94-DCD6F59C184A}"/>
          </ac:spMkLst>
        </pc:spChg>
        <pc:spChg chg="mod">
          <ac:chgData name="Whitlock, Brad Joseph" userId="b17921a8-c054-4d74-90f4-d6286b94a07b" providerId="ADAL" clId="{7DC1C30D-118F-41D3-A059-9F727D56EE00}" dt="2024-12-12T02:54:35.370" v="430" actId="164"/>
          <ac:spMkLst>
            <pc:docMk/>
            <pc:sldMk cId="3481484476" sldId="258"/>
            <ac:spMk id="32" creationId="{222FC4EE-EA79-5674-1273-2029D5A7A8E3}"/>
          </ac:spMkLst>
        </pc:spChg>
        <pc:spChg chg="mod">
          <ac:chgData name="Whitlock, Brad Joseph" userId="b17921a8-c054-4d74-90f4-d6286b94a07b" providerId="ADAL" clId="{7DC1C30D-118F-41D3-A059-9F727D56EE00}" dt="2024-12-12T02:54:35.370" v="430" actId="164"/>
          <ac:spMkLst>
            <pc:docMk/>
            <pc:sldMk cId="3481484476" sldId="258"/>
            <ac:spMk id="33" creationId="{94C38637-F829-7702-EE79-06BB4A734DF1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38" creationId="{9EA27735-043B-5885-F27A-9BAF6EF00639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39" creationId="{C6EB4C58-D07A-A91C-11F5-1FE1F7DFC095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40" creationId="{FE972DF5-CD05-41BD-3D52-10AB9EC8338C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41" creationId="{5B5F0608-F1EB-57C8-9768-48FFDB186854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42" creationId="{3A6BAD8B-C410-AC90-B9BC-6D53F48BE7A0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43" creationId="{B5904624-B413-5ABA-B325-BACEAE8A6BDE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44" creationId="{9029524E-CA78-33A4-7969-25D14C9A9F1C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45" creationId="{9737FE31-95E8-3869-BF47-9D7F066034CF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46" creationId="{19B230A7-772F-0DF2-A81F-95332BC22A1C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48" creationId="{1576A44E-E7A9-6554-7054-7217D225340E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49" creationId="{C6FFAB6F-B0D4-04ED-1B6B-221A7A4C3BEB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50" creationId="{E22FBCA8-141D-5DF9-6430-3C0F2EA8C07D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51" creationId="{10A0E86F-51A5-6C93-67FD-3134F707B2AA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52" creationId="{5965AD45-BF90-F16B-C80C-296176BAD79B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53" creationId="{94767B7C-618A-13D2-6696-637FD9422EE0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54" creationId="{60C22819-E22A-DDE9-4DA3-4621C8A66232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55" creationId="{A9EE45B0-A104-DC91-F33F-48163C0D11CD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56" creationId="{EB7FFA8C-D3B9-466E-591B-3FDAB72A7FA8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64" creationId="{3BF2ACC1-96E3-8365-83C4-9730CEFCACCF}"/>
          </ac:spMkLst>
        </pc:spChg>
        <pc:spChg chg="mod">
          <ac:chgData name="Whitlock, Brad Joseph" userId="b17921a8-c054-4d74-90f4-d6286b94a07b" providerId="ADAL" clId="{7DC1C30D-118F-41D3-A059-9F727D56EE00}" dt="2024-12-12T02:54:52.489" v="431" actId="1076"/>
          <ac:spMkLst>
            <pc:docMk/>
            <pc:sldMk cId="3481484476" sldId="258"/>
            <ac:spMk id="65" creationId="{2F5ECD31-D179-09E1-ED9D-354305E88566}"/>
          </ac:spMkLst>
        </pc:spChg>
        <pc:spChg chg="add mod">
          <ac:chgData name="Whitlock, Brad Joseph" userId="b17921a8-c054-4d74-90f4-d6286b94a07b" providerId="ADAL" clId="{7DC1C30D-118F-41D3-A059-9F727D56EE00}" dt="2024-12-12T02:47:13.014" v="259" actId="164"/>
          <ac:spMkLst>
            <pc:docMk/>
            <pc:sldMk cId="3481484476" sldId="258"/>
            <ac:spMk id="72" creationId="{7BDB4A7D-CB2D-BE3C-E82B-696DC4862FB4}"/>
          </ac:spMkLst>
        </pc:spChg>
        <pc:spChg chg="add mod">
          <ac:chgData name="Whitlock, Brad Joseph" userId="b17921a8-c054-4d74-90f4-d6286b94a07b" providerId="ADAL" clId="{7DC1C30D-118F-41D3-A059-9F727D56EE00}" dt="2024-12-12T02:47:13.014" v="259" actId="164"/>
          <ac:spMkLst>
            <pc:docMk/>
            <pc:sldMk cId="3481484476" sldId="258"/>
            <ac:spMk id="73" creationId="{03C3E6F2-FE01-4AD6-AE10-B7E8BFE41EB7}"/>
          </ac:spMkLst>
        </pc:spChg>
        <pc:spChg chg="add mod">
          <ac:chgData name="Whitlock, Brad Joseph" userId="b17921a8-c054-4d74-90f4-d6286b94a07b" providerId="ADAL" clId="{7DC1C30D-118F-41D3-A059-9F727D56EE00}" dt="2024-12-12T02:56:24.469" v="446" actId="1076"/>
          <ac:spMkLst>
            <pc:docMk/>
            <pc:sldMk cId="3481484476" sldId="258"/>
            <ac:spMk id="76" creationId="{E71F83E4-DAFF-7084-7A28-AEC8A1282383}"/>
          </ac:spMkLst>
        </pc:spChg>
        <pc:spChg chg="add mod">
          <ac:chgData name="Whitlock, Brad Joseph" userId="b17921a8-c054-4d74-90f4-d6286b94a07b" providerId="ADAL" clId="{7DC1C30D-118F-41D3-A059-9F727D56EE00}" dt="2024-12-12T02:57:51.448" v="480" actId="1076"/>
          <ac:spMkLst>
            <pc:docMk/>
            <pc:sldMk cId="3481484476" sldId="258"/>
            <ac:spMk id="79" creationId="{9409B099-7540-2E53-6078-1DEDAE4AF691}"/>
          </ac:spMkLst>
        </pc:spChg>
        <pc:spChg chg="add 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80" creationId="{36BFE95F-0BF1-57DD-2C0A-8E3737183968}"/>
          </ac:spMkLst>
        </pc:spChg>
        <pc:spChg chg="add 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81" creationId="{D88B43EE-82C0-21F0-CD3C-5DAD049D7170}"/>
          </ac:spMkLst>
        </pc:spChg>
        <pc:spChg chg="add mod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83" creationId="{14713E84-F6CC-E363-9AEC-AB98BDE7FFA5}"/>
          </ac:spMkLst>
        </pc:spChg>
        <pc:spChg chg="add mod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84" creationId="{370DD63D-E1C8-58B6-B75F-2EE234A57A75}"/>
          </ac:spMkLst>
        </pc:spChg>
        <pc:spChg chg="mod">
          <ac:chgData name="Whitlock, Brad Joseph" userId="b17921a8-c054-4d74-90f4-d6286b94a07b" providerId="ADAL" clId="{7DC1C30D-118F-41D3-A059-9F727D56EE00}" dt="2024-12-12T02:55:11.904" v="434" actId="20577"/>
          <ac:spMkLst>
            <pc:docMk/>
            <pc:sldMk cId="3481484476" sldId="258"/>
            <ac:spMk id="100" creationId="{466E8405-2A79-17DE-D564-661E07CFEF37}"/>
          </ac:spMkLst>
        </pc:spChg>
        <pc:spChg chg="mod">
          <ac:chgData name="Whitlock, Brad Joseph" userId="b17921a8-c054-4d74-90f4-d6286b94a07b" providerId="ADAL" clId="{7DC1C30D-118F-41D3-A059-9F727D56EE00}" dt="2024-12-12T02:57:22.882" v="464" actId="403"/>
          <ac:spMkLst>
            <pc:docMk/>
            <pc:sldMk cId="3481484476" sldId="258"/>
            <ac:spMk id="101" creationId="{2E7B5F72-A210-5CD1-BBFF-1CF1CFA4B046}"/>
          </ac:spMkLst>
        </pc:spChg>
        <pc:spChg chg="mod">
          <ac:chgData name="Whitlock, Brad Joseph" userId="b17921a8-c054-4d74-90f4-d6286b94a07b" providerId="ADAL" clId="{7DC1C30D-118F-41D3-A059-9F727D56EE00}" dt="2024-12-12T02:57:57.536" v="482" actId="403"/>
          <ac:spMkLst>
            <pc:docMk/>
            <pc:sldMk cId="3481484476" sldId="258"/>
            <ac:spMk id="102" creationId="{CD6C3C39-ADDC-78CF-E460-C8F41CBA48F8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05" creationId="{4A601E66-EC94-D2ED-11EC-1216FCD36DC0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06" creationId="{833A7918-3304-DA0A-01A3-99F505CDEC0A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07" creationId="{402BAA39-667B-3BC7-ED43-B0D6F19643FC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09" creationId="{A0A829B3-997B-AEE6-3CD8-68FFBF88FBED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10" creationId="{46730EE2-D0C7-ABA4-DD0A-3CB88EC88520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11" creationId="{7D607925-4AF3-DAA7-274D-819A28A0C1AF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12" creationId="{5ED47E62-B184-9628-14FC-1412A5C367FF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13" creationId="{BB5995C2-D975-2DE5-6705-7CF743536CEA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14" creationId="{0C3BB55B-FEC3-282E-E4B5-BA481B60D109}"/>
          </ac:spMkLst>
        </pc:spChg>
        <pc:spChg chg="mod">
          <ac:chgData name="Whitlock, Brad Joseph" userId="b17921a8-c054-4d74-90f4-d6286b94a07b" providerId="ADAL" clId="{7DC1C30D-118F-41D3-A059-9F727D56EE00}" dt="2024-12-12T20:47:03.863" v="570" actId="403"/>
          <ac:spMkLst>
            <pc:docMk/>
            <pc:sldMk cId="3481484476" sldId="258"/>
            <ac:spMk id="115" creationId="{D877BCE1-7688-0339-71DF-09838E0CA86F}"/>
          </ac:spMkLst>
        </pc:spChg>
        <pc:spChg chg="mod">
          <ac:chgData name="Whitlock, Brad Joseph" userId="b17921a8-c054-4d74-90f4-d6286b94a07b" providerId="ADAL" clId="{7DC1C30D-118F-41D3-A059-9F727D56EE00}" dt="2024-12-12T02:57:30.079" v="469" actId="14100"/>
          <ac:spMkLst>
            <pc:docMk/>
            <pc:sldMk cId="3481484476" sldId="258"/>
            <ac:spMk id="119" creationId="{C49AAA6B-23CD-1504-366B-B0312EFAD6DA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23" creationId="{1590CCCA-B03C-6E5C-AE76-EF04D85342E5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24" creationId="{EA7507AB-2B3F-21D5-2863-02ED5ED6668D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25" creationId="{1A00AD25-B3E3-F6C1-59DD-8B370D15059D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26" creationId="{AC324398-BFD3-1CF9-863D-8104AD9D7724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27" creationId="{D06E9B3E-9FC9-44C8-A48E-1C4483B28A14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28" creationId="{2F5B1F25-509B-A7D1-E422-BFB07E5D4DF5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29" creationId="{8DC0CA68-27AB-87FA-0782-AD01A424C43E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30" creationId="{BAC85622-6887-3E23-2A33-1AEC4040A958}"/>
          </ac:spMkLst>
        </pc:spChg>
        <pc:spChg chg="mod topLvl">
          <ac:chgData name="Whitlock, Brad Joseph" userId="b17921a8-c054-4d74-90f4-d6286b94a07b" providerId="ADAL" clId="{7DC1C30D-118F-41D3-A059-9F727D56EE00}" dt="2024-12-12T20:46:15.013" v="567" actId="164"/>
          <ac:spMkLst>
            <pc:docMk/>
            <pc:sldMk cId="3481484476" sldId="258"/>
            <ac:spMk id="131" creationId="{A0FC672F-7832-E336-5CAF-F32303FBB346}"/>
          </ac:spMkLst>
        </pc:spChg>
        <pc:spChg chg="mod">
          <ac:chgData name="Whitlock, Brad Joseph" userId="b17921a8-c054-4d74-90f4-d6286b94a07b" providerId="ADAL" clId="{7DC1C30D-118F-41D3-A059-9F727D56EE00}" dt="2024-12-12T02:57:40.237" v="476" actId="20577"/>
          <ac:spMkLst>
            <pc:docMk/>
            <pc:sldMk cId="3481484476" sldId="258"/>
            <ac:spMk id="133" creationId="{CD8D2EB9-293D-1CBC-08A9-59ECF61AEBC7}"/>
          </ac:spMkLst>
        </pc:spChg>
        <pc:spChg chg="mod">
          <ac:chgData name="Whitlock, Brad Joseph" userId="b17921a8-c054-4d74-90f4-d6286b94a07b" providerId="ADAL" clId="{7DC1C30D-118F-41D3-A059-9F727D56EE00}" dt="2024-12-12T02:58:02.831" v="485" actId="14100"/>
          <ac:spMkLst>
            <pc:docMk/>
            <pc:sldMk cId="3481484476" sldId="258"/>
            <ac:spMk id="134" creationId="{8E1D8FCD-CA5C-6B72-1BBA-E036B8666104}"/>
          </ac:spMkLst>
        </pc:spChg>
        <pc:spChg chg="mod">
          <ac:chgData name="Whitlock, Brad Joseph" userId="b17921a8-c054-4d74-90f4-d6286b94a07b" providerId="ADAL" clId="{7DC1C30D-118F-41D3-A059-9F727D56EE00}" dt="2024-12-12T02:58:18.840" v="493" actId="403"/>
          <ac:spMkLst>
            <pc:docMk/>
            <pc:sldMk cId="3481484476" sldId="258"/>
            <ac:spMk id="135" creationId="{D8979C7A-3C7C-4DF4-8E7E-9A78AA7BF649}"/>
          </ac:spMkLst>
        </pc:spChg>
        <pc:spChg chg="mod">
          <ac:chgData name="Whitlock, Brad Joseph" userId="b17921a8-c054-4d74-90f4-d6286b94a07b" providerId="ADAL" clId="{7DC1C30D-118F-41D3-A059-9F727D56EE00}" dt="2024-12-12T02:57:00.813" v="451" actId="1076"/>
          <ac:spMkLst>
            <pc:docMk/>
            <pc:sldMk cId="3481484476" sldId="258"/>
            <ac:spMk id="136" creationId="{2E708412-8D14-9D91-8FC1-8DCBC91AF6B9}"/>
          </ac:spMkLst>
        </pc:spChg>
        <pc:spChg chg="mod">
          <ac:chgData name="Whitlock, Brad Joseph" userId="b17921a8-c054-4d74-90f4-d6286b94a07b" providerId="ADAL" clId="{7DC1C30D-118F-41D3-A059-9F727D56EE00}" dt="2024-12-12T02:57:35.799" v="474" actId="403"/>
          <ac:spMkLst>
            <pc:docMk/>
            <pc:sldMk cId="3481484476" sldId="258"/>
            <ac:spMk id="137" creationId="{3781E4A4-490E-8AF5-6FFD-4CCF269D4074}"/>
          </ac:spMkLst>
        </pc:spChg>
        <pc:spChg chg="mod">
          <ac:chgData name="Whitlock, Brad Joseph" userId="b17921a8-c054-4d74-90f4-d6286b94a07b" providerId="ADAL" clId="{7DC1C30D-118F-41D3-A059-9F727D56EE00}" dt="2024-12-12T02:57:43.221" v="478" actId="20577"/>
          <ac:spMkLst>
            <pc:docMk/>
            <pc:sldMk cId="3481484476" sldId="258"/>
            <ac:spMk id="138" creationId="{9B34EA8D-B493-EE38-6924-7F807E9EDB48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49" creationId="{46A5F577-730A-D817-35C8-DC573CF57F3F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50" creationId="{8F91F088-D1E6-BA45-A3CE-1CE0205F44E8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51" creationId="{5B82FFEA-B835-22D5-4D9E-E28543639054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52" creationId="{7078E53A-9843-21BE-BEA4-F32E71351CE3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53" creationId="{E586CFD2-8972-457E-17DF-427784E3C449}"/>
          </ac:spMkLst>
        </pc:spChg>
        <pc:spChg chg="mod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54" creationId="{3FA2ED3A-798D-49ED-8422-1639AA74B69D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71" creationId="{662A0240-5756-07E4-883E-FDB78563BFFE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72" creationId="{DC484A4E-5E94-7573-925A-A56131F1A48B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73" creationId="{50001730-DF48-F836-DC91-ACD4EF0FAB41}"/>
          </ac:spMkLst>
        </pc:spChg>
        <pc:spChg chg="mod topLvl">
          <ac:chgData name="Whitlock, Brad Joseph" userId="b17921a8-c054-4d74-90f4-d6286b94a07b" providerId="ADAL" clId="{7DC1C30D-118F-41D3-A059-9F727D56EE00}" dt="2024-12-12T20:47:11.308" v="571" actId="403"/>
          <ac:spMkLst>
            <pc:docMk/>
            <pc:sldMk cId="3481484476" sldId="258"/>
            <ac:spMk id="174" creationId="{8EC1B2C6-6CC5-EC2F-ECBD-EC65D483B658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75" creationId="{6EA59011-B454-A750-62F4-CCF8FB621865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76" creationId="{8DB84A87-6FB8-D3A3-F77C-74F8EDB6FC4C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77" creationId="{FA17554A-E48F-FEC4-BFC0-96C287D8C425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78" creationId="{A38147F4-9207-1BF0-5FAB-932AFC2AB3BA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79" creationId="{51F26B3A-CF99-F851-E5AA-65AF55214563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80" creationId="{80ADD6DD-6343-5B3F-3A33-7A2B283D8C38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81" creationId="{D267526A-AB3A-BD65-F45B-02124F7A6D0E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82" creationId="{2AE7A91E-1497-BE56-2C29-7F6F3C658AB4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83" creationId="{559D557F-E60E-1A4E-DA74-4280C3628957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84" creationId="{FC8CC13D-E27E-F969-99B5-EE725FF7B913}"/>
          </ac:spMkLst>
        </pc:spChg>
        <pc:spChg chg="mod topLvl">
          <ac:chgData name="Whitlock, Brad Joseph" userId="b17921a8-c054-4d74-90f4-d6286b94a07b" providerId="ADAL" clId="{7DC1C30D-118F-41D3-A059-9F727D56EE00}" dt="2024-12-12T02:56:11.555" v="442" actId="20577"/>
          <ac:spMkLst>
            <pc:docMk/>
            <pc:sldMk cId="3481484476" sldId="258"/>
            <ac:spMk id="185" creationId="{5F636A7A-1921-D27D-F288-5F24A303EEEE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86" creationId="{E4A3E37F-8358-E690-217A-E05D1C84068D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87" creationId="{11475D25-9AAD-07D2-2856-4F8C106A8F6A}"/>
          </ac:spMkLst>
        </pc:spChg>
        <pc:spChg chg="mod topLvl">
          <ac:chgData name="Whitlock, Brad Joseph" userId="b17921a8-c054-4d74-90f4-d6286b94a07b" providerId="ADAL" clId="{7DC1C30D-118F-41D3-A059-9F727D56EE00}" dt="2024-12-12T02:54:25.417" v="429" actId="165"/>
          <ac:spMkLst>
            <pc:docMk/>
            <pc:sldMk cId="3481484476" sldId="258"/>
            <ac:spMk id="190" creationId="{1BBDA1C5-7853-1078-D3BC-0D3A29BA2EC1}"/>
          </ac:spMkLst>
        </pc:spChg>
        <pc:spChg chg="mod">
          <ac:chgData name="Whitlock, Brad Joseph" userId="b17921a8-c054-4d74-90f4-d6286b94a07b" providerId="ADAL" clId="{7DC1C30D-118F-41D3-A059-9F727D56EE00}" dt="2024-12-12T02:58:08.587" v="488" actId="403"/>
          <ac:spMkLst>
            <pc:docMk/>
            <pc:sldMk cId="3481484476" sldId="258"/>
            <ac:spMk id="192" creationId="{00F75AE0-63B1-0009-8938-D105D89E9887}"/>
          </ac:spMkLst>
        </pc:spChg>
        <pc:spChg chg="mod">
          <ac:chgData name="Whitlock, Brad Joseph" userId="b17921a8-c054-4d74-90f4-d6286b94a07b" providerId="ADAL" clId="{7DC1C30D-118F-41D3-A059-9F727D56EE00}" dt="2024-12-12T02:58:26.086" v="497" actId="403"/>
          <ac:spMkLst>
            <pc:docMk/>
            <pc:sldMk cId="3481484476" sldId="258"/>
            <ac:spMk id="193" creationId="{10BE5AAF-CCAF-A5BF-00AA-A53C33A60C37}"/>
          </ac:spMkLst>
        </pc:spChg>
        <pc:spChg chg="mod">
          <ac:chgData name="Whitlock, Brad Joseph" userId="b17921a8-c054-4d74-90f4-d6286b94a07b" providerId="ADAL" clId="{7DC1C30D-118F-41D3-A059-9F727D56EE00}" dt="2024-12-12T02:56:14.954" v="444" actId="20577"/>
          <ac:spMkLst>
            <pc:docMk/>
            <pc:sldMk cId="3481484476" sldId="258"/>
            <ac:spMk id="200" creationId="{813DF81B-1A4C-327E-D1AB-B637907B970C}"/>
          </ac:spMkLst>
        </pc:spChg>
        <pc:spChg chg="mod">
          <ac:chgData name="Whitlock, Brad Joseph" userId="b17921a8-c054-4d74-90f4-d6286b94a07b" providerId="ADAL" clId="{7DC1C30D-118F-41D3-A059-9F727D56EE00}" dt="2024-12-12T20:47:36.980" v="572" actId="1076"/>
          <ac:spMkLst>
            <pc:docMk/>
            <pc:sldMk cId="3481484476" sldId="258"/>
            <ac:spMk id="237" creationId="{303FA9D3-7C9C-9269-DFFA-9C6705E229DD}"/>
          </ac:spMkLst>
        </pc:spChg>
        <pc:spChg chg="mod">
          <ac:chgData name="Whitlock, Brad Joseph" userId="b17921a8-c054-4d74-90f4-d6286b94a07b" providerId="ADAL" clId="{7DC1C30D-118F-41D3-A059-9F727D56EE00}" dt="2024-12-12T02:54:35.370" v="430" actId="164"/>
          <ac:spMkLst>
            <pc:docMk/>
            <pc:sldMk cId="3481484476" sldId="258"/>
            <ac:spMk id="296" creationId="{C183BD56-A32E-0452-CEA0-886B11494AB8}"/>
          </ac:spMkLst>
        </pc:spChg>
        <pc:spChg chg="mod">
          <ac:chgData name="Whitlock, Brad Joseph" userId="b17921a8-c054-4d74-90f4-d6286b94a07b" providerId="ADAL" clId="{7DC1C30D-118F-41D3-A059-9F727D56EE00}" dt="2024-12-12T02:54:35.370" v="430" actId="164"/>
          <ac:spMkLst>
            <pc:docMk/>
            <pc:sldMk cId="3481484476" sldId="258"/>
            <ac:spMk id="297" creationId="{FC85F1EB-6773-D449-3040-B2965C54B804}"/>
          </ac:spMkLst>
        </pc:spChg>
        <pc:spChg chg="mod">
          <ac:chgData name="Whitlock, Brad Joseph" userId="b17921a8-c054-4d74-90f4-d6286b94a07b" providerId="ADAL" clId="{7DC1C30D-118F-41D3-A059-9F727D56EE00}" dt="2024-12-12T02:54:35.370" v="430" actId="164"/>
          <ac:spMkLst>
            <pc:docMk/>
            <pc:sldMk cId="3481484476" sldId="258"/>
            <ac:spMk id="298" creationId="{A9E878EB-7174-F0D1-9ECC-2E20B4585F23}"/>
          </ac:spMkLst>
        </pc:spChg>
        <pc:spChg chg="mod">
          <ac:chgData name="Whitlock, Brad Joseph" userId="b17921a8-c054-4d74-90f4-d6286b94a07b" providerId="ADAL" clId="{7DC1C30D-118F-41D3-A059-9F727D56EE00}" dt="2024-12-12T02:55:56.354" v="440" actId="207"/>
          <ac:spMkLst>
            <pc:docMk/>
            <pc:sldMk cId="3481484476" sldId="258"/>
            <ac:spMk id="299" creationId="{38974EF2-DF62-804B-953F-2A6D087C9FCA}"/>
          </ac:spMkLst>
        </pc:spChg>
        <pc:spChg chg="mod">
          <ac:chgData name="Whitlock, Brad Joseph" userId="b17921a8-c054-4d74-90f4-d6286b94a07b" providerId="ADAL" clId="{7DC1C30D-118F-41D3-A059-9F727D56EE00}" dt="2024-12-12T02:54:35.370" v="430" actId="164"/>
          <ac:spMkLst>
            <pc:docMk/>
            <pc:sldMk cId="3481484476" sldId="258"/>
            <ac:spMk id="300" creationId="{89BB4B79-1A7D-ED6B-A86D-23A748E21187}"/>
          </ac:spMkLst>
        </pc:spChg>
        <pc:spChg chg="mod">
          <ac:chgData name="Whitlock, Brad Joseph" userId="b17921a8-c054-4d74-90f4-d6286b94a07b" providerId="ADAL" clId="{7DC1C30D-118F-41D3-A059-9F727D56EE00}" dt="2024-12-12T02:54:35.370" v="430" actId="164"/>
          <ac:spMkLst>
            <pc:docMk/>
            <pc:sldMk cId="3481484476" sldId="258"/>
            <ac:spMk id="301" creationId="{4AE94076-4E83-098D-4840-46207FC1FD87}"/>
          </ac:spMkLst>
        </pc:spChg>
        <pc:spChg chg="mod">
          <ac:chgData name="Whitlock, Brad Joseph" userId="b17921a8-c054-4d74-90f4-d6286b94a07b" providerId="ADAL" clId="{7DC1C30D-118F-41D3-A059-9F727D56EE00}" dt="2024-12-12T02:54:35.370" v="430" actId="164"/>
          <ac:spMkLst>
            <pc:docMk/>
            <pc:sldMk cId="3481484476" sldId="258"/>
            <ac:spMk id="302" creationId="{0212232B-C360-AF72-3CA9-8248057EFB43}"/>
          </ac:spMkLst>
        </pc:spChg>
        <pc:spChg chg="mod">
          <ac:chgData name="Whitlock, Brad Joseph" userId="b17921a8-c054-4d74-90f4-d6286b94a07b" providerId="ADAL" clId="{7DC1C30D-118F-41D3-A059-9F727D56EE00}" dt="2024-12-12T02:54:35.370" v="430" actId="164"/>
          <ac:spMkLst>
            <pc:docMk/>
            <pc:sldMk cId="3481484476" sldId="258"/>
            <ac:spMk id="303" creationId="{F5A296A3-D3B4-61E8-776D-A2D7C1619ECF}"/>
          </ac:spMkLst>
        </pc:spChg>
        <pc:grpChg chg="mod">
          <ac:chgData name="Whitlock, Brad Joseph" userId="b17921a8-c054-4d74-90f4-d6286b94a07b" providerId="ADAL" clId="{7DC1C30D-118F-41D3-A059-9F727D56EE00}" dt="2024-12-12T02:54:25.417" v="429" actId="165"/>
          <ac:grpSpMkLst>
            <pc:docMk/>
            <pc:sldMk cId="3481484476" sldId="258"/>
            <ac:grpSpMk id="26" creationId="{76DEB53B-BCFF-EF1F-FF6C-2BFB147B7D20}"/>
          </ac:grpSpMkLst>
        </pc:grpChg>
        <pc:grpChg chg="del">
          <ac:chgData name="Whitlock, Brad Joseph" userId="b17921a8-c054-4d74-90f4-d6286b94a07b" providerId="ADAL" clId="{7DC1C30D-118F-41D3-A059-9F727D56EE00}" dt="2024-12-12T20:43:19.210" v="541" actId="165"/>
          <ac:grpSpMkLst>
            <pc:docMk/>
            <pc:sldMk cId="3481484476" sldId="258"/>
            <ac:grpSpMk id="30" creationId="{B205BA0C-6FB9-5DDE-670E-B3C2F41D83EA}"/>
          </ac:grpSpMkLst>
        </pc:grpChg>
        <pc:grpChg chg="mod">
          <ac:chgData name="Whitlock, Brad Joseph" userId="b17921a8-c054-4d74-90f4-d6286b94a07b" providerId="ADAL" clId="{7DC1C30D-118F-41D3-A059-9F727D56EE00}" dt="2024-12-12T02:55:35.232" v="438" actId="14100"/>
          <ac:grpSpMkLst>
            <pc:docMk/>
            <pc:sldMk cId="3481484476" sldId="258"/>
            <ac:grpSpMk id="34" creationId="{DE0EC3E8-C007-ED8A-C2CB-31D2254E62DC}"/>
          </ac:grpSpMkLst>
        </pc:grpChg>
        <pc:grpChg chg="mod">
          <ac:chgData name="Whitlock, Brad Joseph" userId="b17921a8-c054-4d74-90f4-d6286b94a07b" providerId="ADAL" clId="{7DC1C30D-118F-41D3-A059-9F727D56EE00}" dt="2024-12-12T02:54:25.417" v="429" actId="165"/>
          <ac:grpSpMkLst>
            <pc:docMk/>
            <pc:sldMk cId="3481484476" sldId="258"/>
            <ac:grpSpMk id="37" creationId="{67687234-DAC0-4242-A729-389CB4B0A685}"/>
          </ac:grpSpMkLst>
        </pc:grpChg>
        <pc:grpChg chg="mod">
          <ac:chgData name="Whitlock, Brad Joseph" userId="b17921a8-c054-4d74-90f4-d6286b94a07b" providerId="ADAL" clId="{7DC1C30D-118F-41D3-A059-9F727D56EE00}" dt="2024-12-12T02:54:25.417" v="429" actId="165"/>
          <ac:grpSpMkLst>
            <pc:docMk/>
            <pc:sldMk cId="3481484476" sldId="258"/>
            <ac:grpSpMk id="47" creationId="{66942DE8-F9E9-C6D7-AD66-511C59648C9D}"/>
          </ac:grpSpMkLst>
        </pc:grpChg>
        <pc:grpChg chg="mod ord topLvl">
          <ac:chgData name="Whitlock, Brad Joseph" userId="b17921a8-c054-4d74-90f4-d6286b94a07b" providerId="ADAL" clId="{7DC1C30D-118F-41D3-A059-9F727D56EE00}" dt="2024-12-12T20:46:15.013" v="567" actId="164"/>
          <ac:grpSpMkLst>
            <pc:docMk/>
            <pc:sldMk cId="3481484476" sldId="258"/>
            <ac:grpSpMk id="57" creationId="{73C3A416-AF18-D6A0-237B-87762F98FE35}"/>
          </ac:grpSpMkLst>
        </pc:grpChg>
        <pc:grpChg chg="add del mod">
          <ac:chgData name="Whitlock, Brad Joseph" userId="b17921a8-c054-4d74-90f4-d6286b94a07b" providerId="ADAL" clId="{7DC1C30D-118F-41D3-A059-9F727D56EE00}" dt="2024-12-12T20:43:11.395" v="540" actId="478"/>
          <ac:grpSpMkLst>
            <pc:docMk/>
            <pc:sldMk cId="3481484476" sldId="258"/>
            <ac:grpSpMk id="74" creationId="{1C9E11EA-A8E4-143F-C23A-37934DDE73CA}"/>
          </ac:grpSpMkLst>
        </pc:grpChg>
        <pc:grpChg chg="add mod">
          <ac:chgData name="Whitlock, Brad Joseph" userId="b17921a8-c054-4d74-90f4-d6286b94a07b" providerId="ADAL" clId="{7DC1C30D-118F-41D3-A059-9F727D56EE00}" dt="2024-12-12T02:54:35.370" v="430" actId="164"/>
          <ac:grpSpMkLst>
            <pc:docMk/>
            <pc:sldMk cId="3481484476" sldId="258"/>
            <ac:grpSpMk id="75" creationId="{6F7DB15C-3E25-7B5D-CE95-AFC6F388C9AB}"/>
          </ac:grpSpMkLst>
        </pc:grpChg>
        <pc:grpChg chg="add del mod">
          <ac:chgData name="Whitlock, Brad Joseph" userId="b17921a8-c054-4d74-90f4-d6286b94a07b" providerId="ADAL" clId="{7DC1C30D-118F-41D3-A059-9F727D56EE00}" dt="2024-12-12T20:45:14.766" v="553" actId="165"/>
          <ac:grpSpMkLst>
            <pc:docMk/>
            <pc:sldMk cId="3481484476" sldId="258"/>
            <ac:grpSpMk id="82" creationId="{80DF80B4-E974-5F8D-BF45-CDDD3BF985A7}"/>
          </ac:grpSpMkLst>
        </pc:grpChg>
        <pc:grpChg chg="add mod">
          <ac:chgData name="Whitlock, Brad Joseph" userId="b17921a8-c054-4d74-90f4-d6286b94a07b" providerId="ADAL" clId="{7DC1C30D-118F-41D3-A059-9F727D56EE00}" dt="2024-12-12T20:46:15.013" v="567" actId="164"/>
          <ac:grpSpMkLst>
            <pc:docMk/>
            <pc:sldMk cId="3481484476" sldId="258"/>
            <ac:grpSpMk id="85" creationId="{4AFB98F5-494C-B600-79CF-B2BAF93522C3}"/>
          </ac:grpSpMkLst>
        </pc:grpChg>
        <pc:grpChg chg="del mod topLvl">
          <ac:chgData name="Whitlock, Brad Joseph" userId="b17921a8-c054-4d74-90f4-d6286b94a07b" providerId="ADAL" clId="{7DC1C30D-118F-41D3-A059-9F727D56EE00}" dt="2024-12-12T20:43:30.815" v="542" actId="165"/>
          <ac:grpSpMkLst>
            <pc:docMk/>
            <pc:sldMk cId="3481484476" sldId="258"/>
            <ac:grpSpMk id="108" creationId="{CFE065EF-4988-D4CC-B6BD-C7ADD84C4CD8}"/>
          </ac:grpSpMkLst>
        </pc:grpChg>
        <pc:grpChg chg="mod topLvl">
          <ac:chgData name="Whitlock, Brad Joseph" userId="b17921a8-c054-4d74-90f4-d6286b94a07b" providerId="ADAL" clId="{7DC1C30D-118F-41D3-A059-9F727D56EE00}" dt="2024-12-12T02:54:25.417" v="429" actId="165"/>
          <ac:grpSpMkLst>
            <pc:docMk/>
            <pc:sldMk cId="3481484476" sldId="258"/>
            <ac:grpSpMk id="155" creationId="{0D440F63-7287-D83F-4CC3-860D747C0087}"/>
          </ac:grpSpMkLst>
        </pc:grpChg>
        <pc:grpChg chg="add del mod topLvl">
          <ac:chgData name="Whitlock, Brad Joseph" userId="b17921a8-c054-4d74-90f4-d6286b94a07b" providerId="ADAL" clId="{7DC1C30D-118F-41D3-A059-9F727D56EE00}" dt="2024-12-12T02:54:25.417" v="429" actId="165"/>
          <ac:grpSpMkLst>
            <pc:docMk/>
            <pc:sldMk cId="3481484476" sldId="258"/>
            <ac:grpSpMk id="188" creationId="{19A07411-3E6D-D9D8-E530-5A472C56EE0D}"/>
          </ac:grpSpMkLst>
        </pc:grpChg>
        <pc:grpChg chg="mod topLvl">
          <ac:chgData name="Whitlock, Brad Joseph" userId="b17921a8-c054-4d74-90f4-d6286b94a07b" providerId="ADAL" clId="{7DC1C30D-118F-41D3-A059-9F727D56EE00}" dt="2024-12-12T02:54:25.417" v="429" actId="165"/>
          <ac:grpSpMkLst>
            <pc:docMk/>
            <pc:sldMk cId="3481484476" sldId="258"/>
            <ac:grpSpMk id="207" creationId="{B1B2E51C-8F1A-F82F-F365-3029078A701E}"/>
          </ac:grpSpMkLst>
        </pc:grpChg>
        <pc:grpChg chg="mod topLvl">
          <ac:chgData name="Whitlock, Brad Joseph" userId="b17921a8-c054-4d74-90f4-d6286b94a07b" providerId="ADAL" clId="{7DC1C30D-118F-41D3-A059-9F727D56EE00}" dt="2024-12-12T02:54:25.417" v="429" actId="165"/>
          <ac:grpSpMkLst>
            <pc:docMk/>
            <pc:sldMk cId="3481484476" sldId="258"/>
            <ac:grpSpMk id="213" creationId="{AEB44CC9-A7C6-9D05-4419-A69B3612DB90}"/>
          </ac:grpSpMkLst>
        </pc:grpChg>
        <pc:grpChg chg="mod topLvl">
          <ac:chgData name="Whitlock, Brad Joseph" userId="b17921a8-c054-4d74-90f4-d6286b94a07b" providerId="ADAL" clId="{7DC1C30D-118F-41D3-A059-9F727D56EE00}" dt="2024-12-12T02:54:25.417" v="429" actId="165"/>
          <ac:grpSpMkLst>
            <pc:docMk/>
            <pc:sldMk cId="3481484476" sldId="258"/>
            <ac:grpSpMk id="219" creationId="{8B986ED8-1057-D13A-9290-079BF9FCF21B}"/>
          </ac:grpSpMkLst>
        </pc:grpChg>
        <pc:grpChg chg="mod topLvl">
          <ac:chgData name="Whitlock, Brad Joseph" userId="b17921a8-c054-4d74-90f4-d6286b94a07b" providerId="ADAL" clId="{7DC1C30D-118F-41D3-A059-9F727D56EE00}" dt="2024-12-12T02:54:25.417" v="429" actId="165"/>
          <ac:grpSpMkLst>
            <pc:docMk/>
            <pc:sldMk cId="3481484476" sldId="258"/>
            <ac:grpSpMk id="225" creationId="{780FA9F4-7A99-27E4-C184-EF4003BB543F}"/>
          </ac:grpSpMkLst>
        </pc:grpChg>
        <pc:grpChg chg="add del mod">
          <ac:chgData name="Whitlock, Brad Joseph" userId="b17921a8-c054-4d74-90f4-d6286b94a07b" providerId="ADAL" clId="{7DC1C30D-118F-41D3-A059-9F727D56EE00}" dt="2024-12-12T02:54:35.370" v="430" actId="164"/>
          <ac:grpSpMkLst>
            <pc:docMk/>
            <pc:sldMk cId="3481484476" sldId="258"/>
            <ac:grpSpMk id="232" creationId="{F160D333-D9E8-7468-F53C-9B7D0CC4F97A}"/>
          </ac:grpSpMkLst>
        </pc:grp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60" creationId="{16F66334-F370-B951-C34D-998F6C1FF1E1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61" creationId="{6B0040F0-EE26-B6FC-EFB1-7E0C6A109827}"/>
          </ac:cxnSpMkLst>
        </pc:cxnChg>
        <pc:cxnChg chg="add mod">
          <ac:chgData name="Whitlock, Brad Joseph" userId="b17921a8-c054-4d74-90f4-d6286b94a07b" providerId="ADAL" clId="{7DC1C30D-118F-41D3-A059-9F727D56EE00}" dt="2024-12-12T02:47:13.014" v="259" actId="164"/>
          <ac:cxnSpMkLst>
            <pc:docMk/>
            <pc:sldMk cId="3481484476" sldId="258"/>
            <ac:cxnSpMk id="67" creationId="{CBCA96D1-73F9-6B1F-A042-77905FBC2DCA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08" creationId="{AEE7ACA2-0002-6C2A-E9AA-A13F6612F22F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09" creationId="{DB97DB24-2C21-272E-39BE-A105E944BC8B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10" creationId="{0FA99B0D-ADEA-A89A-CE03-2D133AAE680D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11" creationId="{774C4588-B35F-63AC-4ABE-723DA6042BBD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12" creationId="{7ADF6AD8-E340-B65C-5D23-B82898BFB003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15" creationId="{B91B0FBA-17FF-DDCE-0FE8-B35B2FAAB835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16" creationId="{359829B3-60CD-535B-98E7-8CA0CD776F67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17" creationId="{C9C41FD4-2313-E403-CC41-5AC5DAAF5FFD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18" creationId="{461F9B51-E458-B48D-15CA-0BB116506649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20" creationId="{12D35806-3E29-FAB4-A595-E30F579BEC42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21" creationId="{BEADBF8A-3267-55AC-840C-3B568454E309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22" creationId="{F2EEB3E0-F8F1-579B-E455-7E3BD8B5428B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23" creationId="{9FED2C2B-E242-DCCB-CBC6-565CBBEBDB2B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26" creationId="{BE1910E7-5506-26DE-A639-EE8720DE75FF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27" creationId="{77C3209C-57F3-1E6A-87C3-27AAD49EBA5A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28" creationId="{6969C2C7-2B65-7FEC-EEDA-D8DDD674B5D3}"/>
          </ac:cxnSpMkLst>
        </pc:cxnChg>
        <pc:cxnChg chg="mod">
          <ac:chgData name="Whitlock, Brad Joseph" userId="b17921a8-c054-4d74-90f4-d6286b94a07b" providerId="ADAL" clId="{7DC1C30D-118F-41D3-A059-9F727D56EE00}" dt="2024-12-12T02:54:25.417" v="429" actId="165"/>
          <ac:cxnSpMkLst>
            <pc:docMk/>
            <pc:sldMk cId="3481484476" sldId="258"/>
            <ac:cxnSpMk id="229" creationId="{921E0BCD-942F-2EA8-1B62-561A0EFCF897}"/>
          </ac:cxnSpMkLst>
        </pc:cxnChg>
        <pc:cxnChg chg="mod">
          <ac:chgData name="Whitlock, Brad Joseph" userId="b17921a8-c054-4d74-90f4-d6286b94a07b" providerId="ADAL" clId="{7DC1C30D-118F-41D3-A059-9F727D56EE00}" dt="2024-12-12T02:56:53.430" v="449" actId="14100"/>
          <ac:cxnSpMkLst>
            <pc:docMk/>
            <pc:sldMk cId="3481484476" sldId="258"/>
            <ac:cxnSpMk id="278" creationId="{C36583E3-9BC5-478C-25C5-06C34261E73F}"/>
          </ac:cxnSpMkLst>
        </pc:cxnChg>
        <pc:cxnChg chg="mod">
          <ac:chgData name="Whitlock, Brad Joseph" userId="b17921a8-c054-4d74-90f4-d6286b94a07b" providerId="ADAL" clId="{7DC1C30D-118F-41D3-A059-9F727D56EE00}" dt="2024-12-12T02:56:31.206" v="447" actId="14100"/>
          <ac:cxnSpMkLst>
            <pc:docMk/>
            <pc:sldMk cId="3481484476" sldId="258"/>
            <ac:cxnSpMk id="280" creationId="{0413BD34-218D-B4CC-AA3D-936E020D9BE5}"/>
          </ac:cxnSpMkLst>
        </pc:cxnChg>
      </pc:sldChg>
      <pc:sldChg chg="addSp delSp modSp mod">
        <pc:chgData name="Whitlock, Brad Joseph" userId="b17921a8-c054-4d74-90f4-d6286b94a07b" providerId="ADAL" clId="{7DC1C30D-118F-41D3-A059-9F727D56EE00}" dt="2024-12-12T20:57:37.034" v="696" actId="1076"/>
        <pc:sldMkLst>
          <pc:docMk/>
          <pc:sldMk cId="1652003035" sldId="259"/>
        </pc:sldMkLst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7" creationId="{7D1776D7-B3B5-7819-AD20-8F32BB5590B4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14" creationId="{5478CBD1-AA69-8714-2B4B-2C10EE04A77E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15" creationId="{029C8CA8-EB7E-A621-D0B6-1CED322ECABF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16" creationId="{C7D263EA-35B3-3169-E397-36837318904A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17" creationId="{C1F58D30-12DD-30BA-2B47-34AA9913FD56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18" creationId="{3935D761-0526-76EC-395D-BB05DFD8B58A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19" creationId="{87480AED-2805-7467-2E4E-A0D06C7DCFBC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0" creationId="{2E08D01C-436A-D84A-0CB5-042147F046F3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1" creationId="{97706B85-C16A-3E69-2E5B-98C1EADFCA56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2" creationId="{F441BE6E-8BB8-7AB3-AC7F-AC6E1C4A0DA4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3" creationId="{9D2FF3EA-D414-54C7-51B3-B73F7D65BF50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4" creationId="{F36DF4EE-A33F-9A8D-3B38-F924FF9A09F7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5" creationId="{01BAE560-F366-5658-6844-D0BB9A3F4676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6" creationId="{D65A7BDF-9A3D-5C11-ECE9-D75E73E22650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7" creationId="{190971D8-C7F8-486F-2357-B6B7C7390568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8" creationId="{8F9AA958-68D8-9026-5B95-8D603626EAE5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29" creationId="{2B2CCBB7-B42A-079A-565E-6A1A429B8585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32" creationId="{823F3876-D282-EF52-B548-A8198D54EADB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33" creationId="{009A27DF-DD60-1A08-B37A-2723CDAF16B7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34" creationId="{C65F90DD-9919-9FFB-9979-1857D1D84E6E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35" creationId="{AFB33199-09B3-3A63-5C5C-63FAB055F0BB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37" creationId="{11DD23FE-B038-7C92-7175-94EF9A577DF9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38" creationId="{B65B83A6-AE3E-8BE6-A1B7-4782D796E35B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39" creationId="{6A410E7F-B479-459D-2357-925BEDF8D088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40" creationId="{099A3320-81D9-8FF5-AE8C-7A26BCDF2A14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41" creationId="{050E6559-F6E7-84C9-ADF7-60E3A2FC9D45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42" creationId="{FD390F5F-02E1-5B07-CD98-7FBDBF4A8EAE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43" creationId="{60551CE4-267D-C119-B6F4-016A8460E020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44" creationId="{E3273365-A685-0A6B-8670-2C873314CC83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45" creationId="{9678D0E4-1BC5-8BAF-9C90-130F555E779E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46" creationId="{A57E11AB-E437-CE53-876A-645076834793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47" creationId="{4844E1BB-67D7-7080-F090-B00F927CA141}"/>
          </ac:spMkLst>
        </pc:spChg>
        <pc:spChg chg="mod">
          <ac:chgData name="Whitlock, Brad Joseph" userId="b17921a8-c054-4d74-90f4-d6286b94a07b" providerId="ADAL" clId="{7DC1C30D-118F-41D3-A059-9F727D56EE00}" dt="2024-12-12T20:48:17.916" v="573"/>
          <ac:spMkLst>
            <pc:docMk/>
            <pc:sldMk cId="1652003035" sldId="259"/>
            <ac:spMk id="48" creationId="{C1B3065C-BC2A-57B3-77E8-7D2CCA5E203D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50" creationId="{74CC1247-313F-5686-5842-D7C88D4356E0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51" creationId="{EB042E6D-553B-E5AA-A766-746E4E499C28}"/>
          </ac:spMkLst>
        </pc:spChg>
        <pc:spChg chg="mod">
          <ac:chgData name="Whitlock, Brad Joseph" userId="b17921a8-c054-4d74-90f4-d6286b94a07b" providerId="ADAL" clId="{7DC1C30D-118F-41D3-A059-9F727D56EE00}" dt="2024-12-12T20:51:34.548" v="610" actId="1076"/>
          <ac:spMkLst>
            <pc:docMk/>
            <pc:sldMk cId="1652003035" sldId="259"/>
            <ac:spMk id="52" creationId="{3BB89A50-0A10-30CA-00C7-00A520073A52}"/>
          </ac:spMkLst>
        </pc:spChg>
        <pc:spChg chg="mod">
          <ac:chgData name="Whitlock, Brad Joseph" userId="b17921a8-c054-4d74-90f4-d6286b94a07b" providerId="ADAL" clId="{7DC1C30D-118F-41D3-A059-9F727D56EE00}" dt="2024-12-12T20:51:11.289" v="603" actId="1076"/>
          <ac:spMkLst>
            <pc:docMk/>
            <pc:sldMk cId="1652003035" sldId="259"/>
            <ac:spMk id="53" creationId="{5B1F1646-F28B-A32E-BAC7-2A5C0869806F}"/>
          </ac:spMkLst>
        </pc:spChg>
        <pc:spChg chg="mod">
          <ac:chgData name="Whitlock, Brad Joseph" userId="b17921a8-c054-4d74-90f4-d6286b94a07b" providerId="ADAL" clId="{7DC1C30D-118F-41D3-A059-9F727D56EE00}" dt="2024-12-12T20:51:42.628" v="612" actId="14100"/>
          <ac:spMkLst>
            <pc:docMk/>
            <pc:sldMk cId="1652003035" sldId="259"/>
            <ac:spMk id="54" creationId="{4036CD4E-B5DA-900D-2895-2541325348FB}"/>
          </ac:spMkLst>
        </pc:spChg>
        <pc:spChg chg="mod">
          <ac:chgData name="Whitlock, Brad Joseph" userId="b17921a8-c054-4d74-90f4-d6286b94a07b" providerId="ADAL" clId="{7DC1C30D-118F-41D3-A059-9F727D56EE00}" dt="2024-12-12T20:51:31.045" v="608" actId="1076"/>
          <ac:spMkLst>
            <pc:docMk/>
            <pc:sldMk cId="1652003035" sldId="259"/>
            <ac:spMk id="55" creationId="{AE9F5256-9B9F-B262-C99A-1666E342ACE3}"/>
          </ac:spMkLst>
        </pc:spChg>
        <pc:spChg chg="mod">
          <ac:chgData name="Whitlock, Brad Joseph" userId="b17921a8-c054-4d74-90f4-d6286b94a07b" providerId="ADAL" clId="{7DC1C30D-118F-41D3-A059-9F727D56EE00}" dt="2024-12-12T20:51:04.826" v="601" actId="1076"/>
          <ac:spMkLst>
            <pc:docMk/>
            <pc:sldMk cId="1652003035" sldId="259"/>
            <ac:spMk id="56" creationId="{ABA5828E-4C3F-947B-6F52-9765DA8DF871}"/>
          </ac:spMkLst>
        </pc:spChg>
        <pc:spChg chg="mod">
          <ac:chgData name="Whitlock, Brad Joseph" userId="b17921a8-c054-4d74-90f4-d6286b94a07b" providerId="ADAL" clId="{7DC1C30D-118F-41D3-A059-9F727D56EE00}" dt="2024-12-12T20:51:48.741" v="614" actId="14100"/>
          <ac:spMkLst>
            <pc:docMk/>
            <pc:sldMk cId="1652003035" sldId="259"/>
            <ac:spMk id="58" creationId="{FB7FB41E-9132-9185-9D53-B12F1C4EA05D}"/>
          </ac:spMkLst>
        </pc:spChg>
        <pc:spChg chg="mod">
          <ac:chgData name="Whitlock, Brad Joseph" userId="b17921a8-c054-4d74-90f4-d6286b94a07b" providerId="ADAL" clId="{7DC1C30D-118F-41D3-A059-9F727D56EE00}" dt="2024-12-12T20:51:53.459" v="615" actId="1076"/>
          <ac:spMkLst>
            <pc:docMk/>
            <pc:sldMk cId="1652003035" sldId="259"/>
            <ac:spMk id="59" creationId="{C75712E7-B2BB-2B89-236C-2DC31F6F84C5}"/>
          </ac:spMkLst>
        </pc:spChg>
        <pc:spChg chg="mod">
          <ac:chgData name="Whitlock, Brad Joseph" userId="b17921a8-c054-4d74-90f4-d6286b94a07b" providerId="ADAL" clId="{7DC1C30D-118F-41D3-A059-9F727D56EE00}" dt="2024-12-12T20:51:14.269" v="604" actId="1076"/>
          <ac:spMkLst>
            <pc:docMk/>
            <pc:sldMk cId="1652003035" sldId="259"/>
            <ac:spMk id="60" creationId="{A2D89A31-7AA8-68B7-2682-4AE4384D16F6}"/>
          </ac:spMkLst>
        </pc:spChg>
        <pc:spChg chg="mod">
          <ac:chgData name="Whitlock, Brad Joseph" userId="b17921a8-c054-4d74-90f4-d6286b94a07b" providerId="ADAL" clId="{7DC1C30D-118F-41D3-A059-9F727D56EE00}" dt="2024-12-12T20:51:18.707" v="605" actId="1076"/>
          <ac:spMkLst>
            <pc:docMk/>
            <pc:sldMk cId="1652003035" sldId="259"/>
            <ac:spMk id="61" creationId="{AE2B6629-F9F1-02B6-05D9-6922706CFF1D}"/>
          </ac:spMkLst>
        </pc:spChg>
        <pc:spChg chg="mod">
          <ac:chgData name="Whitlock, Brad Joseph" userId="b17921a8-c054-4d74-90f4-d6286b94a07b" providerId="ADAL" clId="{7DC1C30D-118F-41D3-A059-9F727D56EE00}" dt="2024-12-12T20:51:23.371" v="606" actId="1076"/>
          <ac:spMkLst>
            <pc:docMk/>
            <pc:sldMk cId="1652003035" sldId="259"/>
            <ac:spMk id="62" creationId="{09216D08-9B81-AC71-33B3-2C9EDB11C4B4}"/>
          </ac:spMkLst>
        </pc:spChg>
        <pc:spChg chg="del mod">
          <ac:chgData name="Whitlock, Brad Joseph" userId="b17921a8-c054-4d74-90f4-d6286b94a07b" providerId="ADAL" clId="{7DC1C30D-118F-41D3-A059-9F727D56EE00}" dt="2024-12-12T20:50:44.963" v="596" actId="478"/>
          <ac:spMkLst>
            <pc:docMk/>
            <pc:sldMk cId="1652003035" sldId="259"/>
            <ac:spMk id="63" creationId="{1BA1B2D9-C4D8-861A-B76D-0D110434F1AB}"/>
          </ac:spMkLst>
        </pc:spChg>
        <pc:spChg chg="del mod">
          <ac:chgData name="Whitlock, Brad Joseph" userId="b17921a8-c054-4d74-90f4-d6286b94a07b" providerId="ADAL" clId="{7DC1C30D-118F-41D3-A059-9F727D56EE00}" dt="2024-12-12T20:50:48.949" v="598" actId="478"/>
          <ac:spMkLst>
            <pc:docMk/>
            <pc:sldMk cId="1652003035" sldId="259"/>
            <ac:spMk id="64" creationId="{A959E11D-82CE-9A3B-6FF0-A7C801EB7EEE}"/>
          </ac:spMkLst>
        </pc:spChg>
        <pc:spChg chg="del mod">
          <ac:chgData name="Whitlock, Brad Joseph" userId="b17921a8-c054-4d74-90f4-d6286b94a07b" providerId="ADAL" clId="{7DC1C30D-118F-41D3-A059-9F727D56EE00}" dt="2024-12-12T20:50:27.634" v="589" actId="478"/>
          <ac:spMkLst>
            <pc:docMk/>
            <pc:sldMk cId="1652003035" sldId="259"/>
            <ac:spMk id="65" creationId="{B69C8791-28A7-AB8F-2836-C45929176442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67" creationId="{65736E01-57D7-8EA7-989D-B48360C8A797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68" creationId="{92E700E3-6822-0797-322F-E945CCD174D2}"/>
          </ac:spMkLst>
        </pc:spChg>
        <pc:spChg chg="del mod">
          <ac:chgData name="Whitlock, Brad Joseph" userId="b17921a8-c054-4d74-90f4-d6286b94a07b" providerId="ADAL" clId="{7DC1C30D-118F-41D3-A059-9F727D56EE00}" dt="2024-12-12T20:50:51.361" v="599" actId="478"/>
          <ac:spMkLst>
            <pc:docMk/>
            <pc:sldMk cId="1652003035" sldId="259"/>
            <ac:spMk id="69" creationId="{2C6ACDAF-E9F2-CAE0-E924-171F5CEE6519}"/>
          </ac:spMkLst>
        </pc:spChg>
        <pc:spChg chg="del mod">
          <ac:chgData name="Whitlock, Brad Joseph" userId="b17921a8-c054-4d74-90f4-d6286b94a07b" providerId="ADAL" clId="{7DC1C30D-118F-41D3-A059-9F727D56EE00}" dt="2024-12-12T20:50:20.938" v="586" actId="478"/>
          <ac:spMkLst>
            <pc:docMk/>
            <pc:sldMk cId="1652003035" sldId="259"/>
            <ac:spMk id="70" creationId="{A6AF88A9-4314-800B-A6EB-C40E1D29CDE0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71" creationId="{FBE43DFA-87A4-33A0-CC63-1E93D1123F8A}"/>
          </ac:spMkLst>
        </pc:spChg>
        <pc:spChg chg="del mod">
          <ac:chgData name="Whitlock, Brad Joseph" userId="b17921a8-c054-4d74-90f4-d6286b94a07b" providerId="ADAL" clId="{7DC1C30D-118F-41D3-A059-9F727D56EE00}" dt="2024-12-12T20:50:23.032" v="587" actId="478"/>
          <ac:spMkLst>
            <pc:docMk/>
            <pc:sldMk cId="1652003035" sldId="259"/>
            <ac:spMk id="72" creationId="{108DE2C7-1502-791A-A59C-1270B74F3B3E}"/>
          </ac:spMkLst>
        </pc:spChg>
        <pc:spChg chg="del mod">
          <ac:chgData name="Whitlock, Brad Joseph" userId="b17921a8-c054-4d74-90f4-d6286b94a07b" providerId="ADAL" clId="{7DC1C30D-118F-41D3-A059-9F727D56EE00}" dt="2024-12-12T20:50:25.049" v="588" actId="478"/>
          <ac:spMkLst>
            <pc:docMk/>
            <pc:sldMk cId="1652003035" sldId="259"/>
            <ac:spMk id="73" creationId="{B91380B7-64BE-D5D3-9CD4-9CEE2EB0C9CB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74" creationId="{08874E20-90BA-261E-DB56-6D5A3619C531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75" creationId="{8130637A-57FE-678F-DC2E-57707F937D8B}"/>
          </ac:spMkLst>
        </pc:spChg>
        <pc:spChg chg="del mod">
          <ac:chgData name="Whitlock, Brad Joseph" userId="b17921a8-c054-4d74-90f4-d6286b94a07b" providerId="ADAL" clId="{7DC1C30D-118F-41D3-A059-9F727D56EE00}" dt="2024-12-12T20:50:14.880" v="584" actId="478"/>
          <ac:spMkLst>
            <pc:docMk/>
            <pc:sldMk cId="1652003035" sldId="259"/>
            <ac:spMk id="77" creationId="{4AAB9669-FFCB-E566-6452-C69B49A5AFC6}"/>
          </ac:spMkLst>
        </pc:spChg>
        <pc:spChg chg="del mod">
          <ac:chgData name="Whitlock, Brad Joseph" userId="b17921a8-c054-4d74-90f4-d6286b94a07b" providerId="ADAL" clId="{7DC1C30D-118F-41D3-A059-9F727D56EE00}" dt="2024-12-12T20:50:16.922" v="585" actId="478"/>
          <ac:spMkLst>
            <pc:docMk/>
            <pc:sldMk cId="1652003035" sldId="259"/>
            <ac:spMk id="78" creationId="{3C704223-AE62-C302-49A8-CEFD23D14053}"/>
          </ac:spMkLst>
        </pc:spChg>
        <pc:spChg chg="del mod">
          <ac:chgData name="Whitlock, Brad Joseph" userId="b17921a8-c054-4d74-90f4-d6286b94a07b" providerId="ADAL" clId="{7DC1C30D-118F-41D3-A059-9F727D56EE00}" dt="2024-12-12T20:50:46.681" v="597" actId="478"/>
          <ac:spMkLst>
            <pc:docMk/>
            <pc:sldMk cId="1652003035" sldId="259"/>
            <ac:spMk id="79" creationId="{63A52431-002A-D34C-6515-D9152AC011E6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80" creationId="{064465A7-6E72-6073-D1B1-56FB8328E73C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81" creationId="{5F2D8D43-C14A-D131-6257-5A1BF3C399CD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82" creationId="{48BB759A-A272-FBD0-C89F-48B9BE6ED5A9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83" creationId="{F28B8776-4DCE-2CFB-0485-A99911DA6ACA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84" creationId="{8F267BD8-44A7-1099-2657-A43A8B557F08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85" creationId="{68BC5926-5A85-C542-DE49-D3C9E5E06992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86" creationId="{9FC88D50-5A65-2577-36A7-183D1BDE9638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88" creationId="{1D8AFA38-E6CE-CEF2-039A-608FF1E643CA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89" creationId="{230C7B8D-FDC3-0C82-50B4-0ECD3E819ABD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90" creationId="{A01D67C8-0C85-0AD7-DEDA-A52130461245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91" creationId="{E4F84490-701D-63B5-4BA7-DE18CCD81373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92" creationId="{2B1764E1-9BC8-7B9F-9BD2-B16C796CB5A2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93" creationId="{6EAC270E-7F69-C5EB-20D4-1C2DC548F70B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94" creationId="{F7E6A68C-40A2-3351-89D4-3FD69F8884FA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95" creationId="{0FDB18B0-8BB5-3B2C-40A8-9E1A8144A485}"/>
          </ac:spMkLst>
        </pc:spChg>
        <pc:spChg chg="mod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96" creationId="{F2E92516-ABA8-48D1-3D89-E7DAD4DBC9E7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98" creationId="{3B7CBC63-CB13-8EE4-D5C7-012E7A1568A4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100" creationId="{DBF589BD-F52B-EE88-7D68-B7D7F8F3E1C6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101" creationId="{2E26E14E-50CA-5317-0DB0-1C6BA4888055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102" creationId="{591D5328-5B48-F8ED-1691-39374646E509}"/>
          </ac:spMkLst>
        </pc:spChg>
        <pc:spChg chg="mod">
          <ac:chgData name="Whitlock, Brad Joseph" userId="b17921a8-c054-4d74-90f4-d6286b94a07b" providerId="ADAL" clId="{7DC1C30D-118F-41D3-A059-9F727D56EE00}" dt="2024-12-12T20:49:31.165" v="577"/>
          <ac:spMkLst>
            <pc:docMk/>
            <pc:sldMk cId="1652003035" sldId="259"/>
            <ac:spMk id="109" creationId="{30EC9B5E-1019-0E1C-B448-1D4EE8219D2D}"/>
          </ac:spMkLst>
        </pc:spChg>
        <pc:spChg chg="add mod">
          <ac:chgData name="Whitlock, Brad Joseph" userId="b17921a8-c054-4d74-90f4-d6286b94a07b" providerId="ADAL" clId="{7DC1C30D-118F-41D3-A059-9F727D56EE00}" dt="2024-12-12T20:53:14.366" v="630" actId="692"/>
          <ac:spMkLst>
            <pc:docMk/>
            <pc:sldMk cId="1652003035" sldId="259"/>
            <ac:spMk id="110" creationId="{178B4F01-9AD0-6C7E-E9E7-2FFF7A503F26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12" creationId="{C842BE9E-5E4E-B526-709E-A7CE0E28A54F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13" creationId="{A3CE2BA1-CF93-9E21-6010-5ED9B60E9CCE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14" creationId="{86711DAC-B013-9EEE-529E-E04417C79F54}"/>
          </ac:spMkLst>
        </pc:spChg>
        <pc:spChg chg="mod">
          <ac:chgData name="Whitlock, Brad Joseph" userId="b17921a8-c054-4d74-90f4-d6286b94a07b" providerId="ADAL" clId="{7DC1C30D-118F-41D3-A059-9F727D56EE00}" dt="2024-12-12T20:55:17.649" v="674" actId="1076"/>
          <ac:spMkLst>
            <pc:docMk/>
            <pc:sldMk cId="1652003035" sldId="259"/>
            <ac:spMk id="115" creationId="{909DDFEE-FCDC-D622-0B9D-5508F9FB9288}"/>
          </ac:spMkLst>
        </pc:spChg>
        <pc:spChg chg="del mod">
          <ac:chgData name="Whitlock, Brad Joseph" userId="b17921a8-c054-4d74-90f4-d6286b94a07b" providerId="ADAL" clId="{7DC1C30D-118F-41D3-A059-9F727D56EE00}" dt="2024-12-12T20:54:09.834" v="641" actId="478"/>
          <ac:spMkLst>
            <pc:docMk/>
            <pc:sldMk cId="1652003035" sldId="259"/>
            <ac:spMk id="119" creationId="{E6591EA7-663A-3370-5FB6-19F261E42122}"/>
          </ac:spMkLst>
        </pc:spChg>
        <pc:spChg chg="del mod">
          <ac:chgData name="Whitlock, Brad Joseph" userId="b17921a8-c054-4d74-90f4-d6286b94a07b" providerId="ADAL" clId="{7DC1C30D-118F-41D3-A059-9F727D56EE00}" dt="2024-12-12T20:54:07.927" v="640" actId="478"/>
          <ac:spMkLst>
            <pc:docMk/>
            <pc:sldMk cId="1652003035" sldId="259"/>
            <ac:spMk id="133" creationId="{F66B76E6-BEC5-EAAE-111E-66BFEDCE065F}"/>
          </ac:spMkLst>
        </pc:spChg>
        <pc:spChg chg="mod">
          <ac:chgData name="Whitlock, Brad Joseph" userId="b17921a8-c054-4d74-90f4-d6286b94a07b" providerId="ADAL" clId="{7DC1C30D-118F-41D3-A059-9F727D56EE00}" dt="2024-12-12T20:55:31.171" v="675" actId="20577"/>
          <ac:spMkLst>
            <pc:docMk/>
            <pc:sldMk cId="1652003035" sldId="259"/>
            <ac:spMk id="134" creationId="{A138124F-3171-F2E0-BA1C-8D1FA81F2145}"/>
          </ac:spMkLst>
        </pc:spChg>
        <pc:spChg chg="mod">
          <ac:chgData name="Whitlock, Brad Joseph" userId="b17921a8-c054-4d74-90f4-d6286b94a07b" providerId="ADAL" clId="{7DC1C30D-118F-41D3-A059-9F727D56EE00}" dt="2024-12-12T20:57:37.034" v="696" actId="1076"/>
          <ac:spMkLst>
            <pc:docMk/>
            <pc:sldMk cId="1652003035" sldId="259"/>
            <ac:spMk id="135" creationId="{CF0929F8-999D-DC5B-F780-80F3F623ADD3}"/>
          </ac:spMkLst>
        </pc:spChg>
        <pc:spChg chg="del mod">
          <ac:chgData name="Whitlock, Brad Joseph" userId="b17921a8-c054-4d74-90f4-d6286b94a07b" providerId="ADAL" clId="{7DC1C30D-118F-41D3-A059-9F727D56EE00}" dt="2024-12-12T20:54:05.858" v="639" actId="478"/>
          <ac:spMkLst>
            <pc:docMk/>
            <pc:sldMk cId="1652003035" sldId="259"/>
            <ac:spMk id="136" creationId="{C4E282EF-9C14-0A33-5D4D-02ED174A8B19}"/>
          </ac:spMkLst>
        </pc:spChg>
        <pc:spChg chg="del mod">
          <ac:chgData name="Whitlock, Brad Joseph" userId="b17921a8-c054-4d74-90f4-d6286b94a07b" providerId="ADAL" clId="{7DC1C30D-118F-41D3-A059-9F727D56EE00}" dt="2024-12-12T20:53:57.554" v="636" actId="478"/>
          <ac:spMkLst>
            <pc:docMk/>
            <pc:sldMk cId="1652003035" sldId="259"/>
            <ac:spMk id="137" creationId="{53BA0CF0-8060-699F-0C59-A4F5971A3C52}"/>
          </ac:spMkLst>
        </pc:spChg>
        <pc:spChg chg="del mod">
          <ac:chgData name="Whitlock, Brad Joseph" userId="b17921a8-c054-4d74-90f4-d6286b94a07b" providerId="ADAL" clId="{7DC1C30D-118F-41D3-A059-9F727D56EE00}" dt="2024-12-12T20:54:01.082" v="637" actId="478"/>
          <ac:spMkLst>
            <pc:docMk/>
            <pc:sldMk cId="1652003035" sldId="259"/>
            <ac:spMk id="138" creationId="{E4DA3D30-42ED-FC97-5E2D-272A094FCF5F}"/>
          </ac:spMkLst>
        </pc:spChg>
        <pc:spChg chg="del mod">
          <ac:chgData name="Whitlock, Brad Joseph" userId="b17921a8-c054-4d74-90f4-d6286b94a07b" providerId="ADAL" clId="{7DC1C30D-118F-41D3-A059-9F727D56EE00}" dt="2024-12-12T20:54:03.230" v="638" actId="478"/>
          <ac:spMkLst>
            <pc:docMk/>
            <pc:sldMk cId="1652003035" sldId="259"/>
            <ac:spMk id="149" creationId="{9AE32C7F-3B85-5DCF-F00A-2253C50C3906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50" creationId="{8A479509-A147-C947-1BFA-496468330729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51" creationId="{95AF6DB1-60AB-E571-2271-FF0B010A9157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53" creationId="{6813C43B-13E4-6F00-8A2B-8CA0F45B0E3E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54" creationId="{06CC156E-231A-0015-3161-900E175370F9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55" creationId="{E2B5D232-5943-5BAA-3800-9FEF8222EACA}"/>
          </ac:spMkLst>
        </pc:spChg>
        <pc:spChg chg="mod topLvl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169" creationId="{7C8F0091-A8B1-960F-15A8-AEBC30B76194}"/>
          </ac:spMkLst>
        </pc:spChg>
        <pc:spChg chg="mod topLvl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170" creationId="{19DEED5B-F529-7405-39E7-F92DAF1A0326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71" creationId="{50DBDA4E-F612-EC2C-3303-B7E0A2C9D26C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72" creationId="{0EEFB74F-E2A3-B1A2-AB8B-5076650C697A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73" creationId="{89555B8C-E817-D5A5-A294-11610880197B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74" creationId="{1D21D1D3-E1A0-4071-A149-B8169480A4AA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75" creationId="{6D31B1CE-C583-99F5-475B-D50BEB1EC5F4}"/>
          </ac:spMkLst>
        </pc:spChg>
        <pc:spChg chg="mod">
          <ac:chgData name="Whitlock, Brad Joseph" userId="b17921a8-c054-4d74-90f4-d6286b94a07b" providerId="ADAL" clId="{7DC1C30D-118F-41D3-A059-9F727D56EE00}" dt="2024-12-12T20:53:43.263" v="633"/>
          <ac:spMkLst>
            <pc:docMk/>
            <pc:sldMk cId="1652003035" sldId="259"/>
            <ac:spMk id="176" creationId="{C2D1B9A2-0BD5-25C1-D3D6-1032A203EFDD}"/>
          </ac:spMkLst>
        </pc:spChg>
        <pc:spChg chg="add mod">
          <ac:chgData name="Whitlock, Brad Joseph" userId="b17921a8-c054-4d74-90f4-d6286b94a07b" providerId="ADAL" clId="{7DC1C30D-118F-41D3-A059-9F727D56EE00}" dt="2024-12-12T20:56:38.126" v="687" actId="692"/>
          <ac:spMkLst>
            <pc:docMk/>
            <pc:sldMk cId="1652003035" sldId="259"/>
            <ac:spMk id="177" creationId="{298DAE7A-3DF3-67D7-84C8-AE3AEAC0DA12}"/>
          </ac:spMkLst>
        </pc:spChg>
        <pc:spChg chg="add mod">
          <ac:chgData name="Whitlock, Brad Joseph" userId="b17921a8-c054-4d74-90f4-d6286b94a07b" providerId="ADAL" clId="{7DC1C30D-118F-41D3-A059-9F727D56EE00}" dt="2024-12-12T20:57:09.378" v="695" actId="692"/>
          <ac:spMkLst>
            <pc:docMk/>
            <pc:sldMk cId="1652003035" sldId="259"/>
            <ac:spMk id="178" creationId="{1F74BAC2-CB32-6CD0-11C0-BEABE476CC25}"/>
          </ac:spMkLst>
        </pc:spChg>
        <pc:spChg chg="mod topLvl">
          <ac:chgData name="Whitlock, Brad Joseph" userId="b17921a8-c054-4d74-90f4-d6286b94a07b" providerId="ADAL" clId="{7DC1C30D-118F-41D3-A059-9F727D56EE00}" dt="2024-12-12T20:53:31.332" v="631" actId="165"/>
          <ac:spMkLst>
            <pc:docMk/>
            <pc:sldMk cId="1652003035" sldId="259"/>
            <ac:spMk id="189" creationId="{96579195-A3BF-9A99-11F2-3C77C7C8F7D7}"/>
          </ac:spMkLst>
        </pc:spChg>
        <pc:grpChg chg="add mod">
          <ac:chgData name="Whitlock, Brad Joseph" userId="b17921a8-c054-4d74-90f4-d6286b94a07b" providerId="ADAL" clId="{7DC1C30D-118F-41D3-A059-9F727D56EE00}" dt="2024-12-12T20:48:44.111" v="576" actId="1076"/>
          <ac:grpSpMkLst>
            <pc:docMk/>
            <pc:sldMk cId="1652003035" sldId="259"/>
            <ac:grpSpMk id="3" creationId="{B810CA34-CD8E-C09C-AE42-9C152220C4C1}"/>
          </ac:grpSpMkLst>
        </pc:grpChg>
        <pc:grpChg chg="del">
          <ac:chgData name="Whitlock, Brad Joseph" userId="b17921a8-c054-4d74-90f4-d6286b94a07b" providerId="ADAL" clId="{7DC1C30D-118F-41D3-A059-9F727D56EE00}" dt="2024-12-12T20:49:39.863" v="579" actId="478"/>
          <ac:grpSpMkLst>
            <pc:docMk/>
            <pc:sldMk cId="1652003035" sldId="259"/>
            <ac:grpSpMk id="30" creationId="{A8B45D9D-7A47-007E-74C2-F2F0FF522CF6}"/>
          </ac:grpSpMkLst>
        </pc:grpChg>
        <pc:grpChg chg="del mod topLvl">
          <ac:chgData name="Whitlock, Brad Joseph" userId="b17921a8-c054-4d74-90f4-d6286b94a07b" providerId="ADAL" clId="{7DC1C30D-118F-41D3-A059-9F727D56EE00}" dt="2024-12-12T20:53:38.435" v="632" actId="478"/>
          <ac:grpSpMkLst>
            <pc:docMk/>
            <pc:sldMk cId="1652003035" sldId="259"/>
            <ac:grpSpMk id="31" creationId="{F44BF317-5B7E-0429-3E3F-947B32C899B0}"/>
          </ac:grpSpMkLst>
        </pc:grpChg>
        <pc:grpChg chg="mod">
          <ac:chgData name="Whitlock, Brad Joseph" userId="b17921a8-c054-4d74-90f4-d6286b94a07b" providerId="ADAL" clId="{7DC1C30D-118F-41D3-A059-9F727D56EE00}" dt="2024-12-12T20:48:17.916" v="573"/>
          <ac:grpSpMkLst>
            <pc:docMk/>
            <pc:sldMk cId="1652003035" sldId="259"/>
            <ac:grpSpMk id="36" creationId="{99AE37EA-16F5-6141-AB61-49A0FD6BD4A4}"/>
          </ac:grpSpMkLst>
        </pc:grpChg>
        <pc:grpChg chg="add mod">
          <ac:chgData name="Whitlock, Brad Joseph" userId="b17921a8-c054-4d74-90f4-d6286b94a07b" providerId="ADAL" clId="{7DC1C30D-118F-41D3-A059-9F727D56EE00}" dt="2024-12-12T20:49:46.019" v="580" actId="1076"/>
          <ac:grpSpMkLst>
            <pc:docMk/>
            <pc:sldMk cId="1652003035" sldId="259"/>
            <ac:grpSpMk id="49" creationId="{C282C263-532F-FB0A-838A-C95A07FD0CFF}"/>
          </ac:grpSpMkLst>
        </pc:grpChg>
        <pc:grpChg chg="mod">
          <ac:chgData name="Whitlock, Brad Joseph" userId="b17921a8-c054-4d74-90f4-d6286b94a07b" providerId="ADAL" clId="{7DC1C30D-118F-41D3-A059-9F727D56EE00}" dt="2024-12-12T20:53:31.332" v="631" actId="165"/>
          <ac:grpSpMkLst>
            <pc:docMk/>
            <pc:sldMk cId="1652003035" sldId="259"/>
            <ac:grpSpMk id="66" creationId="{2E157BFD-D572-C79C-CF88-6EB4631EC6EC}"/>
          </ac:grpSpMkLst>
        </pc:grpChg>
        <pc:grpChg chg="mod">
          <ac:chgData name="Whitlock, Brad Joseph" userId="b17921a8-c054-4d74-90f4-d6286b94a07b" providerId="ADAL" clId="{7DC1C30D-118F-41D3-A059-9F727D56EE00}" dt="2024-12-12T20:49:31.165" v="577"/>
          <ac:grpSpMkLst>
            <pc:docMk/>
            <pc:sldMk cId="1652003035" sldId="259"/>
            <ac:grpSpMk id="76" creationId="{ACD9D496-A4D0-3D17-A752-2F60B09799C0}"/>
          </ac:grpSpMkLst>
        </pc:grpChg>
        <pc:grpChg chg="mod">
          <ac:chgData name="Whitlock, Brad Joseph" userId="b17921a8-c054-4d74-90f4-d6286b94a07b" providerId="ADAL" clId="{7DC1C30D-118F-41D3-A059-9F727D56EE00}" dt="2024-12-12T20:53:31.332" v="631" actId="165"/>
          <ac:grpSpMkLst>
            <pc:docMk/>
            <pc:sldMk cId="1652003035" sldId="259"/>
            <ac:grpSpMk id="87" creationId="{A0D85D1C-45BF-503D-5DB3-83734035B527}"/>
          </ac:grpSpMkLst>
        </pc:grpChg>
        <pc:grpChg chg="del">
          <ac:chgData name="Whitlock, Brad Joseph" userId="b17921a8-c054-4d74-90f4-d6286b94a07b" providerId="ADAL" clId="{7DC1C30D-118F-41D3-A059-9F727D56EE00}" dt="2024-12-12T20:48:35.257" v="575" actId="478"/>
          <ac:grpSpMkLst>
            <pc:docMk/>
            <pc:sldMk cId="1652003035" sldId="259"/>
            <ac:grpSpMk id="97" creationId="{8A54CBB5-EB2C-C283-C34C-4A31B6E24A34}"/>
          </ac:grpSpMkLst>
        </pc:grpChg>
        <pc:grpChg chg="add mod ord">
          <ac:chgData name="Whitlock, Brad Joseph" userId="b17921a8-c054-4d74-90f4-d6286b94a07b" providerId="ADAL" clId="{7DC1C30D-118F-41D3-A059-9F727D56EE00}" dt="2024-12-12T20:55:41.865" v="677" actId="167"/>
          <ac:grpSpMkLst>
            <pc:docMk/>
            <pc:sldMk cId="1652003035" sldId="259"/>
            <ac:grpSpMk id="111" creationId="{03022B21-6B95-8C79-94A2-6C450A91BC5E}"/>
          </ac:grpSpMkLst>
        </pc:grpChg>
        <pc:grpChg chg="mod">
          <ac:chgData name="Whitlock, Brad Joseph" userId="b17921a8-c054-4d74-90f4-d6286b94a07b" providerId="ADAL" clId="{7DC1C30D-118F-41D3-A059-9F727D56EE00}" dt="2024-12-12T20:53:43.263" v="633"/>
          <ac:grpSpMkLst>
            <pc:docMk/>
            <pc:sldMk cId="1652003035" sldId="259"/>
            <ac:grpSpMk id="152" creationId="{018FF591-483E-7515-3CF2-16334B12B825}"/>
          </ac:grpSpMkLst>
        </pc:grpChg>
        <pc:grpChg chg="del">
          <ac:chgData name="Whitlock, Brad Joseph" userId="b17921a8-c054-4d74-90f4-d6286b94a07b" providerId="ADAL" clId="{7DC1C30D-118F-41D3-A059-9F727D56EE00}" dt="2024-12-12T20:53:31.332" v="631" actId="165"/>
          <ac:grpSpMkLst>
            <pc:docMk/>
            <pc:sldMk cId="1652003035" sldId="259"/>
            <ac:grpSpMk id="194" creationId="{05999F79-41AA-4AA8-1290-72B4B4FD3CD6}"/>
          </ac:grpSpMkLst>
        </pc:grpChg>
      </pc:sldChg>
    </pc:docChg>
  </pc:docChgLst>
  <pc:docChgLst>
    <pc:chgData name="Whitlock, Brad Joseph" userId="b17921a8-c054-4d74-90f4-d6286b94a07b" providerId="ADAL" clId="{66C65813-69A0-493D-A7EC-ED08237D1BDB}"/>
    <pc:docChg chg="undo custSel addSld delSld modSld">
      <pc:chgData name="Whitlock, Brad Joseph" userId="b17921a8-c054-4d74-90f4-d6286b94a07b" providerId="ADAL" clId="{66C65813-69A0-493D-A7EC-ED08237D1BDB}" dt="2024-12-03T18:52:48.175" v="1471" actId="20577"/>
      <pc:docMkLst>
        <pc:docMk/>
      </pc:docMkLst>
      <pc:sldChg chg="addSp delSp modSp mod">
        <pc:chgData name="Whitlock, Brad Joseph" userId="b17921a8-c054-4d74-90f4-d6286b94a07b" providerId="ADAL" clId="{66C65813-69A0-493D-A7EC-ED08237D1BDB}" dt="2024-11-26T21:38:23.408" v="936" actId="164"/>
        <pc:sldMkLst>
          <pc:docMk/>
          <pc:sldMk cId="848647833" sldId="257"/>
        </pc:sldMkLst>
        <pc:spChg chg="mod">
          <ac:chgData name="Whitlock, Brad Joseph" userId="b17921a8-c054-4d74-90f4-d6286b94a07b" providerId="ADAL" clId="{66C65813-69A0-493D-A7EC-ED08237D1BDB}" dt="2024-11-26T21:23:57.272" v="571" actId="20577"/>
          <ac:spMkLst>
            <pc:docMk/>
            <pc:sldMk cId="848647833" sldId="257"/>
            <ac:spMk id="2" creationId="{DF627631-BB90-FB2F-1F33-B5A44B258985}"/>
          </ac:spMkLst>
        </pc:spChg>
        <pc:spChg chg="del mod">
          <ac:chgData name="Whitlock, Brad Joseph" userId="b17921a8-c054-4d74-90f4-d6286b94a07b" providerId="ADAL" clId="{66C65813-69A0-493D-A7EC-ED08237D1BDB}" dt="2024-11-26T21:23:40.223" v="546" actId="478"/>
          <ac:spMkLst>
            <pc:docMk/>
            <pc:sldMk cId="848647833" sldId="257"/>
            <ac:spMk id="3" creationId="{265F1FD8-4FF7-2DE0-9B61-2FFA399B5D22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4" creationId="{B8581FA2-F777-5499-C679-4A40CDAB8473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5" creationId="{E838068C-2043-6306-B35D-60E8B1ECFE30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6" creationId="{1253D554-EF75-346C-E7E7-FEFB09D37433}"/>
          </ac:spMkLst>
        </pc:spChg>
        <pc:spChg chg="add del mod">
          <ac:chgData name="Whitlock, Brad Joseph" userId="b17921a8-c054-4d74-90f4-d6286b94a07b" providerId="ADAL" clId="{66C65813-69A0-493D-A7EC-ED08237D1BDB}" dt="2024-11-26T20:48:24.907" v="10" actId="478"/>
          <ac:spMkLst>
            <pc:docMk/>
            <pc:sldMk cId="848647833" sldId="257"/>
            <ac:spMk id="7" creationId="{18EF8262-B447-6504-BDEF-EE49EE519A9D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8" creationId="{199D18BB-BF2F-0E72-0CEC-980F670BA0A7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9" creationId="{F57430F2-7403-B906-12F5-DB2185F7333F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10" creationId="{FC5AE554-5D37-636A-0062-23E52CAEE9F3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11" creationId="{9E4E6EFD-8B12-904C-5F30-6E8D36FD549B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12" creationId="{28586D68-11A7-783D-81C0-FD1FC902E845}"/>
          </ac:spMkLst>
        </pc:spChg>
        <pc:spChg chg="add mod">
          <ac:chgData name="Whitlock, Brad Joseph" userId="b17921a8-c054-4d74-90f4-d6286b94a07b" providerId="ADAL" clId="{66C65813-69A0-493D-A7EC-ED08237D1BDB}" dt="2024-11-26T20:50:03.028" v="27" actId="164"/>
          <ac:spMkLst>
            <pc:docMk/>
            <pc:sldMk cId="848647833" sldId="257"/>
            <ac:spMk id="13" creationId="{66D5CC51-F560-ACA7-EB2F-CB1E47D1FAA4}"/>
          </ac:spMkLst>
        </pc:spChg>
        <pc:spChg chg="add del mod">
          <ac:chgData name="Whitlock, Brad Joseph" userId="b17921a8-c054-4d74-90f4-d6286b94a07b" providerId="ADAL" clId="{66C65813-69A0-493D-A7EC-ED08237D1BDB}" dt="2024-11-26T20:48:58.889" v="17" actId="478"/>
          <ac:spMkLst>
            <pc:docMk/>
            <pc:sldMk cId="848647833" sldId="257"/>
            <ac:spMk id="14" creationId="{971BD471-CFDB-0732-BF18-3D501A053914}"/>
          </ac:spMkLst>
        </pc:spChg>
        <pc:spChg chg="add del mod">
          <ac:chgData name="Whitlock, Brad Joseph" userId="b17921a8-c054-4d74-90f4-d6286b94a07b" providerId="ADAL" clId="{66C65813-69A0-493D-A7EC-ED08237D1BDB}" dt="2024-11-26T20:48:58.889" v="17" actId="478"/>
          <ac:spMkLst>
            <pc:docMk/>
            <pc:sldMk cId="848647833" sldId="257"/>
            <ac:spMk id="15" creationId="{C05E8E0D-D901-69E5-3782-DF3F56186D58}"/>
          </ac:spMkLst>
        </pc:spChg>
        <pc:spChg chg="add del mod">
          <ac:chgData name="Whitlock, Brad Joseph" userId="b17921a8-c054-4d74-90f4-d6286b94a07b" providerId="ADAL" clId="{66C65813-69A0-493D-A7EC-ED08237D1BDB}" dt="2024-11-26T20:48:58.889" v="17" actId="478"/>
          <ac:spMkLst>
            <pc:docMk/>
            <pc:sldMk cId="848647833" sldId="257"/>
            <ac:spMk id="16" creationId="{03980550-3EC6-15F0-6186-00E1BF6039F5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17" creationId="{C1CC8B61-7FE9-7464-8FF6-606D3A879062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18" creationId="{D7B16EDC-01A0-4558-6C95-E84E44012058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19" creationId="{AB9EAEB3-D636-C3D5-9804-8F49EE67A17D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0" creationId="{09FA2801-B94A-FFB8-4E94-4D40860C2EFD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1" creationId="{79A0137B-FDB3-E714-B96E-EBE61F5A0686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2" creationId="{B75AD440-3BD7-396C-73FD-9941C5602706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3" creationId="{84126189-0008-6363-9FD7-526800F93D28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4" creationId="{13D447BC-573F-88F9-3F80-15DF12597A9D}"/>
          </ac:spMkLst>
        </pc:spChg>
        <pc:spChg chg="add 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25" creationId="{DF12B356-E373-1A56-229A-3D89AFA2E74A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28" creationId="{96C31178-7C49-DEEE-092D-8EDE061AD10E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29" creationId="{8D615EFD-B84E-C531-164B-E7DB18F4418B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0" creationId="{37C8CAFC-E5C2-4D8B-1E57-78810EED5A4E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1" creationId="{8A78822D-8D3C-0672-A67C-34FEFD69E116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2" creationId="{A824767A-9EDD-D186-44E8-A4E192282821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3" creationId="{50C91309-50DF-D883-C2A6-C32E343FC33C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4" creationId="{870D4028-BF9E-DEFF-A50F-8EADDE67948F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5" creationId="{A21BA959-353E-F91A-CE55-1CDB1DF98BBD}"/>
          </ac:spMkLst>
        </pc:spChg>
        <pc:spChg chg="mod">
          <ac:chgData name="Whitlock, Brad Joseph" userId="b17921a8-c054-4d74-90f4-d6286b94a07b" providerId="ADAL" clId="{66C65813-69A0-493D-A7EC-ED08237D1BDB}" dt="2024-11-26T20:49:29.529" v="21"/>
          <ac:spMkLst>
            <pc:docMk/>
            <pc:sldMk cId="848647833" sldId="257"/>
            <ac:spMk id="36" creationId="{F54E16BF-D94E-5672-8683-5588644954C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38" creationId="{2C1E3467-6659-4F4A-3E4C-54E5D48DD2C1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39" creationId="{C7CCFBE0-A7F0-4987-13B1-95384A6CFD79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0" creationId="{B61D60D7-9717-233F-84DD-1ED36C4B241B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1" creationId="{0F5CC462-8601-3AA7-9F1E-B016E548CCD1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2" creationId="{E3A5C36D-CE10-A841-B23A-95722BC4FC8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3" creationId="{59E560DD-911E-6B8B-40EF-9FD983CBCB61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4" creationId="{C94FFF25-98B5-9577-6BD4-A65F4917DB0C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5" creationId="{6D788961-2726-05C4-6438-D4CDB25C81E1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6" creationId="{C498BAE3-2B55-2272-48BB-D09900AEE80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8" creationId="{D369C4F8-72E7-6990-9BF3-1CAE587557B5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49" creationId="{B9AC1BB1-B656-BE8A-2494-AF55468EBFFF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0" creationId="{161B073F-C38D-8087-FC53-E88FB8EBE8E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1" creationId="{5456FF91-7CE2-99FA-B442-26CB11D257FF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2" creationId="{25A101E3-34A0-FF3F-CA51-E6FF9C499F94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3" creationId="{6CFD6AC8-C91B-1EB9-5C4C-C1C709DEADB5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4" creationId="{AD2B3306-5C6F-1D0C-C17C-AF2369341839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5" creationId="{69ACC416-82AC-7B76-A585-5C945BD87E65}"/>
          </ac:spMkLst>
        </pc:spChg>
        <pc:spChg chg="mod">
          <ac:chgData name="Whitlock, Brad Joseph" userId="b17921a8-c054-4d74-90f4-d6286b94a07b" providerId="ADAL" clId="{66C65813-69A0-493D-A7EC-ED08237D1BDB}" dt="2024-11-26T21:12:34.144" v="337" actId="165"/>
          <ac:spMkLst>
            <pc:docMk/>
            <pc:sldMk cId="848647833" sldId="257"/>
            <ac:spMk id="56" creationId="{4798D7E1-FD2C-D69D-391A-97F39DFF5887}"/>
          </ac:spMkLst>
        </pc:spChg>
        <pc:spChg chg="add del mod">
          <ac:chgData name="Whitlock, Brad Joseph" userId="b17921a8-c054-4d74-90f4-d6286b94a07b" providerId="ADAL" clId="{66C65813-69A0-493D-A7EC-ED08237D1BDB}" dt="2024-11-26T20:50:46.420" v="35" actId="478"/>
          <ac:spMkLst>
            <pc:docMk/>
            <pc:sldMk cId="848647833" sldId="257"/>
            <ac:spMk id="58" creationId="{35E07EC8-9815-B846-4AD1-0F4211D1DECC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64" creationId="{83CDE03C-A52A-927B-3950-9C0986033C64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65" creationId="{A07AF56C-A99B-EE9B-94DA-624D758DFC76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67" creationId="{41C979DB-3EE1-75FC-D172-7B256817D7CA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68" creationId="{C94597F2-7330-B93D-582C-91E17068558B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69" creationId="{46C0D5C3-64F4-FD21-EB6B-91DAC3AC4D26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0" creationId="{CF437E3F-833E-0C49-31C5-B7E7FB101FE3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1" creationId="{31E9A5AF-DD2B-EDF4-2410-068D825FC2F7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2" creationId="{4EE94415-253E-4C0A-470A-3477F218590A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3" creationId="{82524A48-4E6E-29A0-885A-44EDABEACD4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4" creationId="{AB452179-EA32-8330-7F78-DAF619150C6A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5" creationId="{E6FBB41D-4F58-A79B-0298-E5F7242000BE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7" creationId="{B570FB72-771F-397B-093F-A24070081775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8" creationId="{32AD0543-074B-B845-D387-A9B9A4B28E42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79" creationId="{EFE361F8-BC9D-EE34-42AF-23BA82EA5AE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0" creationId="{5EE17064-03D0-FDB2-257C-813E47996908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1" creationId="{628BF9A4-9081-240B-55CB-543BAE9529CE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2" creationId="{B371BD8F-787C-4FEF-E1AA-4CE66C647677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3" creationId="{9337BBC9-D4F6-EF2C-1AFC-259DEFC0A621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4" creationId="{3AA5818F-F5DF-B899-3226-6852E861FC5A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5" creationId="{B48C8AAF-42AF-B076-520F-DD95605461C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7" creationId="{DF20E57B-E24F-B863-D520-FA20566EAEA3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8" creationId="{871DB4E5-8E10-529B-5AE3-201489A9227B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89" creationId="{432B1561-FF64-686E-6CC6-012CFDFB9685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0" creationId="{2CA40636-F8E0-1BFD-5B4F-C350947594A6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1" creationId="{E2F0B4EC-0938-2F69-E4C6-48568A5EBEBB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2" creationId="{F5936FE9-7360-AFA6-D7B7-2DFC821174E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3" creationId="{3AA6CB8E-AB6C-D933-7A9D-12AA4A813D20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4" creationId="{C88F247C-7963-882C-3474-04033D09D882}"/>
          </ac:spMkLst>
        </pc:spChg>
        <pc:spChg chg="mod">
          <ac:chgData name="Whitlock, Brad Joseph" userId="b17921a8-c054-4d74-90f4-d6286b94a07b" providerId="ADAL" clId="{66C65813-69A0-493D-A7EC-ED08237D1BDB}" dt="2024-11-26T21:10:40.594" v="307" actId="165"/>
          <ac:spMkLst>
            <pc:docMk/>
            <pc:sldMk cId="848647833" sldId="257"/>
            <ac:spMk id="95" creationId="{03E91C58-5200-766F-72C8-0CDD153CC7CC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03" creationId="{FC43284A-B1DE-3C4F-4B5A-075857C5FE50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04" creationId="{695D040F-7AEF-3BC5-01F1-17E655E409B7}"/>
          </ac:spMkLst>
        </pc:spChg>
        <pc:spChg chg="add mod ord">
          <ac:chgData name="Whitlock, Brad Joseph" userId="b17921a8-c054-4d74-90f4-d6286b94a07b" providerId="ADAL" clId="{66C65813-69A0-493D-A7EC-ED08237D1BDB}" dt="2024-11-26T20:59:02.467" v="130" actId="164"/>
          <ac:spMkLst>
            <pc:docMk/>
            <pc:sldMk cId="848647833" sldId="257"/>
            <ac:spMk id="105" creationId="{7FA96602-199B-9ED1-1550-64A2409923CE}"/>
          </ac:spMkLst>
        </pc:spChg>
        <pc:spChg chg="add mod ord">
          <ac:chgData name="Whitlock, Brad Joseph" userId="b17921a8-c054-4d74-90f4-d6286b94a07b" providerId="ADAL" clId="{66C65813-69A0-493D-A7EC-ED08237D1BDB}" dt="2024-11-26T20:59:02.467" v="130" actId="164"/>
          <ac:spMkLst>
            <pc:docMk/>
            <pc:sldMk cId="848647833" sldId="257"/>
            <ac:spMk id="106" creationId="{7F5726B4-7DA8-14C8-760E-00A7F06A543F}"/>
          </ac:spMkLst>
        </pc:spChg>
        <pc:spChg chg="add mod ord">
          <ac:chgData name="Whitlock, Brad Joseph" userId="b17921a8-c054-4d74-90f4-d6286b94a07b" providerId="ADAL" clId="{66C65813-69A0-493D-A7EC-ED08237D1BDB}" dt="2024-11-26T20:59:02.467" v="130" actId="164"/>
          <ac:spMkLst>
            <pc:docMk/>
            <pc:sldMk cId="848647833" sldId="257"/>
            <ac:spMk id="107" creationId="{658BEEC3-70B6-9284-A200-A2DE04C61EAA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09" creationId="{FBC79D1F-D109-121E-4046-622373681A0D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0" creationId="{9038D6D1-2376-A2BA-FD82-0D8A012F7398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1" creationId="{ACDBC853-9D2A-1242-F881-84F22E5BE30D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2" creationId="{6371333F-3576-E2C4-05A3-B8D1F6E862F0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3" creationId="{270E5D98-1AB4-797F-EBAB-4CE77B9D845E}"/>
          </ac:spMkLst>
        </pc:spChg>
        <pc:spChg chg="add mod topLvl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14" creationId="{6435C4FA-1FD9-A2AD-55EA-894AA18B999E}"/>
          </ac:spMkLst>
        </pc:spChg>
        <pc:spChg chg="add del mod topLvl">
          <ac:chgData name="Whitlock, Brad Joseph" userId="b17921a8-c054-4d74-90f4-d6286b94a07b" providerId="ADAL" clId="{66C65813-69A0-493D-A7EC-ED08237D1BDB}" dt="2024-11-26T21:12:40.831" v="338" actId="478"/>
          <ac:spMkLst>
            <pc:docMk/>
            <pc:sldMk cId="848647833" sldId="257"/>
            <ac:spMk id="115" creationId="{725EA6FD-DD06-F32F-667C-3A29728E3E5E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16" creationId="{7329C76E-347C-DA1B-473D-1B55FADF0A2B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17" creationId="{5CB7EEF8-C77A-876B-4AFC-E59D70E06FA1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18" creationId="{BA3A71B5-413C-1D7F-480E-4B97AACA4634}"/>
          </ac:spMkLst>
        </pc:spChg>
        <pc:spChg chg="add del mod">
          <ac:chgData name="Whitlock, Brad Joseph" userId="b17921a8-c054-4d74-90f4-d6286b94a07b" providerId="ADAL" clId="{66C65813-69A0-493D-A7EC-ED08237D1BDB}" dt="2024-11-26T21:10:26.347" v="306" actId="478"/>
          <ac:spMkLst>
            <pc:docMk/>
            <pc:sldMk cId="848647833" sldId="257"/>
            <ac:spMk id="119" creationId="{24E760DB-8CC8-8E41-B7A6-1E70E2CB885E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20" creationId="{2A67F19A-7591-34BC-8EBC-81FD61FDCB17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21" creationId="{40A51F48-93C7-0A93-870C-835B6D6F72DC}"/>
          </ac:spMkLst>
        </pc:spChg>
        <pc:spChg chg="add mod topLvl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22" creationId="{1FC4B234-B215-B887-36FC-22DE30C89075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3" creationId="{49AAD1B7-833F-89C1-E836-4F1CCC7D04F9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4" creationId="{05774775-FA48-8AA3-12A2-699D943840C3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5" creationId="{1559B3CE-F765-D20C-3065-60D4C5B1E961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6" creationId="{D9A480CD-C7BB-62D7-3236-0F2000A0A8E4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7" creationId="{BD97E1BC-81BA-72B8-2A94-2B5F834A1914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8" creationId="{4D020C54-2432-EB0A-51A4-A270445C852C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29" creationId="{45F2B643-C9AD-7E09-F961-32126D842983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30" creationId="{0918452B-9BDB-6D3D-F256-0EF9826F50C2}"/>
          </ac:spMkLst>
        </pc:spChg>
        <pc:spChg chg="add mod">
          <ac:chgData name="Whitlock, Brad Joseph" userId="b17921a8-c054-4d74-90f4-d6286b94a07b" providerId="ADAL" clId="{66C65813-69A0-493D-A7EC-ED08237D1BDB}" dt="2024-11-26T21:05:13.257" v="247" actId="164"/>
          <ac:spMkLst>
            <pc:docMk/>
            <pc:sldMk cId="848647833" sldId="257"/>
            <ac:spMk id="131" creationId="{D691BF6C-C3B5-4A43-54FB-214C81DB5C13}"/>
          </ac:spMkLst>
        </pc:spChg>
        <pc:spChg chg="add del mod">
          <ac:chgData name="Whitlock, Brad Joseph" userId="b17921a8-c054-4d74-90f4-d6286b94a07b" providerId="ADAL" clId="{66C65813-69A0-493D-A7EC-ED08237D1BDB}" dt="2024-11-26T21:19:14.936" v="424" actId="478"/>
          <ac:spMkLst>
            <pc:docMk/>
            <pc:sldMk cId="848647833" sldId="257"/>
            <ac:spMk id="136" creationId="{CF9CABE2-3BCE-B436-FA65-02F83340A8C0}"/>
          </ac:spMkLst>
        </pc:spChg>
        <pc:spChg chg="add del mod">
          <ac:chgData name="Whitlock, Brad Joseph" userId="b17921a8-c054-4d74-90f4-d6286b94a07b" providerId="ADAL" clId="{66C65813-69A0-493D-A7EC-ED08237D1BDB}" dt="2024-11-26T21:19:14.936" v="424" actId="478"/>
          <ac:spMkLst>
            <pc:docMk/>
            <pc:sldMk cId="848647833" sldId="257"/>
            <ac:spMk id="137" creationId="{22D26415-C43B-3C54-32BC-BF79C08AF3D4}"/>
          </ac:spMkLst>
        </pc:spChg>
        <pc:spChg chg="add del mod">
          <ac:chgData name="Whitlock, Brad Joseph" userId="b17921a8-c054-4d74-90f4-d6286b94a07b" providerId="ADAL" clId="{66C65813-69A0-493D-A7EC-ED08237D1BDB}" dt="2024-11-26T21:19:14.936" v="424" actId="478"/>
          <ac:spMkLst>
            <pc:docMk/>
            <pc:sldMk cId="848647833" sldId="257"/>
            <ac:spMk id="138" creationId="{4029AFC5-C3A1-B09D-C521-7D119F5CE2FB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39" creationId="{E6A51F07-D169-DBB8-AD56-31FC8E0D6E5F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0" creationId="{946DE3D8-BC25-8C69-B301-66468FFD303A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1" creationId="{8A59C926-3321-7952-1281-BFFCAF091FD9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2" creationId="{63B60E63-E182-C5F2-B9FE-507A434F7F3C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3" creationId="{35B16FB3-735B-6F58-C79C-7AB723FB0A5D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4" creationId="{885D5B35-A683-CECE-44BC-156E352C968F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5" creationId="{62CE9A1E-8DEF-0483-0EE3-4604A59D3D35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6" creationId="{3B0C127E-A2E1-A50C-93DA-618A9BB1EB4B}"/>
          </ac:spMkLst>
        </pc:spChg>
        <pc:spChg chg="add mod">
          <ac:chgData name="Whitlock, Brad Joseph" userId="b17921a8-c054-4d74-90f4-d6286b94a07b" providerId="ADAL" clId="{66C65813-69A0-493D-A7EC-ED08237D1BDB}" dt="2024-11-26T21:12:20.829" v="336" actId="164"/>
          <ac:spMkLst>
            <pc:docMk/>
            <pc:sldMk cId="848647833" sldId="257"/>
            <ac:spMk id="147" creationId="{0E06A7A9-1143-354A-2864-D73D988A9626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49" creationId="{02B2B74E-1E7C-1BA1-B5D5-9C4EB40D91D6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0" creationId="{2157FAA7-5F32-9F05-5891-C28808186954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1" creationId="{356EB016-DD6C-3A57-AF9D-87753AAF7D1A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2" creationId="{F825F2EA-A556-D8FC-B234-BEA6D64206CB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3" creationId="{2A8B91B0-D470-9A21-EB19-2842985E24F6}"/>
          </ac:spMkLst>
        </pc:spChg>
        <pc:spChg chg="add mod">
          <ac:chgData name="Whitlock, Brad Joseph" userId="b17921a8-c054-4d74-90f4-d6286b94a07b" providerId="ADAL" clId="{66C65813-69A0-493D-A7EC-ED08237D1BDB}" dt="2024-11-26T21:14:02.361" v="355" actId="164"/>
          <ac:spMkLst>
            <pc:docMk/>
            <pc:sldMk cId="848647833" sldId="257"/>
            <ac:spMk id="154" creationId="{1D9819CC-87B1-4C2F-EF1C-2F94345270B8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56" creationId="{8AAF1293-EFCF-2417-98BC-7DEB7B634003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57" creationId="{002D6495-6501-7DEF-274E-4BBDA75774F3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58" creationId="{E34B3834-3260-AEE1-3030-0B4BBB3FB952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59" creationId="{C4356833-941B-C9E5-9A48-065BD72E08C2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0" creationId="{5E1658EA-034D-98FD-4485-FE065BD2581B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1" creationId="{77E1541D-64C3-2E9A-D8DC-8E1559CB3CE1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2" creationId="{7C15CF6B-CD18-23AF-A0C1-12A5EAF6676D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3" creationId="{0B6D1DFB-91FA-010C-A179-07907A14DFC4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4" creationId="{54DF9E54-E47B-0EE8-BECF-59661CC99881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5" creationId="{9C57DD79-ED78-62C3-B955-2856E57F6E4D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6" creationId="{C1B0B5BF-8038-6FCB-11A2-7F097D2EEC04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7" creationId="{E58CD98D-56C8-B2C0-D35B-197D76D48FB2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8" creationId="{550FE325-F5D3-E9D2-A51F-B6E0318901BD}"/>
          </ac:spMkLst>
        </pc:spChg>
        <pc:spChg chg="add mod">
          <ac:chgData name="Whitlock, Brad Joseph" userId="b17921a8-c054-4d74-90f4-d6286b94a07b" providerId="ADAL" clId="{66C65813-69A0-493D-A7EC-ED08237D1BDB}" dt="2024-11-26T21:15:55.088" v="384" actId="164"/>
          <ac:spMkLst>
            <pc:docMk/>
            <pc:sldMk cId="848647833" sldId="257"/>
            <ac:spMk id="169" creationId="{B7C0E06C-6033-6861-8B8A-57C6B8312B90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1" creationId="{4C63F6C9-3630-49CE-7621-050640685885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2" creationId="{26731180-EC04-B8CA-73F7-27A2E38B2C23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3" creationId="{91A78419-5924-4899-7737-DCA8F57D32E6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4" creationId="{4ADFC283-D6B8-AB4E-810F-1232CC2EE2D4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5" creationId="{805273A2-82B3-2A9D-A2B3-EC5D748671D3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6" creationId="{4C79DD4E-E1DE-E730-D1A6-50A69C43779A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7" creationId="{956E0766-15F4-4D33-993F-F92960BD8281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8" creationId="{852415ED-EC51-61C3-395A-FE53C0249603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79" creationId="{B553C475-CF51-4833-F94E-45FEF5712337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0" creationId="{C6C59E4E-5253-6E8E-56FA-F121B61B53B1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1" creationId="{F7180B57-DE43-904E-C51B-C772DB8548F9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2" creationId="{EDA810C3-C7D9-25F3-53CB-BFC66B049F84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3" creationId="{C14FAF18-B64F-0547-53B3-FDC4DCCA1766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4" creationId="{849E6B05-BEFC-5482-A1D0-7F4692A08A97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5" creationId="{D0FC509B-3CE4-2C8A-1C3E-CA3740B533DF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6" creationId="{EAA000BE-B8C4-E936-BE39-06EB2EFF2FEC}"/>
          </ac:spMkLst>
        </pc:spChg>
        <pc:spChg chg="add mod">
          <ac:chgData name="Whitlock, Brad Joseph" userId="b17921a8-c054-4d74-90f4-d6286b94a07b" providerId="ADAL" clId="{66C65813-69A0-493D-A7EC-ED08237D1BDB}" dt="2024-11-26T21:19:11.616" v="423" actId="164"/>
          <ac:spMkLst>
            <pc:docMk/>
            <pc:sldMk cId="848647833" sldId="257"/>
            <ac:spMk id="187" creationId="{B08C067F-D47F-08AE-77E1-349C937F8AAB}"/>
          </ac:spMkLst>
        </pc:spChg>
        <pc:spChg chg="add mod">
          <ac:chgData name="Whitlock, Brad Joseph" userId="b17921a8-c054-4d74-90f4-d6286b94a07b" providerId="ADAL" clId="{66C65813-69A0-493D-A7EC-ED08237D1BDB}" dt="2024-11-26T21:38:15.873" v="935" actId="164"/>
          <ac:spMkLst>
            <pc:docMk/>
            <pc:sldMk cId="848647833" sldId="257"/>
            <ac:spMk id="189" creationId="{39E83D9D-2E4F-1EA0-3353-F5B6AA1C8E3F}"/>
          </ac:spMkLst>
        </pc:spChg>
        <pc:spChg chg="add mod">
          <ac:chgData name="Whitlock, Brad Joseph" userId="b17921a8-c054-4d74-90f4-d6286b94a07b" providerId="ADAL" clId="{66C65813-69A0-493D-A7EC-ED08237D1BDB}" dt="2024-11-26T21:38:08.105" v="934" actId="164"/>
          <ac:spMkLst>
            <pc:docMk/>
            <pc:sldMk cId="848647833" sldId="257"/>
            <ac:spMk id="190" creationId="{305AD7B1-6BA7-222F-2706-DCE327991389}"/>
          </ac:spMkLst>
        </pc:spChg>
        <pc:spChg chg="add mod">
          <ac:chgData name="Whitlock, Brad Joseph" userId="b17921a8-c054-4d74-90f4-d6286b94a07b" providerId="ADAL" clId="{66C65813-69A0-493D-A7EC-ED08237D1BDB}" dt="2024-11-26T21:38:23.408" v="936" actId="164"/>
          <ac:spMkLst>
            <pc:docMk/>
            <pc:sldMk cId="848647833" sldId="257"/>
            <ac:spMk id="191" creationId="{6DF5CE14-9C10-EB5D-4973-41E3D1268DF9}"/>
          </ac:spMkLst>
        </pc:spChg>
        <pc:spChg chg="add del mod">
          <ac:chgData name="Whitlock, Brad Joseph" userId="b17921a8-c054-4d74-90f4-d6286b94a07b" providerId="ADAL" clId="{66C65813-69A0-493D-A7EC-ED08237D1BDB}" dt="2024-11-26T21:23:43.657" v="547" actId="478"/>
          <ac:spMkLst>
            <pc:docMk/>
            <pc:sldMk cId="848647833" sldId="257"/>
            <ac:spMk id="193" creationId="{DF16CD72-666A-9B41-AF16-CA18E68F0EFD}"/>
          </ac:spMkLst>
        </pc:spChg>
        <pc:spChg chg="add mod">
          <ac:chgData name="Whitlock, Brad Joseph" userId="b17921a8-c054-4d74-90f4-d6286b94a07b" providerId="ADAL" clId="{66C65813-69A0-493D-A7EC-ED08237D1BDB}" dt="2024-11-26T21:38:23.408" v="936" actId="164"/>
          <ac:spMkLst>
            <pc:docMk/>
            <pc:sldMk cId="848647833" sldId="257"/>
            <ac:spMk id="194" creationId="{E7ECE402-5951-E388-1DB7-F202A981A85B}"/>
          </ac:spMkLst>
        </pc:spChg>
        <pc:spChg chg="add mod">
          <ac:chgData name="Whitlock, Brad Joseph" userId="b17921a8-c054-4d74-90f4-d6286b94a07b" providerId="ADAL" clId="{66C65813-69A0-493D-A7EC-ED08237D1BDB}" dt="2024-11-26T21:38:08.105" v="934" actId="164"/>
          <ac:spMkLst>
            <pc:docMk/>
            <pc:sldMk cId="848647833" sldId="257"/>
            <ac:spMk id="230" creationId="{DFA2C1BD-3991-85B8-2390-D9196EBC7618}"/>
          </ac:spMkLst>
        </pc:spChg>
        <pc:spChg chg="add mod">
          <ac:chgData name="Whitlock, Brad Joseph" userId="b17921a8-c054-4d74-90f4-d6286b94a07b" providerId="ADAL" clId="{66C65813-69A0-493D-A7EC-ED08237D1BDB}" dt="2024-11-26T21:38:15.873" v="935" actId="164"/>
          <ac:spMkLst>
            <pc:docMk/>
            <pc:sldMk cId="848647833" sldId="257"/>
            <ac:spMk id="231" creationId="{D703C46C-7D17-B3CE-94D0-E86B256352C9}"/>
          </ac:spMkLst>
        </pc:spChg>
        <pc:grpChg chg="add mod topLvl">
          <ac:chgData name="Whitlock, Brad Joseph" userId="b17921a8-c054-4d74-90f4-d6286b94a07b" providerId="ADAL" clId="{66C65813-69A0-493D-A7EC-ED08237D1BDB}" dt="2024-11-26T21:14:02.361" v="355" actId="164"/>
          <ac:grpSpMkLst>
            <pc:docMk/>
            <pc:sldMk cId="848647833" sldId="257"/>
            <ac:grpSpMk id="26" creationId="{05BF99B3-BCA0-564E-1189-5DBE1029C2EC}"/>
          </ac:grpSpMkLst>
        </pc:grpChg>
        <pc:grpChg chg="add mod">
          <ac:chgData name="Whitlock, Brad Joseph" userId="b17921a8-c054-4d74-90f4-d6286b94a07b" providerId="ADAL" clId="{66C65813-69A0-493D-A7EC-ED08237D1BDB}" dt="2024-11-26T20:49:29.529" v="21"/>
          <ac:grpSpMkLst>
            <pc:docMk/>
            <pc:sldMk cId="848647833" sldId="257"/>
            <ac:grpSpMk id="27" creationId="{ACF65232-A3A7-D731-5206-0F761DF4A101}"/>
          </ac:grpSpMkLst>
        </pc:grpChg>
        <pc:grpChg chg="add mod topLvl">
          <ac:chgData name="Whitlock, Brad Joseph" userId="b17921a8-c054-4d74-90f4-d6286b94a07b" providerId="ADAL" clId="{66C65813-69A0-493D-A7EC-ED08237D1BDB}" dt="2024-11-26T21:14:02.361" v="355" actId="164"/>
          <ac:grpSpMkLst>
            <pc:docMk/>
            <pc:sldMk cId="848647833" sldId="257"/>
            <ac:grpSpMk id="37" creationId="{537614E3-F3E8-B465-81D1-953CEDFB8940}"/>
          </ac:grpSpMkLst>
        </pc:grpChg>
        <pc:grpChg chg="add mod topLvl">
          <ac:chgData name="Whitlock, Brad Joseph" userId="b17921a8-c054-4d74-90f4-d6286b94a07b" providerId="ADAL" clId="{66C65813-69A0-493D-A7EC-ED08237D1BDB}" dt="2024-11-26T21:14:02.361" v="355" actId="164"/>
          <ac:grpSpMkLst>
            <pc:docMk/>
            <pc:sldMk cId="848647833" sldId="257"/>
            <ac:grpSpMk id="47" creationId="{B1F1C779-2AD7-65D1-587E-E6AD1DB6A752}"/>
          </ac:grpSpMkLst>
        </pc:grpChg>
        <pc:grpChg chg="add mod">
          <ac:chgData name="Whitlock, Brad Joseph" userId="b17921a8-c054-4d74-90f4-d6286b94a07b" providerId="ADAL" clId="{66C65813-69A0-493D-A7EC-ED08237D1BDB}" dt="2024-11-26T20:59:02.467" v="130" actId="164"/>
          <ac:grpSpMkLst>
            <pc:docMk/>
            <pc:sldMk cId="848647833" sldId="257"/>
            <ac:grpSpMk id="57" creationId="{73FD66F0-31EF-5577-00B4-F420AE261FB1}"/>
          </ac:grpSpMkLst>
        </pc:grpChg>
        <pc:grpChg chg="add mod">
          <ac:chgData name="Whitlock, Brad Joseph" userId="b17921a8-c054-4d74-90f4-d6286b94a07b" providerId="ADAL" clId="{66C65813-69A0-493D-A7EC-ED08237D1BDB}" dt="2024-11-26T21:10:40.594" v="307" actId="165"/>
          <ac:grpSpMkLst>
            <pc:docMk/>
            <pc:sldMk cId="848647833" sldId="257"/>
            <ac:grpSpMk id="66" creationId="{FDCC55C7-24DB-8BE9-5329-B842B51CD673}"/>
          </ac:grpSpMkLst>
        </pc:grpChg>
        <pc:grpChg chg="add mod">
          <ac:chgData name="Whitlock, Brad Joseph" userId="b17921a8-c054-4d74-90f4-d6286b94a07b" providerId="ADAL" clId="{66C65813-69A0-493D-A7EC-ED08237D1BDB}" dt="2024-11-26T21:10:40.594" v="307" actId="165"/>
          <ac:grpSpMkLst>
            <pc:docMk/>
            <pc:sldMk cId="848647833" sldId="257"/>
            <ac:grpSpMk id="76" creationId="{AEDF99CF-1611-60CE-5265-74F50018419C}"/>
          </ac:grpSpMkLst>
        </pc:grpChg>
        <pc:grpChg chg="add mod">
          <ac:chgData name="Whitlock, Brad Joseph" userId="b17921a8-c054-4d74-90f4-d6286b94a07b" providerId="ADAL" clId="{66C65813-69A0-493D-A7EC-ED08237D1BDB}" dt="2024-11-26T21:10:40.594" v="307" actId="165"/>
          <ac:grpSpMkLst>
            <pc:docMk/>
            <pc:sldMk cId="848647833" sldId="257"/>
            <ac:grpSpMk id="86" creationId="{728C8C77-7750-C8AD-000D-9C618EF258EE}"/>
          </ac:grpSpMkLst>
        </pc:grpChg>
        <pc:grpChg chg="add mod topLvl">
          <ac:chgData name="Whitlock, Brad Joseph" userId="b17921a8-c054-4d74-90f4-d6286b94a07b" providerId="ADAL" clId="{66C65813-69A0-493D-A7EC-ED08237D1BDB}" dt="2024-11-26T21:12:20.829" v="336" actId="164"/>
          <ac:grpSpMkLst>
            <pc:docMk/>
            <pc:sldMk cId="848647833" sldId="257"/>
            <ac:grpSpMk id="96" creationId="{E7ABB9B7-1463-45C3-487F-0F5B534F16D4}"/>
          </ac:grpSpMkLst>
        </pc:grpChg>
        <pc:grpChg chg="add mod">
          <ac:chgData name="Whitlock, Brad Joseph" userId="b17921a8-c054-4d74-90f4-d6286b94a07b" providerId="ADAL" clId="{66C65813-69A0-493D-A7EC-ED08237D1BDB}" dt="2024-11-26T21:05:13.257" v="247" actId="164"/>
          <ac:grpSpMkLst>
            <pc:docMk/>
            <pc:sldMk cId="848647833" sldId="257"/>
            <ac:grpSpMk id="108" creationId="{F069648B-E4D9-40AA-6A88-7B60DDFCF063}"/>
          </ac:grpSpMkLst>
        </pc:grpChg>
        <pc:grpChg chg="add mod">
          <ac:chgData name="Whitlock, Brad Joseph" userId="b17921a8-c054-4d74-90f4-d6286b94a07b" providerId="ADAL" clId="{66C65813-69A0-493D-A7EC-ED08237D1BDB}" dt="2024-11-26T21:38:23.408" v="936" actId="164"/>
          <ac:grpSpMkLst>
            <pc:docMk/>
            <pc:sldMk cId="848647833" sldId="257"/>
            <ac:grpSpMk id="132" creationId="{4897F40A-F9CA-BFF5-5F6D-113D0430AA6A}"/>
          </ac:grpSpMkLst>
        </pc:grpChg>
        <pc:grpChg chg="add del mod">
          <ac:chgData name="Whitlock, Brad Joseph" userId="b17921a8-c054-4d74-90f4-d6286b94a07b" providerId="ADAL" clId="{66C65813-69A0-493D-A7EC-ED08237D1BDB}" dt="2024-11-26T21:10:40.594" v="307" actId="165"/>
          <ac:grpSpMkLst>
            <pc:docMk/>
            <pc:sldMk cId="848647833" sldId="257"/>
            <ac:grpSpMk id="133" creationId="{BE18C547-3562-7CAD-E143-410E687390EE}"/>
          </ac:grpSpMkLst>
        </pc:grpChg>
        <pc:grpChg chg="add del mod">
          <ac:chgData name="Whitlock, Brad Joseph" userId="b17921a8-c054-4d74-90f4-d6286b94a07b" providerId="ADAL" clId="{66C65813-69A0-493D-A7EC-ED08237D1BDB}" dt="2024-11-26T21:12:34.144" v="337" actId="165"/>
          <ac:grpSpMkLst>
            <pc:docMk/>
            <pc:sldMk cId="848647833" sldId="257"/>
            <ac:grpSpMk id="135" creationId="{B2477C72-3262-A662-BD74-B980A5882B21}"/>
          </ac:grpSpMkLst>
        </pc:grpChg>
        <pc:grpChg chg="add mod">
          <ac:chgData name="Whitlock, Brad Joseph" userId="b17921a8-c054-4d74-90f4-d6286b94a07b" providerId="ADAL" clId="{66C65813-69A0-493D-A7EC-ED08237D1BDB}" dt="2024-11-26T21:15:55.088" v="384" actId="164"/>
          <ac:grpSpMkLst>
            <pc:docMk/>
            <pc:sldMk cId="848647833" sldId="257"/>
            <ac:grpSpMk id="148" creationId="{A6A5EDF9-EDA9-9088-6321-63378415C15C}"/>
          </ac:grpSpMkLst>
        </pc:grpChg>
        <pc:grpChg chg="add mod">
          <ac:chgData name="Whitlock, Brad Joseph" userId="b17921a8-c054-4d74-90f4-d6286b94a07b" providerId="ADAL" clId="{66C65813-69A0-493D-A7EC-ED08237D1BDB}" dt="2024-11-26T21:19:11.616" v="423" actId="164"/>
          <ac:grpSpMkLst>
            <pc:docMk/>
            <pc:sldMk cId="848647833" sldId="257"/>
            <ac:grpSpMk id="155" creationId="{663219CE-1F1A-2B3D-DF5F-BBED5B40F4B5}"/>
          </ac:grpSpMkLst>
        </pc:grpChg>
        <pc:grpChg chg="add mod">
          <ac:chgData name="Whitlock, Brad Joseph" userId="b17921a8-c054-4d74-90f4-d6286b94a07b" providerId="ADAL" clId="{66C65813-69A0-493D-A7EC-ED08237D1BDB}" dt="2024-11-26T21:38:15.873" v="935" actId="164"/>
          <ac:grpSpMkLst>
            <pc:docMk/>
            <pc:sldMk cId="848647833" sldId="257"/>
            <ac:grpSpMk id="170" creationId="{63C40979-B650-C15C-5DB9-6D78997CFB65}"/>
          </ac:grpSpMkLst>
        </pc:grpChg>
        <pc:grpChg chg="add mod or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188" creationId="{D92FD1DE-0892-F070-C864-A32B71A1C1C2}"/>
          </ac:grpSpMkLst>
        </pc:grpChg>
        <pc:grpChg chg="add mod ord">
          <ac:chgData name="Whitlock, Brad Joseph" userId="b17921a8-c054-4d74-90f4-d6286b94a07b" providerId="ADAL" clId="{66C65813-69A0-493D-A7EC-ED08237D1BDB}" dt="2024-11-26T21:38:15.873" v="935" actId="164"/>
          <ac:grpSpMkLst>
            <pc:docMk/>
            <pc:sldMk cId="848647833" sldId="257"/>
            <ac:grpSpMk id="206" creationId="{0C06ABB2-C3DD-C558-9E98-1E600C26D400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07" creationId="{0F4C98BC-2B17-0C02-3BD4-B09CECEC74F5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13" creationId="{A1B75D6D-891D-6972-79C6-F0DA50BFD869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19" creationId="{C80135C3-B49B-7418-3995-FDF1847C0D71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25" creationId="{C4BDDC5F-A1C2-E8CC-23B4-5092D3E33E89}"/>
          </ac:grpSpMkLst>
        </pc:grpChg>
        <pc:grpChg chg="add mod">
          <ac:chgData name="Whitlock, Brad Joseph" userId="b17921a8-c054-4d74-90f4-d6286b94a07b" providerId="ADAL" clId="{66C65813-69A0-493D-A7EC-ED08237D1BDB}" dt="2024-11-26T21:38:08.105" v="934" actId="164"/>
          <ac:grpSpMkLst>
            <pc:docMk/>
            <pc:sldMk cId="848647833" sldId="257"/>
            <ac:grpSpMk id="232" creationId="{22621AA0-C68F-E97A-6E73-9D5B90122247}"/>
          </ac:grpSpMkLst>
        </pc:grpChg>
        <pc:grpChg chg="add mod">
          <ac:chgData name="Whitlock, Brad Joseph" userId="b17921a8-c054-4d74-90f4-d6286b94a07b" providerId="ADAL" clId="{66C65813-69A0-493D-A7EC-ED08237D1BDB}" dt="2024-11-26T21:38:15.873" v="935" actId="164"/>
          <ac:grpSpMkLst>
            <pc:docMk/>
            <pc:sldMk cId="848647833" sldId="257"/>
            <ac:grpSpMk id="233" creationId="{4EE0E110-E674-6EDA-8E33-E45EFBC20A49}"/>
          </ac:grpSpMkLst>
        </pc:grpChg>
        <pc:grpChg chg="add mod">
          <ac:chgData name="Whitlock, Brad Joseph" userId="b17921a8-c054-4d74-90f4-d6286b94a07b" providerId="ADAL" clId="{66C65813-69A0-493D-A7EC-ED08237D1BDB}" dt="2024-11-26T21:38:23.408" v="936" actId="164"/>
          <ac:grpSpMkLst>
            <pc:docMk/>
            <pc:sldMk cId="848647833" sldId="257"/>
            <ac:grpSpMk id="234" creationId="{4E241FF4-EA02-223E-771C-772BFB887AF6}"/>
          </ac:grpSpMkLst>
        </pc:grpChg>
        <pc:cxnChg chg="add mod topLvl">
          <ac:chgData name="Whitlock, Brad Joseph" userId="b17921a8-c054-4d74-90f4-d6286b94a07b" providerId="ADAL" clId="{66C65813-69A0-493D-A7EC-ED08237D1BDB}" dt="2024-11-26T21:14:02.361" v="355" actId="164"/>
          <ac:cxnSpMkLst>
            <pc:docMk/>
            <pc:sldMk cId="848647833" sldId="257"/>
            <ac:cxnSpMk id="60" creationId="{BDF50D37-539A-9CB1-F120-D0211C876850}"/>
          </ac:cxnSpMkLst>
        </pc:cxnChg>
        <pc:cxnChg chg="add mod topLvl">
          <ac:chgData name="Whitlock, Brad Joseph" userId="b17921a8-c054-4d74-90f4-d6286b94a07b" providerId="ADAL" clId="{66C65813-69A0-493D-A7EC-ED08237D1BDB}" dt="2024-11-26T21:14:02.361" v="355" actId="164"/>
          <ac:cxnSpMkLst>
            <pc:docMk/>
            <pc:sldMk cId="848647833" sldId="257"/>
            <ac:cxnSpMk id="61" creationId="{7B2DCA2F-1F2B-875C-0D8A-C7F47AD6233A}"/>
          </ac:cxnSpMkLst>
        </pc:cxnChg>
        <pc:cxnChg chg="add mod topLvl">
          <ac:chgData name="Whitlock, Brad Joseph" userId="b17921a8-c054-4d74-90f4-d6286b94a07b" providerId="ADAL" clId="{66C65813-69A0-493D-A7EC-ED08237D1BDB}" dt="2024-11-26T21:12:20.829" v="336" actId="164"/>
          <ac:cxnSpMkLst>
            <pc:docMk/>
            <pc:sldMk cId="848647833" sldId="257"/>
            <ac:cxnSpMk id="97" creationId="{E47949A7-EF69-E719-E441-20307FC08E2C}"/>
          </ac:cxnSpMkLst>
        </pc:cxnChg>
        <pc:cxnChg chg="add mod topLvl">
          <ac:chgData name="Whitlock, Brad Joseph" userId="b17921a8-c054-4d74-90f4-d6286b94a07b" providerId="ADAL" clId="{66C65813-69A0-493D-A7EC-ED08237D1BDB}" dt="2024-11-26T21:12:20.829" v="336" actId="164"/>
          <ac:cxnSpMkLst>
            <pc:docMk/>
            <pc:sldMk cId="848647833" sldId="257"/>
            <ac:cxnSpMk id="99" creationId="{7E8645F3-EFF5-F40D-C738-534B993DEF97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196" creationId="{1517F9E8-5E68-AE0C-BE8E-7E936D914E8C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197" creationId="{3BE9A238-CDED-E40E-168A-82B4D8149408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198" creationId="{16A76FEC-2A35-6221-BEC8-6F26754D1716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199" creationId="{C2FAEF96-8845-A0D1-18A7-8F032BBD53B3}"/>
          </ac:cxnSpMkLst>
        </pc:cxnChg>
        <pc:cxnChg chg="add mod">
          <ac:chgData name="Whitlock, Brad Joseph" userId="b17921a8-c054-4d74-90f4-d6286b94a07b" providerId="ADAL" clId="{66C65813-69A0-493D-A7EC-ED08237D1BDB}" dt="2024-11-26T21:29:04.606" v="725" actId="164"/>
          <ac:cxnSpMkLst>
            <pc:docMk/>
            <pc:sldMk cId="848647833" sldId="257"/>
            <ac:cxnSpMk id="202" creationId="{7E7AD4B7-4A4D-8482-C75F-8006302786B5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08" creationId="{64232E96-B689-2450-2AC1-C62A919D61D6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09" creationId="{43662615-7C30-9D65-00CB-8F00D8731819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10" creationId="{0152AD6A-6684-E80D-6D9B-42A0AA60026D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11" creationId="{765F1186-2037-25DF-208B-93195E5E841B}"/>
          </ac:cxnSpMkLst>
        </pc:cxnChg>
        <pc:cxnChg chg="mod">
          <ac:chgData name="Whitlock, Brad Joseph" userId="b17921a8-c054-4d74-90f4-d6286b94a07b" providerId="ADAL" clId="{66C65813-69A0-493D-A7EC-ED08237D1BDB}" dt="2024-11-26T21:29:06.818" v="726"/>
          <ac:cxnSpMkLst>
            <pc:docMk/>
            <pc:sldMk cId="848647833" sldId="257"/>
            <ac:cxnSpMk id="212" creationId="{B1362CF7-E102-BB4B-0747-3B19597255F2}"/>
          </ac:cxnSpMkLst>
        </pc:cxnChg>
        <pc:cxnChg chg="del mod">
          <ac:chgData name="Whitlock, Brad Joseph" userId="b17921a8-c054-4d74-90f4-d6286b94a07b" providerId="ADAL" clId="{66C65813-69A0-493D-A7EC-ED08237D1BDB}" dt="2024-11-26T21:30:52.868" v="741" actId="478"/>
          <ac:cxnSpMkLst>
            <pc:docMk/>
            <pc:sldMk cId="848647833" sldId="257"/>
            <ac:cxnSpMk id="214" creationId="{EEA3D2F0-FC59-56FA-0DCA-9CE8B2307775}"/>
          </ac:cxnSpMkLst>
        </pc:cxnChg>
        <pc:cxnChg chg="mod">
          <ac:chgData name="Whitlock, Brad Joseph" userId="b17921a8-c054-4d74-90f4-d6286b94a07b" providerId="ADAL" clId="{66C65813-69A0-493D-A7EC-ED08237D1BDB}" dt="2024-11-26T21:30:26.644" v="737"/>
          <ac:cxnSpMkLst>
            <pc:docMk/>
            <pc:sldMk cId="848647833" sldId="257"/>
            <ac:cxnSpMk id="215" creationId="{3B581DA5-1A93-FE33-83F2-3D4AD357FB43}"/>
          </ac:cxnSpMkLst>
        </pc:cxnChg>
        <pc:cxnChg chg="mod">
          <ac:chgData name="Whitlock, Brad Joseph" userId="b17921a8-c054-4d74-90f4-d6286b94a07b" providerId="ADAL" clId="{66C65813-69A0-493D-A7EC-ED08237D1BDB}" dt="2024-11-26T21:30:26.644" v="737"/>
          <ac:cxnSpMkLst>
            <pc:docMk/>
            <pc:sldMk cId="848647833" sldId="257"/>
            <ac:cxnSpMk id="216" creationId="{B6950B6C-890A-2534-443C-3AA45B614EAC}"/>
          </ac:cxnSpMkLst>
        </pc:cxnChg>
        <pc:cxnChg chg="mod">
          <ac:chgData name="Whitlock, Brad Joseph" userId="b17921a8-c054-4d74-90f4-d6286b94a07b" providerId="ADAL" clId="{66C65813-69A0-493D-A7EC-ED08237D1BDB}" dt="2024-11-26T21:31:16.078" v="744" actId="14100"/>
          <ac:cxnSpMkLst>
            <pc:docMk/>
            <pc:sldMk cId="848647833" sldId="257"/>
            <ac:cxnSpMk id="217" creationId="{FC14BF82-63D2-F3F5-324F-09D6D46DEBE3}"/>
          </ac:cxnSpMkLst>
        </pc:cxnChg>
        <pc:cxnChg chg="mod">
          <ac:chgData name="Whitlock, Brad Joseph" userId="b17921a8-c054-4d74-90f4-d6286b94a07b" providerId="ADAL" clId="{66C65813-69A0-493D-A7EC-ED08237D1BDB}" dt="2024-11-26T21:30:26.644" v="737"/>
          <ac:cxnSpMkLst>
            <pc:docMk/>
            <pc:sldMk cId="848647833" sldId="257"/>
            <ac:cxnSpMk id="218" creationId="{CEE8559A-F8D3-1C57-BDC9-10C5C41BB3AC}"/>
          </ac:cxnSpMkLst>
        </pc:cxnChg>
        <pc:cxnChg chg="mod">
          <ac:chgData name="Whitlock, Brad Joseph" userId="b17921a8-c054-4d74-90f4-d6286b94a07b" providerId="ADAL" clId="{66C65813-69A0-493D-A7EC-ED08237D1BDB}" dt="2024-11-26T21:30:56.642" v="742"/>
          <ac:cxnSpMkLst>
            <pc:docMk/>
            <pc:sldMk cId="848647833" sldId="257"/>
            <ac:cxnSpMk id="220" creationId="{9C23D23B-A036-4838-37D7-BDB754D7FE72}"/>
          </ac:cxnSpMkLst>
        </pc:cxnChg>
        <pc:cxnChg chg="mod">
          <ac:chgData name="Whitlock, Brad Joseph" userId="b17921a8-c054-4d74-90f4-d6286b94a07b" providerId="ADAL" clId="{66C65813-69A0-493D-A7EC-ED08237D1BDB}" dt="2024-11-26T21:30:56.642" v="742"/>
          <ac:cxnSpMkLst>
            <pc:docMk/>
            <pc:sldMk cId="848647833" sldId="257"/>
            <ac:cxnSpMk id="221" creationId="{1B60824B-3B93-F23E-E467-D01DF47E8EE8}"/>
          </ac:cxnSpMkLst>
        </pc:cxnChg>
        <pc:cxnChg chg="mod">
          <ac:chgData name="Whitlock, Brad Joseph" userId="b17921a8-c054-4d74-90f4-d6286b94a07b" providerId="ADAL" clId="{66C65813-69A0-493D-A7EC-ED08237D1BDB}" dt="2024-11-26T21:30:56.642" v="742"/>
          <ac:cxnSpMkLst>
            <pc:docMk/>
            <pc:sldMk cId="848647833" sldId="257"/>
            <ac:cxnSpMk id="222" creationId="{D13CBD8A-FD62-7DEC-8ABA-F0C9C82B794D}"/>
          </ac:cxnSpMkLst>
        </pc:cxnChg>
        <pc:cxnChg chg="mod">
          <ac:chgData name="Whitlock, Brad Joseph" userId="b17921a8-c054-4d74-90f4-d6286b94a07b" providerId="ADAL" clId="{66C65813-69A0-493D-A7EC-ED08237D1BDB}" dt="2024-11-26T21:30:56.642" v="742"/>
          <ac:cxnSpMkLst>
            <pc:docMk/>
            <pc:sldMk cId="848647833" sldId="257"/>
            <ac:cxnSpMk id="223" creationId="{5D2799EB-B66F-5AA3-EDB2-5BF8DAD80559}"/>
          </ac:cxnSpMkLst>
        </pc:cxnChg>
        <pc:cxnChg chg="mod">
          <ac:chgData name="Whitlock, Brad Joseph" userId="b17921a8-c054-4d74-90f4-d6286b94a07b" providerId="ADAL" clId="{66C65813-69A0-493D-A7EC-ED08237D1BDB}" dt="2024-11-26T21:31:20.938" v="745"/>
          <ac:cxnSpMkLst>
            <pc:docMk/>
            <pc:sldMk cId="848647833" sldId="257"/>
            <ac:cxnSpMk id="226" creationId="{2A44D5D1-B52C-F5FC-0BE3-F11322427627}"/>
          </ac:cxnSpMkLst>
        </pc:cxnChg>
        <pc:cxnChg chg="mod">
          <ac:chgData name="Whitlock, Brad Joseph" userId="b17921a8-c054-4d74-90f4-d6286b94a07b" providerId="ADAL" clId="{66C65813-69A0-493D-A7EC-ED08237D1BDB}" dt="2024-11-26T21:31:20.938" v="745"/>
          <ac:cxnSpMkLst>
            <pc:docMk/>
            <pc:sldMk cId="848647833" sldId="257"/>
            <ac:cxnSpMk id="227" creationId="{AE5DE6A3-B89B-E390-EADE-A7E80846C0DC}"/>
          </ac:cxnSpMkLst>
        </pc:cxnChg>
        <pc:cxnChg chg="mod">
          <ac:chgData name="Whitlock, Brad Joseph" userId="b17921a8-c054-4d74-90f4-d6286b94a07b" providerId="ADAL" clId="{66C65813-69A0-493D-A7EC-ED08237D1BDB}" dt="2024-11-26T21:31:20.938" v="745"/>
          <ac:cxnSpMkLst>
            <pc:docMk/>
            <pc:sldMk cId="848647833" sldId="257"/>
            <ac:cxnSpMk id="228" creationId="{C33D932A-C602-1996-37C0-9CCAAE012B85}"/>
          </ac:cxnSpMkLst>
        </pc:cxnChg>
        <pc:cxnChg chg="mod">
          <ac:chgData name="Whitlock, Brad Joseph" userId="b17921a8-c054-4d74-90f4-d6286b94a07b" providerId="ADAL" clId="{66C65813-69A0-493D-A7EC-ED08237D1BDB}" dt="2024-11-26T21:31:20.938" v="745"/>
          <ac:cxnSpMkLst>
            <pc:docMk/>
            <pc:sldMk cId="848647833" sldId="257"/>
            <ac:cxnSpMk id="229" creationId="{060CF89E-016D-2579-B6CA-95467E443476}"/>
          </ac:cxnSpMkLst>
        </pc:cxnChg>
      </pc:sldChg>
      <pc:sldChg chg="addSp delSp modSp add mod">
        <pc:chgData name="Whitlock, Brad Joseph" userId="b17921a8-c054-4d74-90f4-d6286b94a07b" providerId="ADAL" clId="{66C65813-69A0-493D-A7EC-ED08237D1BDB}" dt="2024-11-27T02:58:17.554" v="1338" actId="1076"/>
        <pc:sldMkLst>
          <pc:docMk/>
          <pc:sldMk cId="3481484476" sldId="258"/>
        </pc:sldMkLst>
        <pc:spChg chg="mod">
          <ac:chgData name="Whitlock, Brad Joseph" userId="b17921a8-c054-4d74-90f4-d6286b94a07b" providerId="ADAL" clId="{66C65813-69A0-493D-A7EC-ED08237D1BDB}" dt="2024-11-27T01:41:59.450" v="1231" actId="20577"/>
          <ac:spMkLst>
            <pc:docMk/>
            <pc:sldMk cId="3481484476" sldId="258"/>
            <ac:spMk id="2" creationId="{73E992D2-EFB0-A854-97F6-3D741A3C952A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3" creationId="{79F4CF63-131F-4982-00F2-03C3487690BD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4" creationId="{4DF82F01-9F1F-7B47-73D7-95E975A5939D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5" creationId="{37CE188B-D9FC-ACC8-B103-4C44A07A0E2C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6" creationId="{620265B5-39D6-25C5-985B-F50A5BCF3A4F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7" creationId="{1C457B0E-4E5E-E95B-E6F4-8293DA84E467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8" creationId="{766F7F0E-7BF9-E86F-1B43-D1AB559B2A91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9" creationId="{7242E260-73A2-76A4-32E4-4827568C6477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0" creationId="{44665D23-6E45-4EEB-4796-360377FFA8AB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1" creationId="{D925E2CB-98EB-1AC8-609E-4E511D85C12C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" creationId="{202664A2-F48F-A912-CCB8-92649D253D8B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3" creationId="{88054A8B-1A43-4E11-713E-996CF40C0E56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4" creationId="{AF7EE243-8160-4D91-026E-5B53118B0BE5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5" creationId="{DB9F938F-9DEF-0D80-D93C-DE7C4B36E10F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6" creationId="{37CB531E-97C1-B04C-E090-9A859E47C809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27" creationId="{703E4D10-1601-C9F7-E071-450432F77753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28" creationId="{B6067151-88DB-05E3-3AE6-F6A382A911A6}"/>
          </ac:spMkLst>
        </pc:spChg>
        <pc:spChg chg="add 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29" creationId="{6CCD65E4-492C-3926-4F89-DC3BDA776306}"/>
          </ac:spMkLst>
        </pc:spChg>
        <pc:spChg chg="add del mod">
          <ac:chgData name="Whitlock, Brad Joseph" userId="b17921a8-c054-4d74-90f4-d6286b94a07b" providerId="ADAL" clId="{66C65813-69A0-493D-A7EC-ED08237D1BDB}" dt="2024-11-27T02:48:16.999" v="1240" actId="478"/>
          <ac:spMkLst>
            <pc:docMk/>
            <pc:sldMk cId="3481484476" sldId="258"/>
            <ac:spMk id="31" creationId="{DBA0A8E1-4744-3E19-EA7B-486BDE1DD708}"/>
          </ac:spMkLst>
        </pc:spChg>
        <pc:spChg chg="add mod">
          <ac:chgData name="Whitlock, Brad Joseph" userId="b17921a8-c054-4d74-90f4-d6286b94a07b" providerId="ADAL" clId="{66C65813-69A0-493D-A7EC-ED08237D1BDB}" dt="2024-11-27T02:48:59.935" v="1249" actId="1076"/>
          <ac:spMkLst>
            <pc:docMk/>
            <pc:sldMk cId="3481484476" sldId="258"/>
            <ac:spMk id="32" creationId="{222FC4EE-EA79-5674-1273-2029D5A7A8E3}"/>
          </ac:spMkLst>
        </pc:spChg>
        <pc:spChg chg="add mod">
          <ac:chgData name="Whitlock, Brad Joseph" userId="b17921a8-c054-4d74-90f4-d6286b94a07b" providerId="ADAL" clId="{66C65813-69A0-493D-A7EC-ED08237D1BDB}" dt="2024-11-27T02:49:07.998" v="1252" actId="1076"/>
          <ac:spMkLst>
            <pc:docMk/>
            <pc:sldMk cId="3481484476" sldId="258"/>
            <ac:spMk id="33" creationId="{94C38637-F829-7702-EE79-06BB4A734DF1}"/>
          </ac:spMkLst>
        </pc:spChg>
        <pc:spChg chg="mod">
          <ac:chgData name="Whitlock, Brad Joseph" userId="b17921a8-c054-4d74-90f4-d6286b94a07b" providerId="ADAL" clId="{66C65813-69A0-493D-A7EC-ED08237D1BDB}" dt="2024-11-27T02:50:51.186" v="1292" actId="20577"/>
          <ac:spMkLst>
            <pc:docMk/>
            <pc:sldMk cId="3481484476" sldId="258"/>
            <ac:spMk id="35" creationId="{1AF2A16D-EDA9-FF2E-7A11-3F1A14277155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00" creationId="{466E8405-2A79-17DE-D564-661E07CFEF37}"/>
          </ac:spMkLst>
        </pc:spChg>
        <pc:spChg chg="mod">
          <ac:chgData name="Whitlock, Brad Joseph" userId="b17921a8-c054-4d74-90f4-d6286b94a07b" providerId="ADAL" clId="{66C65813-69A0-493D-A7EC-ED08237D1BDB}" dt="2024-11-27T02:53:18.102" v="1313" actId="1076"/>
          <ac:spMkLst>
            <pc:docMk/>
            <pc:sldMk cId="3481484476" sldId="258"/>
            <ac:spMk id="101" creationId="{2E7B5F72-A210-5CD1-BBFF-1CF1CFA4B046}"/>
          </ac:spMkLst>
        </pc:spChg>
        <pc:spChg chg="mod">
          <ac:chgData name="Whitlock, Brad Joseph" userId="b17921a8-c054-4d74-90f4-d6286b94a07b" providerId="ADAL" clId="{66C65813-69A0-493D-A7EC-ED08237D1BDB}" dt="2024-11-27T02:52:41.033" v="1306" actId="1076"/>
          <ac:spMkLst>
            <pc:docMk/>
            <pc:sldMk cId="3481484476" sldId="258"/>
            <ac:spMk id="102" creationId="{CD6C3C39-ADDC-78CF-E460-C8F41CBA48F8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05" creationId="{4A601E66-EC94-D2ED-11EC-1216FCD36DC0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06" creationId="{833A7918-3304-DA0A-01A3-99F505CDEC0A}"/>
          </ac:spMkLst>
        </pc:spChg>
        <pc:spChg chg="mod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07" creationId="{402BAA39-667B-3BC7-ED43-B0D6F19643F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15" creationId="{D877BCE1-7688-0339-71DF-09838E0CA86F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19" creationId="{C49AAA6B-23CD-1504-366B-B0312EFAD6DA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3" creationId="{1590CCCA-B03C-6E5C-AE76-EF04D85342E5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4" creationId="{EA7507AB-2B3F-21D5-2863-02ED5ED6668D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5" creationId="{1A00AD25-B3E3-F6C1-59DD-8B370D15059D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6" creationId="{AC324398-BFD3-1CF9-863D-8104AD9D7724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7" creationId="{D06E9B3E-9FC9-44C8-A48E-1C4483B28A14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8" creationId="{2F5B1F25-509B-A7D1-E422-BFB07E5D4DF5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29" creationId="{8DC0CA68-27AB-87FA-0782-AD01A424C43E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30" creationId="{BAC85622-6887-3E23-2A33-1AEC4040A958}"/>
          </ac:spMkLst>
        </pc:spChg>
        <pc:spChg chg="mod topLvl">
          <ac:chgData name="Whitlock, Brad Joseph" userId="b17921a8-c054-4d74-90f4-d6286b94a07b" providerId="ADAL" clId="{66C65813-69A0-493D-A7EC-ED08237D1BDB}" dt="2024-11-27T01:42:34.806" v="1234" actId="403"/>
          <ac:spMkLst>
            <pc:docMk/>
            <pc:sldMk cId="3481484476" sldId="258"/>
            <ac:spMk id="131" creationId="{A0FC672F-7832-E336-5CAF-F32303FBB346}"/>
          </ac:spMkLst>
        </pc:spChg>
        <pc:spChg chg="mod">
          <ac:chgData name="Whitlock, Brad Joseph" userId="b17921a8-c054-4d74-90f4-d6286b94a07b" providerId="ADAL" clId="{66C65813-69A0-493D-A7EC-ED08237D1BDB}" dt="2024-11-27T02:58:11.299" v="1337" actId="1076"/>
          <ac:spMkLst>
            <pc:docMk/>
            <pc:sldMk cId="3481484476" sldId="258"/>
            <ac:spMk id="133" creationId="{CD8D2EB9-293D-1CBC-08A9-59ECF61AEBC7}"/>
          </ac:spMkLst>
        </pc:spChg>
        <pc:spChg chg="mod">
          <ac:chgData name="Whitlock, Brad Joseph" userId="b17921a8-c054-4d74-90f4-d6286b94a07b" providerId="ADAL" clId="{66C65813-69A0-493D-A7EC-ED08237D1BDB}" dt="2024-11-27T02:58:17.554" v="1338" actId="1076"/>
          <ac:spMkLst>
            <pc:docMk/>
            <pc:sldMk cId="3481484476" sldId="258"/>
            <ac:spMk id="134" creationId="{8E1D8FCD-CA5C-6B72-1BBA-E036B8666104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35" creationId="{D8979C7A-3C7C-4DF4-8E7E-9A78AA7BF64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36" creationId="{2E708412-8D14-9D91-8FC1-8DCBC91AF6B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37" creationId="{3781E4A4-490E-8AF5-6FFD-4CCF269D4074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38" creationId="{9B34EA8D-B493-EE38-6924-7F807E9EDB48}"/>
          </ac:spMkLst>
        </pc:spChg>
        <pc:spChg chg="mod">
          <ac:chgData name="Whitlock, Brad Joseph" userId="b17921a8-c054-4d74-90f4-d6286b94a07b" providerId="ADAL" clId="{66C65813-69A0-493D-A7EC-ED08237D1BDB}" dt="2024-11-27T01:36:35.085" v="1077" actId="403"/>
          <ac:spMkLst>
            <pc:docMk/>
            <pc:sldMk cId="3481484476" sldId="258"/>
            <ac:spMk id="171" creationId="{662A0240-5756-07E4-883E-FDB78563BFFE}"/>
          </ac:spMkLst>
        </pc:spChg>
        <pc:spChg chg="mod">
          <ac:chgData name="Whitlock, Brad Joseph" userId="b17921a8-c054-4d74-90f4-d6286b94a07b" providerId="ADAL" clId="{66C65813-69A0-493D-A7EC-ED08237D1BDB}" dt="2024-11-27T01:36:22.936" v="1069" actId="404"/>
          <ac:spMkLst>
            <pc:docMk/>
            <pc:sldMk cId="3481484476" sldId="258"/>
            <ac:spMk id="172" creationId="{DC484A4E-5E94-7573-925A-A56131F1A48B}"/>
          </ac:spMkLst>
        </pc:spChg>
        <pc:spChg chg="mod">
          <ac:chgData name="Whitlock, Brad Joseph" userId="b17921a8-c054-4d74-90f4-d6286b94a07b" providerId="ADAL" clId="{66C65813-69A0-493D-A7EC-ED08237D1BDB}" dt="2024-11-27T01:37:37.795" v="1113" actId="404"/>
          <ac:spMkLst>
            <pc:docMk/>
            <pc:sldMk cId="3481484476" sldId="258"/>
            <ac:spMk id="173" creationId="{50001730-DF48-F836-DC91-ACD4EF0FAB41}"/>
          </ac:spMkLst>
        </pc:spChg>
        <pc:spChg chg="mod">
          <ac:chgData name="Whitlock, Brad Joseph" userId="b17921a8-c054-4d74-90f4-d6286b94a07b" providerId="ADAL" clId="{66C65813-69A0-493D-A7EC-ED08237D1BDB}" dt="2024-11-27T01:36:31.208" v="1075" actId="403"/>
          <ac:spMkLst>
            <pc:docMk/>
            <pc:sldMk cId="3481484476" sldId="258"/>
            <ac:spMk id="174" creationId="{8EC1B2C6-6CC5-EC2F-ECBD-EC65D483B658}"/>
          </ac:spMkLst>
        </pc:spChg>
        <pc:spChg chg="mod">
          <ac:chgData name="Whitlock, Brad Joseph" userId="b17921a8-c054-4d74-90f4-d6286b94a07b" providerId="ADAL" clId="{66C65813-69A0-493D-A7EC-ED08237D1BDB}" dt="2024-11-27T01:36:45.829" v="1083" actId="14100"/>
          <ac:spMkLst>
            <pc:docMk/>
            <pc:sldMk cId="3481484476" sldId="258"/>
            <ac:spMk id="175" creationId="{6EA59011-B454-A750-62F4-CCF8FB621865}"/>
          </ac:spMkLst>
        </pc:spChg>
        <pc:spChg chg="mod">
          <ac:chgData name="Whitlock, Brad Joseph" userId="b17921a8-c054-4d74-90f4-d6286b94a07b" providerId="ADAL" clId="{66C65813-69A0-493D-A7EC-ED08237D1BDB}" dt="2024-11-27T01:37:18.089" v="1098" actId="14100"/>
          <ac:spMkLst>
            <pc:docMk/>
            <pc:sldMk cId="3481484476" sldId="258"/>
            <ac:spMk id="176" creationId="{8DB84A87-6FB8-D3A3-F77C-74F8EDB6FC4C}"/>
          </ac:spMkLst>
        </pc:spChg>
        <pc:spChg chg="mod">
          <ac:chgData name="Whitlock, Brad Joseph" userId="b17921a8-c054-4d74-90f4-d6286b94a07b" providerId="ADAL" clId="{66C65813-69A0-493D-A7EC-ED08237D1BDB}" dt="2024-11-27T01:37:47.768" v="1121" actId="14100"/>
          <ac:spMkLst>
            <pc:docMk/>
            <pc:sldMk cId="3481484476" sldId="258"/>
            <ac:spMk id="177" creationId="{FA17554A-E48F-FEC4-BFC0-96C287D8C425}"/>
          </ac:spMkLst>
        </pc:spChg>
        <pc:spChg chg="mod">
          <ac:chgData name="Whitlock, Brad Joseph" userId="b17921a8-c054-4d74-90f4-d6286b94a07b" providerId="ADAL" clId="{66C65813-69A0-493D-A7EC-ED08237D1BDB}" dt="2024-11-27T01:38:13.507" v="1139" actId="404"/>
          <ac:spMkLst>
            <pc:docMk/>
            <pc:sldMk cId="3481484476" sldId="258"/>
            <ac:spMk id="178" creationId="{A38147F4-9207-1BF0-5FAB-932AFC2AB3BA}"/>
          </ac:spMkLst>
        </pc:spChg>
        <pc:spChg chg="mod">
          <ac:chgData name="Whitlock, Brad Joseph" userId="b17921a8-c054-4d74-90f4-d6286b94a07b" providerId="ADAL" clId="{66C65813-69A0-493D-A7EC-ED08237D1BDB}" dt="2024-11-27T01:39:11.943" v="1159" actId="404"/>
          <ac:spMkLst>
            <pc:docMk/>
            <pc:sldMk cId="3481484476" sldId="258"/>
            <ac:spMk id="179" creationId="{51F26B3A-CF99-F851-E5AA-65AF55214563}"/>
          </ac:spMkLst>
        </pc:spChg>
        <pc:spChg chg="mod">
          <ac:chgData name="Whitlock, Brad Joseph" userId="b17921a8-c054-4d74-90f4-d6286b94a07b" providerId="ADAL" clId="{66C65813-69A0-493D-A7EC-ED08237D1BDB}" dt="2024-11-27T01:37:00.642" v="1092" actId="404"/>
          <ac:spMkLst>
            <pc:docMk/>
            <pc:sldMk cId="3481484476" sldId="258"/>
            <ac:spMk id="180" creationId="{80ADD6DD-6343-5B3F-3A33-7A2B283D8C38}"/>
          </ac:spMkLst>
        </pc:spChg>
        <pc:spChg chg="mod">
          <ac:chgData name="Whitlock, Brad Joseph" userId="b17921a8-c054-4d74-90f4-d6286b94a07b" providerId="ADAL" clId="{66C65813-69A0-493D-A7EC-ED08237D1BDB}" dt="2024-11-27T01:37:25.916" v="1104" actId="14100"/>
          <ac:spMkLst>
            <pc:docMk/>
            <pc:sldMk cId="3481484476" sldId="258"/>
            <ac:spMk id="181" creationId="{D267526A-AB3A-BD65-F45B-02124F7A6D0E}"/>
          </ac:spMkLst>
        </pc:spChg>
        <pc:spChg chg="mod">
          <ac:chgData name="Whitlock, Brad Joseph" userId="b17921a8-c054-4d74-90f4-d6286b94a07b" providerId="ADAL" clId="{66C65813-69A0-493D-A7EC-ED08237D1BDB}" dt="2024-11-27T01:38:00.385" v="1130" actId="404"/>
          <ac:spMkLst>
            <pc:docMk/>
            <pc:sldMk cId="3481484476" sldId="258"/>
            <ac:spMk id="182" creationId="{2AE7A91E-1497-BE56-2C29-7F6F3C658AB4}"/>
          </ac:spMkLst>
        </pc:spChg>
        <pc:spChg chg="mod">
          <ac:chgData name="Whitlock, Brad Joseph" userId="b17921a8-c054-4d74-90f4-d6286b94a07b" providerId="ADAL" clId="{66C65813-69A0-493D-A7EC-ED08237D1BDB}" dt="2024-11-27T01:38:29.688" v="1148" actId="404"/>
          <ac:spMkLst>
            <pc:docMk/>
            <pc:sldMk cId="3481484476" sldId="258"/>
            <ac:spMk id="183" creationId="{559D557F-E60E-1A4E-DA74-4280C3628957}"/>
          </ac:spMkLst>
        </pc:spChg>
        <pc:spChg chg="mod">
          <ac:chgData name="Whitlock, Brad Joseph" userId="b17921a8-c054-4d74-90f4-d6286b94a07b" providerId="ADAL" clId="{66C65813-69A0-493D-A7EC-ED08237D1BDB}" dt="2024-11-27T01:38:47.164" v="1152" actId="14100"/>
          <ac:spMkLst>
            <pc:docMk/>
            <pc:sldMk cId="3481484476" sldId="258"/>
            <ac:spMk id="184" creationId="{FC8CC13D-E27E-F969-99B5-EE725FF7B913}"/>
          </ac:spMkLst>
        </pc:spChg>
        <pc:spChg chg="mod">
          <ac:chgData name="Whitlock, Brad Joseph" userId="b17921a8-c054-4d74-90f4-d6286b94a07b" providerId="ADAL" clId="{66C65813-69A0-493D-A7EC-ED08237D1BDB}" dt="2024-11-27T01:39:24.920" v="1165" actId="14100"/>
          <ac:spMkLst>
            <pc:docMk/>
            <pc:sldMk cId="3481484476" sldId="258"/>
            <ac:spMk id="185" creationId="{5F636A7A-1921-D27D-F288-5F24A303EEEE}"/>
          </ac:spMkLst>
        </pc:spChg>
        <pc:spChg chg="mod">
          <ac:chgData name="Whitlock, Brad Joseph" userId="b17921a8-c054-4d74-90f4-d6286b94a07b" providerId="ADAL" clId="{66C65813-69A0-493D-A7EC-ED08237D1BDB}" dt="2024-11-27T01:39:35.433" v="1169" actId="14100"/>
          <ac:spMkLst>
            <pc:docMk/>
            <pc:sldMk cId="3481484476" sldId="258"/>
            <ac:spMk id="186" creationId="{E4A3E37F-8358-E690-217A-E05D1C84068D}"/>
          </ac:spMkLst>
        </pc:spChg>
        <pc:spChg chg="mod">
          <ac:chgData name="Whitlock, Brad Joseph" userId="b17921a8-c054-4d74-90f4-d6286b94a07b" providerId="ADAL" clId="{66C65813-69A0-493D-A7EC-ED08237D1BDB}" dt="2024-11-27T01:39:44.330" v="1173" actId="14100"/>
          <ac:spMkLst>
            <pc:docMk/>
            <pc:sldMk cId="3481484476" sldId="258"/>
            <ac:spMk id="187" creationId="{11475D25-9AAD-07D2-2856-4F8C106A8F6A}"/>
          </ac:spMkLst>
        </pc:spChg>
        <pc:spChg chg="mod">
          <ac:chgData name="Whitlock, Brad Joseph" userId="b17921a8-c054-4d74-90f4-d6286b94a07b" providerId="ADAL" clId="{66C65813-69A0-493D-A7EC-ED08237D1BDB}" dt="2024-11-27T02:50:44.161" v="1284" actId="20577"/>
          <ac:spMkLst>
            <pc:docMk/>
            <pc:sldMk cId="3481484476" sldId="258"/>
            <ac:spMk id="190" creationId="{1BBDA1C5-7853-1078-D3BC-0D3A29BA2EC1}"/>
          </ac:spMkLst>
        </pc:spChg>
        <pc:spChg chg="mod topLvl">
          <ac:chgData name="Whitlock, Brad Joseph" userId="b17921a8-c054-4d74-90f4-d6286b94a07b" providerId="ADAL" clId="{66C65813-69A0-493D-A7EC-ED08237D1BDB}" dt="2024-11-27T01:40:46.200" v="1195" actId="20577"/>
          <ac:spMkLst>
            <pc:docMk/>
            <pc:sldMk cId="3481484476" sldId="258"/>
            <ac:spMk id="191" creationId="{5CBA9FE5-8E77-47EF-A19A-25D0CAAB582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92" creationId="{00F75AE0-63B1-0009-8938-D105D89E9887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93" creationId="{10BE5AAF-CCAF-A5BF-00AA-A53C33A60C37}"/>
          </ac:spMkLst>
        </pc:spChg>
        <pc:spChg chg="del mod topLvl">
          <ac:chgData name="Whitlock, Brad Joseph" userId="b17921a8-c054-4d74-90f4-d6286b94a07b" providerId="ADAL" clId="{66C65813-69A0-493D-A7EC-ED08237D1BDB}" dt="2024-11-27T01:40:34.150" v="1174" actId="478"/>
          <ac:spMkLst>
            <pc:docMk/>
            <pc:sldMk cId="3481484476" sldId="258"/>
            <ac:spMk id="194" creationId="{2F7B9B9C-0E8E-E010-884C-7C5B29597BC2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195" creationId="{8405C370-2E3C-D9C2-C5EB-5706C09AA36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00" creationId="{813DF81B-1A4C-327E-D1AB-B637907B970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01" creationId="{412E6924-DB40-B67D-0448-10F3E83C6455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03" creationId="{FC31B4FC-ADE0-F77D-F008-2A257A330CA9}"/>
          </ac:spMkLst>
        </pc:spChg>
        <pc:spChg chg="del">
          <ac:chgData name="Whitlock, Brad Joseph" userId="b17921a8-c054-4d74-90f4-d6286b94a07b" providerId="ADAL" clId="{66C65813-69A0-493D-A7EC-ED08237D1BDB}" dt="2024-11-27T01:28:46.912" v="939" actId="478"/>
          <ac:spMkLst>
            <pc:docMk/>
            <pc:sldMk cId="3481484476" sldId="258"/>
            <ac:spMk id="230" creationId="{D0E3D7FF-A92A-A543-343B-E24D91E6CAC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36" creationId="{922B5F19-D940-36CA-978D-BC9CD633CD56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37" creationId="{303FA9D3-7C9C-9269-DFFA-9C6705E229DD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38" creationId="{52306C9E-40DE-F0B5-F313-22A2607C6E78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39" creationId="{A10F0005-0D14-9106-9835-B3F5D567E770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0" creationId="{585BA11E-6A29-4B50-1001-319B18A0C1D3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1" creationId="{DB081BC6-AB93-746E-4AD3-7500309ACAEE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2" creationId="{4AA9AA06-E67D-2ACB-48AC-1FF97B9C0534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3" creationId="{826395F6-6099-EBA6-61A0-72254B82A27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4" creationId="{0E6F8D23-7433-96D0-6C89-C2559A07690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5" creationId="{B03BF21B-9188-D2B7-6D32-43404434C56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6" creationId="{99EC5556-4486-D82B-8BAC-389ACFCC84D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7" creationId="{ED3FD847-BC78-74A0-035F-AD4F7C1F1408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8" creationId="{75E3DFBD-F021-A053-0C60-155774100B34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49" creationId="{B8F427D6-4B40-0D8F-DFCA-25A65EFF69E1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0" creationId="{4027AABB-A5B7-E4D8-9673-9788D232720E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1" creationId="{F4CEAEA3-F47D-42E8-6E8B-CE1520E7FB77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2" creationId="{AAD4C753-9946-2EC6-FB23-D1A075C231E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3" creationId="{A409B11A-2CE6-3D7D-B552-6DEAAC44EA3F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4" creationId="{75E4F671-1BBB-A26C-2E3C-93E075FAA02D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5" creationId="{9CF8CDD9-C5AF-6334-E102-20B44E847DA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6" creationId="{E56AC29A-17B4-1151-31CF-F5A700EA5637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7" creationId="{FE8970EA-3E75-E877-BA19-B3D4216E2E2A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8" creationId="{860C6BF3-C914-1631-234E-ED889F204AAE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59" creationId="{1ECDB806-C87C-7EC3-946C-12C0DF684BEC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0" creationId="{2DD42573-D680-9409-34F2-C98B63C59099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1" creationId="{20299EF4-C9D2-2987-E87C-7378BFE6FDA6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2" creationId="{39F0E20F-F4FC-980B-108D-53C771979516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3" creationId="{00F9D62F-7748-84D6-4A10-DA6F84027992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4" creationId="{92274096-01A7-0D9B-F810-3772F2E635A5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5" creationId="{D31F47E4-770A-5BC9-9194-753078472C0D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6" creationId="{31EE8ADE-E151-9D8E-D382-0B862420F64A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7" creationId="{04E10EA7-6746-DBA9-D495-7E7BC1C9EBB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8" creationId="{508F1BA0-B3C0-BC60-0861-C6718A37C4B8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69" creationId="{67EBFA94-1A94-1D4E-F706-1D8AF1E60AA8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0" creationId="{346FC443-5D07-B9ED-64E2-B0B2E1E5493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1" creationId="{87BF6B74-230D-F035-63BD-3D7A9C1A18A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2" creationId="{26EF3F92-2D75-B3AA-B8C2-FFB97F960CBA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3" creationId="{AA329A8A-07DE-1E04-1106-40B7CEBA9592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4" creationId="{0C7D6F8F-B1E0-EB9F-31C2-0E5E6CE5F9DB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5" creationId="{49CED6BA-3426-DB2E-6E86-04594E852E87}"/>
          </ac:spMkLst>
        </pc:spChg>
        <pc:spChg chg="mod">
          <ac:chgData name="Whitlock, Brad Joseph" userId="b17921a8-c054-4d74-90f4-d6286b94a07b" providerId="ADAL" clId="{66C65813-69A0-493D-A7EC-ED08237D1BDB}" dt="2024-11-27T02:49:15.674" v="1253"/>
          <ac:spMkLst>
            <pc:docMk/>
            <pc:sldMk cId="3481484476" sldId="258"/>
            <ac:spMk id="276" creationId="{F0565B81-9B86-9D96-0C04-90B2D35977AB}"/>
          </ac:spMkLst>
        </pc:spChg>
        <pc:spChg chg="add del mod">
          <ac:chgData name="Whitlock, Brad Joseph" userId="b17921a8-c054-4d74-90f4-d6286b94a07b" providerId="ADAL" clId="{66C65813-69A0-493D-A7EC-ED08237D1BDB}" dt="2024-11-27T02:53:24.527" v="1314" actId="478"/>
          <ac:spMkLst>
            <pc:docMk/>
            <pc:sldMk cId="3481484476" sldId="258"/>
            <ac:spMk id="294" creationId="{544C98FF-A81F-6CC6-F698-81CE10F5E845}"/>
          </ac:spMkLst>
        </pc:spChg>
        <pc:spChg chg="add del mod">
          <ac:chgData name="Whitlock, Brad Joseph" userId="b17921a8-c054-4d74-90f4-d6286b94a07b" providerId="ADAL" clId="{66C65813-69A0-493D-A7EC-ED08237D1BDB}" dt="2024-11-27T02:52:47.619" v="1307" actId="478"/>
          <ac:spMkLst>
            <pc:docMk/>
            <pc:sldMk cId="3481484476" sldId="258"/>
            <ac:spMk id="295" creationId="{9E2A632C-7502-4062-2F34-4D8BD1AA7462}"/>
          </ac:spMkLst>
        </pc:spChg>
        <pc:spChg chg="add mod">
          <ac:chgData name="Whitlock, Brad Joseph" userId="b17921a8-c054-4d74-90f4-d6286b94a07b" providerId="ADAL" clId="{66C65813-69A0-493D-A7EC-ED08237D1BDB}" dt="2024-11-27T02:49:42.041" v="1257" actId="1076"/>
          <ac:spMkLst>
            <pc:docMk/>
            <pc:sldMk cId="3481484476" sldId="258"/>
            <ac:spMk id="296" creationId="{C183BD56-A32E-0452-CEA0-886B11494AB8}"/>
          </ac:spMkLst>
        </pc:spChg>
        <pc:spChg chg="add mod">
          <ac:chgData name="Whitlock, Brad Joseph" userId="b17921a8-c054-4d74-90f4-d6286b94a07b" providerId="ADAL" clId="{66C65813-69A0-493D-A7EC-ED08237D1BDB}" dt="2024-11-27T02:49:57.404" v="1259" actId="1076"/>
          <ac:spMkLst>
            <pc:docMk/>
            <pc:sldMk cId="3481484476" sldId="258"/>
            <ac:spMk id="297" creationId="{FC85F1EB-6773-D449-3040-B2965C54B804}"/>
          </ac:spMkLst>
        </pc:spChg>
        <pc:spChg chg="add mod">
          <ac:chgData name="Whitlock, Brad Joseph" userId="b17921a8-c054-4d74-90f4-d6286b94a07b" providerId="ADAL" clId="{66C65813-69A0-493D-A7EC-ED08237D1BDB}" dt="2024-11-27T02:50:06.714" v="1263" actId="1076"/>
          <ac:spMkLst>
            <pc:docMk/>
            <pc:sldMk cId="3481484476" sldId="258"/>
            <ac:spMk id="298" creationId="{A9E878EB-7174-F0D1-9ECC-2E20B4585F23}"/>
          </ac:spMkLst>
        </pc:spChg>
        <pc:spChg chg="add mod">
          <ac:chgData name="Whitlock, Brad Joseph" userId="b17921a8-c054-4d74-90f4-d6286b94a07b" providerId="ADAL" clId="{66C65813-69A0-493D-A7EC-ED08237D1BDB}" dt="2024-11-27T02:50:12.466" v="1266" actId="1076"/>
          <ac:spMkLst>
            <pc:docMk/>
            <pc:sldMk cId="3481484476" sldId="258"/>
            <ac:spMk id="299" creationId="{38974EF2-DF62-804B-953F-2A6D087C9FCA}"/>
          </ac:spMkLst>
        </pc:spChg>
        <pc:spChg chg="add mod">
          <ac:chgData name="Whitlock, Brad Joseph" userId="b17921a8-c054-4d74-90f4-d6286b94a07b" providerId="ADAL" clId="{66C65813-69A0-493D-A7EC-ED08237D1BDB}" dt="2024-11-27T02:50:16.996" v="1268" actId="1076"/>
          <ac:spMkLst>
            <pc:docMk/>
            <pc:sldMk cId="3481484476" sldId="258"/>
            <ac:spMk id="300" creationId="{89BB4B79-1A7D-ED6B-A86D-23A748E21187}"/>
          </ac:spMkLst>
        </pc:spChg>
        <pc:spChg chg="add del mod">
          <ac:chgData name="Whitlock, Brad Joseph" userId="b17921a8-c054-4d74-90f4-d6286b94a07b" providerId="ADAL" clId="{66C65813-69A0-493D-A7EC-ED08237D1BDB}" dt="2024-11-27T02:57:25.038" v="1329" actId="478"/>
          <ac:spMkLst>
            <pc:docMk/>
            <pc:sldMk cId="3481484476" sldId="258"/>
            <ac:spMk id="301" creationId="{4AE94076-4E83-098D-4840-46207FC1FD87}"/>
          </ac:spMkLst>
        </pc:spChg>
        <pc:spChg chg="add del mod">
          <ac:chgData name="Whitlock, Brad Joseph" userId="b17921a8-c054-4d74-90f4-d6286b94a07b" providerId="ADAL" clId="{66C65813-69A0-493D-A7EC-ED08237D1BDB}" dt="2024-11-27T02:57:26.123" v="1331" actId="478"/>
          <ac:spMkLst>
            <pc:docMk/>
            <pc:sldMk cId="3481484476" sldId="258"/>
            <ac:spMk id="302" creationId="{0212232B-C360-AF72-3CA9-8248057EFB43}"/>
          </ac:spMkLst>
        </pc:spChg>
        <pc:spChg chg="add del mod">
          <ac:chgData name="Whitlock, Brad Joseph" userId="b17921a8-c054-4d74-90f4-d6286b94a07b" providerId="ADAL" clId="{66C65813-69A0-493D-A7EC-ED08237D1BDB}" dt="2024-11-27T02:57:25.678" v="1330" actId="478"/>
          <ac:spMkLst>
            <pc:docMk/>
            <pc:sldMk cId="3481484476" sldId="258"/>
            <ac:spMk id="303" creationId="{F5A296A3-D3B4-61E8-776D-A2D7C1619ECF}"/>
          </ac:spMkLst>
        </pc:spChg>
        <pc:grpChg chg="add mod">
          <ac:chgData name="Whitlock, Brad Joseph" userId="b17921a8-c054-4d74-90f4-d6286b94a07b" providerId="ADAL" clId="{66C65813-69A0-493D-A7EC-ED08237D1BDB}" dt="2024-11-27T01:41:07.961" v="1199" actId="14100"/>
          <ac:grpSpMkLst>
            <pc:docMk/>
            <pc:sldMk cId="3481484476" sldId="258"/>
            <ac:grpSpMk id="30" creationId="{B205BA0C-6FB9-5DDE-670E-B3C2F41D83EA}"/>
          </ac:grpSpMkLst>
        </pc:grpChg>
        <pc:grpChg chg="add mod">
          <ac:chgData name="Whitlock, Brad Joseph" userId="b17921a8-c054-4d74-90f4-d6286b94a07b" providerId="ADAL" clId="{66C65813-69A0-493D-A7EC-ED08237D1BDB}" dt="2024-11-27T02:49:26.621" v="1254" actId="1076"/>
          <ac:grpSpMkLst>
            <pc:docMk/>
            <pc:sldMk cId="3481484476" sldId="258"/>
            <ac:grpSpMk id="34" creationId="{DE0EC3E8-C007-ED8A-C2CB-31D2254E62DC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36" creationId="{A6B30FB5-F64B-F571-6015-1D54C3EBBF9F}"/>
          </ac:grpSpMkLst>
        </pc:grpChg>
        <pc:grpChg chg="mod">
          <ac:chgData name="Whitlock, Brad Joseph" userId="b17921a8-c054-4d74-90f4-d6286b94a07b" providerId="ADAL" clId="{66C65813-69A0-493D-A7EC-ED08237D1BDB}" dt="2024-11-27T01:29:49.895" v="959" actId="165"/>
          <ac:grpSpMkLst>
            <pc:docMk/>
            <pc:sldMk cId="3481484476" sldId="258"/>
            <ac:grpSpMk id="57" creationId="{73C3A416-AF18-D6A0-237B-87762F98FE35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58" creationId="{4467600B-7612-66DE-73DC-EFB99260E0E9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59" creationId="{0EDFD511-7776-E425-C983-916B8815B473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62" creationId="{8EC27CF6-BAFA-EC8C-5FBD-3F84DB5E2E59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63" creationId="{898A76B3-A195-D1BD-5554-23FD68744797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98" creationId="{31BEDE89-9AC5-BF07-EAD7-42150079EBFD}"/>
          </ac:grpSpMkLst>
        </pc:grpChg>
        <pc:grpChg chg="mod topLvl">
          <ac:chgData name="Whitlock, Brad Joseph" userId="b17921a8-c054-4d74-90f4-d6286b94a07b" providerId="ADAL" clId="{66C65813-69A0-493D-A7EC-ED08237D1BDB}" dt="2024-11-27T01:40:56.201" v="1196" actId="164"/>
          <ac:grpSpMkLst>
            <pc:docMk/>
            <pc:sldMk cId="3481484476" sldId="258"/>
            <ac:grpSpMk id="108" creationId="{CFE065EF-4988-D4CC-B6BD-C7ADD84C4CD8}"/>
          </ac:grpSpMkLst>
        </pc:grpChg>
        <pc:grpChg chg="del mod topLvl">
          <ac:chgData name="Whitlock, Brad Joseph" userId="b17921a8-c054-4d74-90f4-d6286b94a07b" providerId="ADAL" clId="{66C65813-69A0-493D-A7EC-ED08237D1BDB}" dt="2024-11-27T01:29:49.895" v="959" actId="165"/>
          <ac:grpSpMkLst>
            <pc:docMk/>
            <pc:sldMk cId="3481484476" sldId="258"/>
            <ac:grpSpMk id="132" creationId="{D78B8CA7-3CDA-F502-CC9B-60D2D6336FCE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204" creationId="{64648A49-F843-F16B-64CC-6772AEF03576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205" creationId="{8D2CDDF7-1546-6E27-5EC6-E7D1E68AD051}"/>
          </ac:grpSpMkLst>
        </pc:grpChg>
        <pc:grpChg chg="mod">
          <ac:chgData name="Whitlock, Brad Joseph" userId="b17921a8-c054-4d74-90f4-d6286b94a07b" providerId="ADAL" clId="{66C65813-69A0-493D-A7EC-ED08237D1BDB}" dt="2024-11-27T02:49:15.674" v="1253"/>
          <ac:grpSpMkLst>
            <pc:docMk/>
            <pc:sldMk cId="3481484476" sldId="258"/>
            <ac:grpSpMk id="214" creationId="{33291DF3-3C3B-134A-7259-B242689DAD6A}"/>
          </ac:grpSpMkLst>
        </pc:grpChg>
        <pc:grpChg chg="mod">
          <ac:chgData name="Whitlock, Brad Joseph" userId="b17921a8-c054-4d74-90f4-d6286b94a07b" providerId="ADAL" clId="{66C65813-69A0-493D-A7EC-ED08237D1BDB}" dt="2024-11-27T01:35:38.002" v="1046" actId="14100"/>
          <ac:grpSpMkLst>
            <pc:docMk/>
            <pc:sldMk cId="3481484476" sldId="258"/>
            <ac:grpSpMk id="232" creationId="{F160D333-D9E8-7468-F53C-9B7D0CC4F97A}"/>
          </ac:grpSpMkLst>
        </pc:grpChg>
        <pc:grpChg chg="del">
          <ac:chgData name="Whitlock, Brad Joseph" userId="b17921a8-c054-4d74-90f4-d6286b94a07b" providerId="ADAL" clId="{66C65813-69A0-493D-A7EC-ED08237D1BDB}" dt="2024-11-27T01:28:43.469" v="938" actId="478"/>
          <ac:grpSpMkLst>
            <pc:docMk/>
            <pc:sldMk cId="3481484476" sldId="258"/>
            <ac:grpSpMk id="233" creationId="{1C76842B-FB13-C9E1-188F-9FF361265827}"/>
          </ac:grpSpMkLst>
        </pc:grpChg>
        <pc:grpChg chg="del">
          <ac:chgData name="Whitlock, Brad Joseph" userId="b17921a8-c054-4d74-90f4-d6286b94a07b" providerId="ADAL" clId="{66C65813-69A0-493D-A7EC-ED08237D1BDB}" dt="2024-11-27T01:29:41.885" v="958" actId="165"/>
          <ac:grpSpMkLst>
            <pc:docMk/>
            <pc:sldMk cId="3481484476" sldId="258"/>
            <ac:grpSpMk id="234" creationId="{7ABA40FF-1DBF-4F5B-21EB-8415161B3E4E}"/>
          </ac:grpSpMkLst>
        </pc:grpChg>
        <pc:cxnChg chg="mod">
          <ac:chgData name="Whitlock, Brad Joseph" userId="b17921a8-c054-4d74-90f4-d6286b94a07b" providerId="ADAL" clId="{66C65813-69A0-493D-A7EC-ED08237D1BDB}" dt="2024-11-27T02:49:15.674" v="1253"/>
          <ac:cxnSpMkLst>
            <pc:docMk/>
            <pc:sldMk cId="3481484476" sldId="258"/>
            <ac:cxnSpMk id="224" creationId="{D4B09BF5-17CF-BD62-6352-393C495EC308}"/>
          </ac:cxnSpMkLst>
        </pc:cxnChg>
        <pc:cxnChg chg="mod">
          <ac:chgData name="Whitlock, Brad Joseph" userId="b17921a8-c054-4d74-90f4-d6286b94a07b" providerId="ADAL" clId="{66C65813-69A0-493D-A7EC-ED08237D1BDB}" dt="2024-11-27T02:49:15.674" v="1253"/>
          <ac:cxnSpMkLst>
            <pc:docMk/>
            <pc:sldMk cId="3481484476" sldId="258"/>
            <ac:cxnSpMk id="235" creationId="{E9E25963-6D4A-9C73-4B56-3EDCBCBD045E}"/>
          </ac:cxnSpMkLst>
        </pc:cxnChg>
        <pc:cxnChg chg="mod">
          <ac:chgData name="Whitlock, Brad Joseph" userId="b17921a8-c054-4d74-90f4-d6286b94a07b" providerId="ADAL" clId="{66C65813-69A0-493D-A7EC-ED08237D1BDB}" dt="2024-11-27T02:51:40.381" v="1299" actId="14100"/>
          <ac:cxnSpMkLst>
            <pc:docMk/>
            <pc:sldMk cId="3481484476" sldId="258"/>
            <ac:cxnSpMk id="277" creationId="{81870D2A-8112-FF62-AEBD-94034F00C098}"/>
          </ac:cxnSpMkLst>
        </pc:cxnChg>
        <pc:cxnChg chg="mod">
          <ac:chgData name="Whitlock, Brad Joseph" userId="b17921a8-c054-4d74-90f4-d6286b94a07b" providerId="ADAL" clId="{66C65813-69A0-493D-A7EC-ED08237D1BDB}" dt="2024-11-27T02:51:26.435" v="1297" actId="14100"/>
          <ac:cxnSpMkLst>
            <pc:docMk/>
            <pc:sldMk cId="3481484476" sldId="258"/>
            <ac:cxnSpMk id="278" creationId="{C36583E3-9BC5-478C-25C5-06C34261E73F}"/>
          </ac:cxnSpMkLst>
        </pc:cxnChg>
        <pc:cxnChg chg="mod">
          <ac:chgData name="Whitlock, Brad Joseph" userId="b17921a8-c054-4d74-90f4-d6286b94a07b" providerId="ADAL" clId="{66C65813-69A0-493D-A7EC-ED08237D1BDB}" dt="2024-11-27T02:51:43.999" v="1300" actId="14100"/>
          <ac:cxnSpMkLst>
            <pc:docMk/>
            <pc:sldMk cId="3481484476" sldId="258"/>
            <ac:cxnSpMk id="279" creationId="{5FB117BF-52BC-BE96-2462-D6A2033F30A6}"/>
          </ac:cxnSpMkLst>
        </pc:cxnChg>
        <pc:cxnChg chg="mod">
          <ac:chgData name="Whitlock, Brad Joseph" userId="b17921a8-c054-4d74-90f4-d6286b94a07b" providerId="ADAL" clId="{66C65813-69A0-493D-A7EC-ED08237D1BDB}" dt="2024-11-27T02:51:35.485" v="1298" actId="14100"/>
          <ac:cxnSpMkLst>
            <pc:docMk/>
            <pc:sldMk cId="3481484476" sldId="258"/>
            <ac:cxnSpMk id="280" creationId="{0413BD34-218D-B4CC-AA3D-936E020D9BE5}"/>
          </ac:cxnSpMkLst>
        </pc:cxnChg>
        <pc:cxnChg chg="mod">
          <ac:chgData name="Whitlock, Brad Joseph" userId="b17921a8-c054-4d74-90f4-d6286b94a07b" providerId="ADAL" clId="{66C65813-69A0-493D-A7EC-ED08237D1BDB}" dt="2024-11-27T02:57:59.851" v="1334" actId="14100"/>
          <ac:cxnSpMkLst>
            <pc:docMk/>
            <pc:sldMk cId="3481484476" sldId="258"/>
            <ac:cxnSpMk id="281" creationId="{7A656910-538F-2395-353D-B0559D888F1B}"/>
          </ac:cxnSpMkLst>
        </pc:cxnChg>
        <pc:cxnChg chg="mod">
          <ac:chgData name="Whitlock, Brad Joseph" userId="b17921a8-c054-4d74-90f4-d6286b94a07b" providerId="ADAL" clId="{66C65813-69A0-493D-A7EC-ED08237D1BDB}" dt="2024-11-27T02:51:48.296" v="1301" actId="14100"/>
          <ac:cxnSpMkLst>
            <pc:docMk/>
            <pc:sldMk cId="3481484476" sldId="258"/>
            <ac:cxnSpMk id="282" creationId="{774D4010-855F-7FA3-3338-23C9097E55F8}"/>
          </ac:cxnSpMkLst>
        </pc:cxnChg>
        <pc:cxnChg chg="mod">
          <ac:chgData name="Whitlock, Brad Joseph" userId="b17921a8-c054-4d74-90f4-d6286b94a07b" providerId="ADAL" clId="{66C65813-69A0-493D-A7EC-ED08237D1BDB}" dt="2024-11-27T02:58:07.765" v="1336" actId="14100"/>
          <ac:cxnSpMkLst>
            <pc:docMk/>
            <pc:sldMk cId="3481484476" sldId="258"/>
            <ac:cxnSpMk id="283" creationId="{4EC29372-DFDC-CAB0-8D0A-A1B2FE0E289C}"/>
          </ac:cxnSpMkLst>
        </pc:cxnChg>
        <pc:cxnChg chg="mod">
          <ac:chgData name="Whitlock, Brad Joseph" userId="b17921a8-c054-4d74-90f4-d6286b94a07b" providerId="ADAL" clId="{66C65813-69A0-493D-A7EC-ED08237D1BDB}" dt="2024-11-27T02:52:24.320" v="1303" actId="14100"/>
          <ac:cxnSpMkLst>
            <pc:docMk/>
            <pc:sldMk cId="3481484476" sldId="258"/>
            <ac:cxnSpMk id="284" creationId="{523E4545-0D7E-2891-7164-412430DF1CFB}"/>
          </ac:cxnSpMkLst>
        </pc:cxnChg>
        <pc:cxnChg chg="mod">
          <ac:chgData name="Whitlock, Brad Joseph" userId="b17921a8-c054-4d74-90f4-d6286b94a07b" providerId="ADAL" clId="{66C65813-69A0-493D-A7EC-ED08237D1BDB}" dt="2024-11-27T02:51:18.197" v="1295" actId="14100"/>
          <ac:cxnSpMkLst>
            <pc:docMk/>
            <pc:sldMk cId="3481484476" sldId="258"/>
            <ac:cxnSpMk id="285" creationId="{A97BF81E-5E55-36E8-2F2C-786B16687B7B}"/>
          </ac:cxnSpMkLst>
        </pc:cxnChg>
        <pc:cxnChg chg="mod">
          <ac:chgData name="Whitlock, Brad Joseph" userId="b17921a8-c054-4d74-90f4-d6286b94a07b" providerId="ADAL" clId="{66C65813-69A0-493D-A7EC-ED08237D1BDB}" dt="2024-11-27T02:51:04.690" v="1294" actId="14100"/>
          <ac:cxnSpMkLst>
            <pc:docMk/>
            <pc:sldMk cId="3481484476" sldId="258"/>
            <ac:cxnSpMk id="286" creationId="{07F8682B-D626-A8F7-3FBB-3DAE6E85DB95}"/>
          </ac:cxnSpMkLst>
        </pc:cxnChg>
        <pc:cxnChg chg="mod">
          <ac:chgData name="Whitlock, Brad Joseph" userId="b17921a8-c054-4d74-90f4-d6286b94a07b" providerId="ADAL" clId="{66C65813-69A0-493D-A7EC-ED08237D1BDB}" dt="2024-11-27T02:51:22.636" v="1296" actId="14100"/>
          <ac:cxnSpMkLst>
            <pc:docMk/>
            <pc:sldMk cId="3481484476" sldId="258"/>
            <ac:cxnSpMk id="287" creationId="{A10FFF52-5A9E-18D8-4986-518D2E092BF7}"/>
          </ac:cxnSpMkLst>
        </pc:cxnChg>
        <pc:cxnChg chg="mod">
          <ac:chgData name="Whitlock, Brad Joseph" userId="b17921a8-c054-4d74-90f4-d6286b94a07b" providerId="ADAL" clId="{66C65813-69A0-493D-A7EC-ED08237D1BDB}" dt="2024-11-27T02:50:58.807" v="1293" actId="14100"/>
          <ac:cxnSpMkLst>
            <pc:docMk/>
            <pc:sldMk cId="3481484476" sldId="258"/>
            <ac:cxnSpMk id="288" creationId="{F39A9780-E9C6-170F-B2A8-E3C9ECF099B3}"/>
          </ac:cxnSpMkLst>
        </pc:cxnChg>
        <pc:cxnChg chg="mod">
          <ac:chgData name="Whitlock, Brad Joseph" userId="b17921a8-c054-4d74-90f4-d6286b94a07b" providerId="ADAL" clId="{66C65813-69A0-493D-A7EC-ED08237D1BDB}" dt="2024-11-27T02:53:36.274" v="1316" actId="14100"/>
          <ac:cxnSpMkLst>
            <pc:docMk/>
            <pc:sldMk cId="3481484476" sldId="258"/>
            <ac:cxnSpMk id="289" creationId="{2932E756-F5E7-82A8-924E-EE52F61DE541}"/>
          </ac:cxnSpMkLst>
        </pc:cxnChg>
        <pc:cxnChg chg="mod">
          <ac:chgData name="Whitlock, Brad Joseph" userId="b17921a8-c054-4d74-90f4-d6286b94a07b" providerId="ADAL" clId="{66C65813-69A0-493D-A7EC-ED08237D1BDB}" dt="2024-11-27T02:49:15.674" v="1253"/>
          <ac:cxnSpMkLst>
            <pc:docMk/>
            <pc:sldMk cId="3481484476" sldId="258"/>
            <ac:cxnSpMk id="290" creationId="{54F64ACB-57BC-AAB6-4A83-B5DED21D5A81}"/>
          </ac:cxnSpMkLst>
        </pc:cxnChg>
        <pc:cxnChg chg="mod">
          <ac:chgData name="Whitlock, Brad Joseph" userId="b17921a8-c054-4d74-90f4-d6286b94a07b" providerId="ADAL" clId="{66C65813-69A0-493D-A7EC-ED08237D1BDB}" dt="2024-11-27T02:53:02.995" v="1309" actId="14100"/>
          <ac:cxnSpMkLst>
            <pc:docMk/>
            <pc:sldMk cId="3481484476" sldId="258"/>
            <ac:cxnSpMk id="291" creationId="{881CD5A6-F108-EEFF-C464-965C0D97F751}"/>
          </ac:cxnSpMkLst>
        </pc:cxnChg>
        <pc:cxnChg chg="mod">
          <ac:chgData name="Whitlock, Brad Joseph" userId="b17921a8-c054-4d74-90f4-d6286b94a07b" providerId="ADAL" clId="{66C65813-69A0-493D-A7EC-ED08237D1BDB}" dt="2024-11-27T02:53:30.311" v="1315" actId="14100"/>
          <ac:cxnSpMkLst>
            <pc:docMk/>
            <pc:sldMk cId="3481484476" sldId="258"/>
            <ac:cxnSpMk id="292" creationId="{E3E24DBF-1508-A8E1-AFD5-46AF39197721}"/>
          </ac:cxnSpMkLst>
        </pc:cxnChg>
        <pc:cxnChg chg="mod">
          <ac:chgData name="Whitlock, Brad Joseph" userId="b17921a8-c054-4d74-90f4-d6286b94a07b" providerId="ADAL" clId="{66C65813-69A0-493D-A7EC-ED08237D1BDB}" dt="2024-11-27T02:53:12.271" v="1311" actId="14100"/>
          <ac:cxnSpMkLst>
            <pc:docMk/>
            <pc:sldMk cId="3481484476" sldId="258"/>
            <ac:cxnSpMk id="293" creationId="{EEB8853B-647E-57A6-11B7-7655E0DC1507}"/>
          </ac:cxnSpMkLst>
        </pc:cxnChg>
      </pc:sldChg>
      <pc:sldChg chg="modSp add del mod">
        <pc:chgData name="Whitlock, Brad Joseph" userId="b17921a8-c054-4d74-90f4-d6286b94a07b" providerId="ADAL" clId="{66C65813-69A0-493D-A7EC-ED08237D1BDB}" dt="2024-11-27T02:57:34.121" v="1332" actId="47"/>
        <pc:sldMkLst>
          <pc:docMk/>
          <pc:sldMk cId="535362454" sldId="259"/>
        </pc:sldMkLst>
        <pc:spChg chg="mod">
          <ac:chgData name="Whitlock, Brad Joseph" userId="b17921a8-c054-4d74-90f4-d6286b94a07b" providerId="ADAL" clId="{66C65813-69A0-493D-A7EC-ED08237D1BDB}" dt="2024-11-27T02:56:55.950" v="1325" actId="20577"/>
          <ac:spMkLst>
            <pc:docMk/>
            <pc:sldMk cId="535362454" sldId="259"/>
            <ac:spMk id="2" creationId="{59300CA6-F050-36D2-4077-26D64CFE9B4E}"/>
          </ac:spMkLst>
        </pc:spChg>
      </pc:sldChg>
      <pc:sldChg chg="addSp delSp modSp add mod">
        <pc:chgData name="Whitlock, Brad Joseph" userId="b17921a8-c054-4d74-90f4-d6286b94a07b" providerId="ADAL" clId="{66C65813-69A0-493D-A7EC-ED08237D1BDB}" dt="2024-12-03T18:52:48.175" v="1471" actId="20577"/>
        <pc:sldMkLst>
          <pc:docMk/>
          <pc:sldMk cId="1652003035" sldId="259"/>
        </pc:sldMkLst>
        <pc:spChg chg="mod">
          <ac:chgData name="Whitlock, Brad Joseph" userId="b17921a8-c054-4d74-90f4-d6286b94a07b" providerId="ADAL" clId="{66C65813-69A0-493D-A7EC-ED08237D1BDB}" dt="2024-12-03T18:52:48.175" v="1471" actId="20577"/>
          <ac:spMkLst>
            <pc:docMk/>
            <pc:sldMk cId="1652003035" sldId="259"/>
            <ac:spMk id="2" creationId="{FDC68078-2BD6-7ACE-13B4-F99EA81DC6FA}"/>
          </ac:spMkLst>
        </pc:spChg>
        <pc:spChg chg="del">
          <ac:chgData name="Whitlock, Brad Joseph" userId="b17921a8-c054-4d74-90f4-d6286b94a07b" providerId="ADAL" clId="{66C65813-69A0-493D-A7EC-ED08237D1BDB}" dt="2024-12-03T02:06:37.273" v="1347" actId="478"/>
          <ac:spMkLst>
            <pc:docMk/>
            <pc:sldMk cId="1652003035" sldId="259"/>
            <ac:spMk id="3" creationId="{3D847AA3-5C9D-6450-BED9-0989597F4BE0}"/>
          </ac:spMkLst>
        </pc:spChg>
        <pc:spChg chg="del">
          <ac:chgData name="Whitlock, Brad Joseph" userId="b17921a8-c054-4d74-90f4-d6286b94a07b" providerId="ADAL" clId="{66C65813-69A0-493D-A7EC-ED08237D1BDB}" dt="2024-12-03T02:06:39.459" v="1348" actId="478"/>
          <ac:spMkLst>
            <pc:docMk/>
            <pc:sldMk cId="1652003035" sldId="259"/>
            <ac:spMk id="7" creationId="{B59809EF-4024-0D8D-7E76-3F44CEAE846C}"/>
          </ac:spMkLst>
        </pc:spChg>
        <pc:spChg chg="del">
          <ac:chgData name="Whitlock, Brad Joseph" userId="b17921a8-c054-4d74-90f4-d6286b94a07b" providerId="ADAL" clId="{66C65813-69A0-493D-A7EC-ED08237D1BDB}" dt="2024-12-03T02:06:41.788" v="1349" actId="478"/>
          <ac:spMkLst>
            <pc:docMk/>
            <pc:sldMk cId="1652003035" sldId="259"/>
            <ac:spMk id="14" creationId="{92200C71-CFE5-63AD-D9EB-49D4F5283603}"/>
          </ac:spMkLst>
        </pc:spChg>
        <pc:spChg chg="del">
          <ac:chgData name="Whitlock, Brad Joseph" userId="b17921a8-c054-4d74-90f4-d6286b94a07b" providerId="ADAL" clId="{66C65813-69A0-493D-A7EC-ED08237D1BDB}" dt="2024-12-03T02:06:53.595" v="1354" actId="478"/>
          <ac:spMkLst>
            <pc:docMk/>
            <pc:sldMk cId="1652003035" sldId="259"/>
            <ac:spMk id="15" creationId="{A0C42F6B-68EA-7D19-04E1-7C0352B1AB78}"/>
          </ac:spMkLst>
        </pc:spChg>
        <pc:spChg chg="del">
          <ac:chgData name="Whitlock, Brad Joseph" userId="b17921a8-c054-4d74-90f4-d6286b94a07b" providerId="ADAL" clId="{66C65813-69A0-493D-A7EC-ED08237D1BDB}" dt="2024-12-03T02:06:51.474" v="1353" actId="478"/>
          <ac:spMkLst>
            <pc:docMk/>
            <pc:sldMk cId="1652003035" sldId="259"/>
            <ac:spMk id="16" creationId="{30DC44AF-347F-058B-0688-7CEF55F87396}"/>
          </ac:spMkLst>
        </pc:spChg>
        <pc:spChg chg="del">
          <ac:chgData name="Whitlock, Brad Joseph" userId="b17921a8-c054-4d74-90f4-d6286b94a07b" providerId="ADAL" clId="{66C65813-69A0-493D-A7EC-ED08237D1BDB}" dt="2024-12-03T02:06:47.460" v="1351" actId="478"/>
          <ac:spMkLst>
            <pc:docMk/>
            <pc:sldMk cId="1652003035" sldId="259"/>
            <ac:spMk id="27" creationId="{46EBD063-E951-2CD3-FC63-9670E0EEAEAB}"/>
          </ac:spMkLst>
        </pc:spChg>
        <pc:spChg chg="del">
          <ac:chgData name="Whitlock, Brad Joseph" userId="b17921a8-c054-4d74-90f4-d6286b94a07b" providerId="ADAL" clId="{66C65813-69A0-493D-A7EC-ED08237D1BDB}" dt="2024-12-03T02:06:49.545" v="1352" actId="478"/>
          <ac:spMkLst>
            <pc:docMk/>
            <pc:sldMk cId="1652003035" sldId="259"/>
            <ac:spMk id="28" creationId="{0A7D90AB-CD46-60D3-EBB3-27577F42B23D}"/>
          </ac:spMkLst>
        </pc:spChg>
        <pc:spChg chg="del">
          <ac:chgData name="Whitlock, Brad Joseph" userId="b17921a8-c054-4d74-90f4-d6286b94a07b" providerId="ADAL" clId="{66C65813-69A0-493D-A7EC-ED08237D1BDB}" dt="2024-12-03T02:06:44.803" v="1350" actId="478"/>
          <ac:spMkLst>
            <pc:docMk/>
            <pc:sldMk cId="1652003035" sldId="259"/>
            <ac:spMk id="29" creationId="{4F72A955-3CC9-F1FF-478B-A6D4195B8628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2" creationId="{3637B2D1-F487-3138-25DD-648D40B43C4D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3" creationId="{971C6643-ACCB-3709-1EBD-AF7481568AF6}"/>
          </ac:spMkLst>
        </pc:spChg>
        <pc:spChg chg="mod">
          <ac:chgData name="Whitlock, Brad Joseph" userId="b17921a8-c054-4d74-90f4-d6286b94a07b" providerId="ADAL" clId="{66C65813-69A0-493D-A7EC-ED08237D1BDB}" dt="2024-12-03T02:10:53.210" v="1431" actId="20577"/>
          <ac:spMkLst>
            <pc:docMk/>
            <pc:sldMk cId="1652003035" sldId="259"/>
            <ac:spMk id="67" creationId="{65736E01-57D7-8EA7-989D-B48360C8A797}"/>
          </ac:spMkLst>
        </pc:spChg>
        <pc:spChg chg="mod">
          <ac:chgData name="Whitlock, Brad Joseph" userId="b17921a8-c054-4d74-90f4-d6286b94a07b" providerId="ADAL" clId="{66C65813-69A0-493D-A7EC-ED08237D1BDB}" dt="2024-12-03T02:12:28.396" v="1453" actId="1076"/>
          <ac:spMkLst>
            <pc:docMk/>
            <pc:sldMk cId="1652003035" sldId="259"/>
            <ac:spMk id="68" creationId="{92E700E3-6822-0797-322F-E945CCD174D2}"/>
          </ac:spMkLst>
        </pc:spChg>
        <pc:spChg chg="del mod">
          <ac:chgData name="Whitlock, Brad Joseph" userId="b17921a8-c054-4d74-90f4-d6286b94a07b" providerId="ADAL" clId="{66C65813-69A0-493D-A7EC-ED08237D1BDB}" dt="2024-12-03T02:09:36.505" v="1406" actId="478"/>
          <ac:spMkLst>
            <pc:docMk/>
            <pc:sldMk cId="1652003035" sldId="259"/>
            <ac:spMk id="69" creationId="{5C5B359F-4705-8E96-68D5-00CAFD02D76F}"/>
          </ac:spMkLst>
        </pc:spChg>
        <pc:spChg chg="del mod">
          <ac:chgData name="Whitlock, Brad Joseph" userId="b17921a8-c054-4d74-90f4-d6286b94a07b" providerId="ADAL" clId="{66C65813-69A0-493D-A7EC-ED08237D1BDB}" dt="2024-12-03T02:11:20.342" v="1432" actId="478"/>
          <ac:spMkLst>
            <pc:docMk/>
            <pc:sldMk cId="1652003035" sldId="259"/>
            <ac:spMk id="70" creationId="{709AE8B8-E7C0-0829-49D4-E3FD1FBE082E}"/>
          </ac:spMkLst>
        </pc:spChg>
        <pc:spChg chg="mod">
          <ac:chgData name="Whitlock, Brad Joseph" userId="b17921a8-c054-4d74-90f4-d6286b94a07b" providerId="ADAL" clId="{66C65813-69A0-493D-A7EC-ED08237D1BDB}" dt="2024-12-03T02:09:55.526" v="1412" actId="1076"/>
          <ac:spMkLst>
            <pc:docMk/>
            <pc:sldMk cId="1652003035" sldId="259"/>
            <ac:spMk id="71" creationId="{FBE43DFA-87A4-33A0-CC63-1E93D1123F8A}"/>
          </ac:spMkLst>
        </pc:spChg>
        <pc:spChg chg="del mod">
          <ac:chgData name="Whitlock, Brad Joseph" userId="b17921a8-c054-4d74-90f4-d6286b94a07b" providerId="ADAL" clId="{66C65813-69A0-493D-A7EC-ED08237D1BDB}" dt="2024-12-03T02:09:43.359" v="1409" actId="478"/>
          <ac:spMkLst>
            <pc:docMk/>
            <pc:sldMk cId="1652003035" sldId="259"/>
            <ac:spMk id="72" creationId="{6AC73149-48AC-F356-9F44-79B79E86D4D5}"/>
          </ac:spMkLst>
        </pc:spChg>
        <pc:spChg chg="del mod">
          <ac:chgData name="Whitlock, Brad Joseph" userId="b17921a8-c054-4d74-90f4-d6286b94a07b" providerId="ADAL" clId="{66C65813-69A0-493D-A7EC-ED08237D1BDB}" dt="2024-12-03T02:09:25.213" v="1401" actId="478"/>
          <ac:spMkLst>
            <pc:docMk/>
            <pc:sldMk cId="1652003035" sldId="259"/>
            <ac:spMk id="73" creationId="{B1A6C8C2-AF1C-69EE-2C3B-4C1406281149}"/>
          </ac:spMkLst>
        </pc:spChg>
        <pc:spChg chg="del mod">
          <ac:chgData name="Whitlock, Brad Joseph" userId="b17921a8-c054-4d74-90f4-d6286b94a07b" providerId="ADAL" clId="{66C65813-69A0-493D-A7EC-ED08237D1BDB}" dt="2024-12-03T02:09:27.302" v="1402" actId="478"/>
          <ac:spMkLst>
            <pc:docMk/>
            <pc:sldMk cId="1652003035" sldId="259"/>
            <ac:spMk id="74" creationId="{8ED3B457-51D1-B8E8-508B-53FE9AE86296}"/>
          </ac:spMkLst>
        </pc:spChg>
        <pc:spChg chg="del mod">
          <ac:chgData name="Whitlock, Brad Joseph" userId="b17921a8-c054-4d74-90f4-d6286b94a07b" providerId="ADAL" clId="{66C65813-69A0-493D-A7EC-ED08237D1BDB}" dt="2024-12-03T02:09:29.584" v="1403" actId="478"/>
          <ac:spMkLst>
            <pc:docMk/>
            <pc:sldMk cId="1652003035" sldId="259"/>
            <ac:spMk id="75" creationId="{C86C5484-C35A-9738-A7AF-408727E2690A}"/>
          </ac:spMkLst>
        </pc:spChg>
        <pc:spChg chg="del mod">
          <ac:chgData name="Whitlock, Brad Joseph" userId="b17921a8-c054-4d74-90f4-d6286b94a07b" providerId="ADAL" clId="{66C65813-69A0-493D-A7EC-ED08237D1BDB}" dt="2024-12-03T02:11:27.035" v="1434" actId="478"/>
          <ac:spMkLst>
            <pc:docMk/>
            <pc:sldMk cId="1652003035" sldId="259"/>
            <ac:spMk id="76" creationId="{5817E4AE-12AF-9007-7F8E-E5E80E5B698E}"/>
          </ac:spMkLst>
        </pc:spChg>
        <pc:spChg chg="del mod">
          <ac:chgData name="Whitlock, Brad Joseph" userId="b17921a8-c054-4d74-90f4-d6286b94a07b" providerId="ADAL" clId="{66C65813-69A0-493D-A7EC-ED08237D1BDB}" dt="2024-12-03T02:09:45.594" v="1410" actId="478"/>
          <ac:spMkLst>
            <pc:docMk/>
            <pc:sldMk cId="1652003035" sldId="259"/>
            <ac:spMk id="77" creationId="{21123F1F-ABC2-2319-BF6C-72F85434DE4D}"/>
          </ac:spMkLst>
        </pc:spChg>
        <pc:spChg chg="del mod">
          <ac:chgData name="Whitlock, Brad Joseph" userId="b17921a8-c054-4d74-90f4-d6286b94a07b" providerId="ADAL" clId="{66C65813-69A0-493D-A7EC-ED08237D1BDB}" dt="2024-12-03T02:10:42.741" v="1428" actId="478"/>
          <ac:spMkLst>
            <pc:docMk/>
            <pc:sldMk cId="1652003035" sldId="259"/>
            <ac:spMk id="78" creationId="{6C1A7F67-459C-4B07-E8B2-87C3AE5F89AC}"/>
          </ac:spMkLst>
        </pc:spChg>
        <pc:spChg chg="del mod">
          <ac:chgData name="Whitlock, Brad Joseph" userId="b17921a8-c054-4d74-90f4-d6286b94a07b" providerId="ADAL" clId="{66C65813-69A0-493D-A7EC-ED08237D1BDB}" dt="2024-12-03T02:09:32.205" v="1404" actId="478"/>
          <ac:spMkLst>
            <pc:docMk/>
            <pc:sldMk cId="1652003035" sldId="259"/>
            <ac:spMk id="79" creationId="{CF9B8F99-ED8B-C869-DF39-FC4F6ACE1939}"/>
          </ac:spMkLst>
        </pc:spChg>
        <pc:spChg chg="del mod">
          <ac:chgData name="Whitlock, Brad Joseph" userId="b17921a8-c054-4d74-90f4-d6286b94a07b" providerId="ADAL" clId="{66C65813-69A0-493D-A7EC-ED08237D1BDB}" dt="2024-12-03T02:11:24.173" v="1433" actId="478"/>
          <ac:spMkLst>
            <pc:docMk/>
            <pc:sldMk cId="1652003035" sldId="259"/>
            <ac:spMk id="80" creationId="{35FF57D9-7298-7464-B74A-D9D5CCE06E66}"/>
          </ac:spMkLst>
        </pc:spChg>
        <pc:spChg chg="del mod">
          <ac:chgData name="Whitlock, Brad Joseph" userId="b17921a8-c054-4d74-90f4-d6286b94a07b" providerId="ADAL" clId="{66C65813-69A0-493D-A7EC-ED08237D1BDB}" dt="2024-12-03T02:10:45.129" v="1429" actId="478"/>
          <ac:spMkLst>
            <pc:docMk/>
            <pc:sldMk cId="1652003035" sldId="259"/>
            <ac:spMk id="81" creationId="{AF4BFD55-20B4-A01A-651B-BA4BCF042D1A}"/>
          </ac:spMkLst>
        </pc:spChg>
        <pc:spChg chg="del mod">
          <ac:chgData name="Whitlock, Brad Joseph" userId="b17921a8-c054-4d74-90f4-d6286b94a07b" providerId="ADAL" clId="{66C65813-69A0-493D-A7EC-ED08237D1BDB}" dt="2024-12-03T02:09:34.286" v="1405" actId="478"/>
          <ac:spMkLst>
            <pc:docMk/>
            <pc:sldMk cId="1652003035" sldId="259"/>
            <ac:spMk id="82" creationId="{8E6BE350-04AC-53CB-3179-5177AEF0BE3F}"/>
          </ac:spMkLst>
        </pc:spChg>
        <pc:spChg chg="del mod">
          <ac:chgData name="Whitlock, Brad Joseph" userId="b17921a8-c054-4d74-90f4-d6286b94a07b" providerId="ADAL" clId="{66C65813-69A0-493D-A7EC-ED08237D1BDB}" dt="2024-12-03T02:10:48.505" v="1430" actId="478"/>
          <ac:spMkLst>
            <pc:docMk/>
            <pc:sldMk cId="1652003035" sldId="259"/>
            <ac:spMk id="83" creationId="{562F43C4-D927-8317-FD40-9A2C79C461E1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84" creationId="{8F267BD8-44A7-1099-2657-A43A8B557F08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85" creationId="{68BC5926-5A85-C542-DE49-D3C9E5E06992}"/>
          </ac:spMkLst>
        </pc:spChg>
        <pc:spChg chg="add del mod">
          <ac:chgData name="Whitlock, Brad Joseph" userId="b17921a8-c054-4d74-90f4-d6286b94a07b" providerId="ADAL" clId="{66C65813-69A0-493D-A7EC-ED08237D1BDB}" dt="2024-12-03T02:09:39.934" v="1408" actId="478"/>
          <ac:spMkLst>
            <pc:docMk/>
            <pc:sldMk cId="1652003035" sldId="259"/>
            <ac:spMk id="86" creationId="{9FC88D50-5A65-2577-36A7-183D1BDE9638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88" creationId="{1D8AFA38-E6CE-CEF2-039A-608FF1E643CA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89" creationId="{230C7B8D-FDC3-0C82-50B4-0ECD3E819ABD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0" creationId="{A01D67C8-0C85-0AD7-DEDA-A52130461245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1" creationId="{E4F84490-701D-63B5-4BA7-DE18CCD81373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2" creationId="{2B1764E1-9BC8-7B9F-9BD2-B16C796CB5A2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3" creationId="{6EAC270E-7F69-C5EB-20D4-1C2DC548F70B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4" creationId="{F7E6A68C-40A2-3351-89D4-3FD69F8884FA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5" creationId="{0FDB18B0-8BB5-3B2C-40A8-9E1A8144A485}"/>
          </ac:spMkLst>
        </pc:spChg>
        <pc:spChg chg="mod">
          <ac:chgData name="Whitlock, Brad Joseph" userId="b17921a8-c054-4d74-90f4-d6286b94a07b" providerId="ADAL" clId="{66C65813-69A0-493D-A7EC-ED08237D1BDB}" dt="2024-12-03T02:06:13.415" v="1343"/>
          <ac:spMkLst>
            <pc:docMk/>
            <pc:sldMk cId="1652003035" sldId="259"/>
            <ac:spMk id="96" creationId="{F2E92516-ABA8-48D1-3D89-E7DAD4DBC9E7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03" creationId="{095830E0-F347-E73A-7AE8-364C86583D50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04" creationId="{96DE4CFF-7C5F-3DCC-7841-47C927015049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16" creationId="{C74A265A-90F1-FCD9-EABF-177AEF4A4671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17" creationId="{56C72E9B-5815-53B3-2B8E-C07669D8269E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18" creationId="{29738059-423F-E1C8-BC32-DD008F6345BC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20" creationId="{14D0829B-9F5C-DB41-523D-A39EE1A10B70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21" creationId="{90BB3A7C-2C07-0D7D-735A-D19B18FFFA6D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22" creationId="{F4F0B338-CC3C-11B0-7F1A-06EC2316650B}"/>
          </ac:spMkLst>
        </pc:spChg>
        <pc:spChg chg="mod">
          <ac:chgData name="Whitlock, Brad Joseph" userId="b17921a8-c054-4d74-90f4-d6286b94a07b" providerId="ADAL" clId="{66C65813-69A0-493D-A7EC-ED08237D1BDB}" dt="2024-12-03T02:07:01.086" v="1355" actId="20577"/>
          <ac:spMkLst>
            <pc:docMk/>
            <pc:sldMk cId="1652003035" sldId="259"/>
            <ac:spMk id="123" creationId="{C1E035AD-D7E9-8DF3-4612-69FF702ED6F0}"/>
          </ac:spMkLst>
        </pc:spChg>
        <pc:spChg chg="mod">
          <ac:chgData name="Whitlock, Brad Joseph" userId="b17921a8-c054-4d74-90f4-d6286b94a07b" providerId="ADAL" clId="{66C65813-69A0-493D-A7EC-ED08237D1BDB}" dt="2024-12-03T02:07:09.012" v="1357" actId="20577"/>
          <ac:spMkLst>
            <pc:docMk/>
            <pc:sldMk cId="1652003035" sldId="259"/>
            <ac:spMk id="124" creationId="{B30248E4-5B1B-7AE7-ABF3-D7538330D8D1}"/>
          </ac:spMkLst>
        </pc:spChg>
        <pc:spChg chg="mod">
          <ac:chgData name="Whitlock, Brad Joseph" userId="b17921a8-c054-4d74-90f4-d6286b94a07b" providerId="ADAL" clId="{66C65813-69A0-493D-A7EC-ED08237D1BDB}" dt="2024-12-03T02:07:12.400" v="1358" actId="20577"/>
          <ac:spMkLst>
            <pc:docMk/>
            <pc:sldMk cId="1652003035" sldId="259"/>
            <ac:spMk id="125" creationId="{6552EEDD-440D-EDCE-12C1-51255E1EE465}"/>
          </ac:spMkLst>
        </pc:spChg>
        <pc:spChg chg="mod">
          <ac:chgData name="Whitlock, Brad Joseph" userId="b17921a8-c054-4d74-90f4-d6286b94a07b" providerId="ADAL" clId="{66C65813-69A0-493D-A7EC-ED08237D1BDB}" dt="2024-12-03T02:07:04.689" v="1356" actId="20577"/>
          <ac:spMkLst>
            <pc:docMk/>
            <pc:sldMk cId="1652003035" sldId="259"/>
            <ac:spMk id="126" creationId="{4F3D1EB9-576B-178B-C2A3-CE1DA099C6F7}"/>
          </ac:spMkLst>
        </pc:spChg>
        <pc:spChg chg="mod">
          <ac:chgData name="Whitlock, Brad Joseph" userId="b17921a8-c054-4d74-90f4-d6286b94a07b" providerId="ADAL" clId="{66C65813-69A0-493D-A7EC-ED08237D1BDB}" dt="2024-12-03T02:07:14.420" v="1359" actId="20577"/>
          <ac:spMkLst>
            <pc:docMk/>
            <pc:sldMk cId="1652003035" sldId="259"/>
            <ac:spMk id="127" creationId="{C967E039-439D-110A-562F-70229AFC5D4D}"/>
          </ac:spMkLst>
        </pc:spChg>
        <pc:spChg chg="mod">
          <ac:chgData name="Whitlock, Brad Joseph" userId="b17921a8-c054-4d74-90f4-d6286b94a07b" providerId="ADAL" clId="{66C65813-69A0-493D-A7EC-ED08237D1BDB}" dt="2024-12-03T02:07:15.520" v="1360" actId="20577"/>
          <ac:spMkLst>
            <pc:docMk/>
            <pc:sldMk cId="1652003035" sldId="259"/>
            <ac:spMk id="128" creationId="{F5AF244C-F70E-A2E5-9F09-0889B86EEBF0}"/>
          </ac:spMkLst>
        </pc:spChg>
        <pc:spChg chg="mod">
          <ac:chgData name="Whitlock, Brad Joseph" userId="b17921a8-c054-4d74-90f4-d6286b94a07b" providerId="ADAL" clId="{66C65813-69A0-493D-A7EC-ED08237D1BDB}" dt="2024-12-03T02:07:19.261" v="1363" actId="20577"/>
          <ac:spMkLst>
            <pc:docMk/>
            <pc:sldMk cId="1652003035" sldId="259"/>
            <ac:spMk id="129" creationId="{54EA2EDC-C2EF-D37C-F31A-A9252A38A925}"/>
          </ac:spMkLst>
        </pc:spChg>
        <pc:spChg chg="mod">
          <ac:chgData name="Whitlock, Brad Joseph" userId="b17921a8-c054-4d74-90f4-d6286b94a07b" providerId="ADAL" clId="{66C65813-69A0-493D-A7EC-ED08237D1BDB}" dt="2024-12-03T02:07:17.896" v="1362" actId="20577"/>
          <ac:spMkLst>
            <pc:docMk/>
            <pc:sldMk cId="1652003035" sldId="259"/>
            <ac:spMk id="130" creationId="{805984D3-557A-792C-F3AA-603CB8B556A2}"/>
          </ac:spMkLst>
        </pc:spChg>
        <pc:spChg chg="mod">
          <ac:chgData name="Whitlock, Brad Joseph" userId="b17921a8-c054-4d74-90f4-d6286b94a07b" providerId="ADAL" clId="{66C65813-69A0-493D-A7EC-ED08237D1BDB}" dt="2024-12-03T02:07:16.759" v="1361" actId="20577"/>
          <ac:spMkLst>
            <pc:docMk/>
            <pc:sldMk cId="1652003035" sldId="259"/>
            <ac:spMk id="131" creationId="{1F4BBF77-AC08-3898-34DA-F01E41C36EC1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32" creationId="{5E5CED65-4898-3504-C799-74BA2A056D47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39" creationId="{4CF577FE-6DF4-629F-9DF1-39F80BD29EF6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0" creationId="{F3FEF7B6-6599-17DF-8626-73AB721ECF61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1" creationId="{25474EEE-5CBA-ADDA-C8D2-A14E62F7555F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2" creationId="{BDE0D193-1324-8F7C-CF33-8A67210BCFB9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3" creationId="{63904AB4-0E9E-3F27-5DDF-75312A25A65F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4" creationId="{91097929-97E3-38F6-00E8-562077CBA623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5" creationId="{A292CAC0-7CA9-7518-BE69-2FEC51A7AC0D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6" creationId="{21812E81-D610-6CCD-A65D-337BA19B4FE9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7" creationId="{E3C80782-20D8-7D62-78EE-0B2B9F9A4E1E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48" creationId="{3BCF7706-2170-19AE-35D8-475E77EEDDED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56" creationId="{38A64B05-12DA-4037-03C4-0EF871DECEBA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58" creationId="{CE6DE0D6-FFEB-DD36-D8A9-9973EC59741C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59" creationId="{D2690146-C02E-029D-BA4D-09CFBCF953BA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0" creationId="{808216F6-B3B7-9268-18BB-ADA47796164A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1" creationId="{0774F169-C429-3A96-F040-DAC3B138DB79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2" creationId="{411F650A-FDDC-253E-308F-F5414224B0D8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3" creationId="{D63E1F94-DCD0-3200-5965-28CA36D8C860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4" creationId="{53D85CAF-2637-8763-F5DA-868D9B8E7290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5" creationId="{91980C56-2211-9881-49D3-45CA9330052C}"/>
          </ac:spMkLst>
        </pc:spChg>
        <pc:spChg chg="mod">
          <ac:chgData name="Whitlock, Brad Joseph" userId="b17921a8-c054-4d74-90f4-d6286b94a07b" providerId="ADAL" clId="{66C65813-69A0-493D-A7EC-ED08237D1BDB}" dt="2024-12-03T02:06:18.074" v="1345"/>
          <ac:spMkLst>
            <pc:docMk/>
            <pc:sldMk cId="1652003035" sldId="259"/>
            <ac:spMk id="166" creationId="{D39943F5-E314-FE74-8148-56110652380C}"/>
          </ac:spMkLst>
        </pc:spChg>
        <pc:spChg chg="add mod">
          <ac:chgData name="Whitlock, Brad Joseph" userId="b17921a8-c054-4d74-90f4-d6286b94a07b" providerId="ADAL" clId="{66C65813-69A0-493D-A7EC-ED08237D1BDB}" dt="2024-12-03T02:07:53.256" v="1377" actId="20577"/>
          <ac:spMkLst>
            <pc:docMk/>
            <pc:sldMk cId="1652003035" sldId="259"/>
            <ac:spMk id="167" creationId="{07C8E27C-026A-5E5B-F64D-82C13C8D0D4D}"/>
          </ac:spMkLst>
        </pc:spChg>
        <pc:spChg chg="add mod">
          <ac:chgData name="Whitlock, Brad Joseph" userId="b17921a8-c054-4d74-90f4-d6286b94a07b" providerId="ADAL" clId="{66C65813-69A0-493D-A7EC-ED08237D1BDB}" dt="2024-12-03T02:08:09.285" v="1385" actId="20577"/>
          <ac:spMkLst>
            <pc:docMk/>
            <pc:sldMk cId="1652003035" sldId="259"/>
            <ac:spMk id="168" creationId="{661C20F6-512F-E21F-BE14-895D200EEAC1}"/>
          </ac:spMkLst>
        </pc:spChg>
        <pc:spChg chg="add mod">
          <ac:chgData name="Whitlock, Brad Joseph" userId="b17921a8-c054-4d74-90f4-d6286b94a07b" providerId="ADAL" clId="{66C65813-69A0-493D-A7EC-ED08237D1BDB}" dt="2024-12-03T02:12:52.935" v="1454" actId="164"/>
          <ac:spMkLst>
            <pc:docMk/>
            <pc:sldMk cId="1652003035" sldId="259"/>
            <ac:spMk id="169" creationId="{7C8F0091-A8B1-960F-15A8-AEBC30B76194}"/>
          </ac:spMkLst>
        </pc:spChg>
        <pc:spChg chg="add mod">
          <ac:chgData name="Whitlock, Brad Joseph" userId="b17921a8-c054-4d74-90f4-d6286b94a07b" providerId="ADAL" clId="{66C65813-69A0-493D-A7EC-ED08237D1BDB}" dt="2024-12-03T02:12:52.935" v="1454" actId="164"/>
          <ac:spMkLst>
            <pc:docMk/>
            <pc:sldMk cId="1652003035" sldId="259"/>
            <ac:spMk id="170" creationId="{19DEED5B-F529-7405-39E7-F92DAF1A0326}"/>
          </ac:spMkLst>
        </pc:spChg>
        <pc:spChg chg="add mod">
          <ac:chgData name="Whitlock, Brad Joseph" userId="b17921a8-c054-4d74-90f4-d6286b94a07b" providerId="ADAL" clId="{66C65813-69A0-493D-A7EC-ED08237D1BDB}" dt="2024-12-03T02:12:52.935" v="1454" actId="164"/>
          <ac:spMkLst>
            <pc:docMk/>
            <pc:sldMk cId="1652003035" sldId="259"/>
            <ac:spMk id="189" creationId="{96579195-A3BF-9A99-11F2-3C77C7C8F7D7}"/>
          </ac:spMkLst>
        </pc:spChg>
        <pc:spChg chg="mod">
          <ac:chgData name="Whitlock, Brad Joseph" userId="b17921a8-c054-4d74-90f4-d6286b94a07b" providerId="ADAL" clId="{66C65813-69A0-493D-A7EC-ED08237D1BDB}" dt="2024-12-03T02:07:38.547" v="1372" actId="6549"/>
          <ac:spMkLst>
            <pc:docMk/>
            <pc:sldMk cId="1652003035" sldId="259"/>
            <ac:spMk id="191" creationId="{826D9926-EBC5-E680-A8E6-7747F99597FD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296" creationId="{2F09A1BD-C0A7-6C17-4ADD-76039D72F848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297" creationId="{E202BC2E-A828-FA26-54C1-DD88C6392518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298" creationId="{C37C2FB5-7E9F-CC37-4353-A1777B7A5D52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299" creationId="{39C033E3-0869-DEF6-4F10-7D75C57DE6B7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00" creationId="{2FEB611E-DC8F-2DC8-B051-2A1B57B5F26D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01" creationId="{18C6A03C-7568-F329-F383-3EDBFBE7B4BB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02" creationId="{D9C762E8-84DE-F6EF-A70E-09CC49FF5AD6}"/>
          </ac:spMkLst>
        </pc:spChg>
        <pc:spChg chg="del">
          <ac:chgData name="Whitlock, Brad Joseph" userId="b17921a8-c054-4d74-90f4-d6286b94a07b" providerId="ADAL" clId="{66C65813-69A0-493D-A7EC-ED08237D1BDB}" dt="2024-12-03T02:06:09.526" v="1342" actId="478"/>
          <ac:spMkLst>
            <pc:docMk/>
            <pc:sldMk cId="1652003035" sldId="259"/>
            <ac:spMk id="303" creationId="{741CECE1-543C-9008-DE3C-76F483AD855D}"/>
          </ac:spMkLst>
        </pc:spChg>
        <pc:grpChg chg="add mod">
          <ac:chgData name="Whitlock, Brad Joseph" userId="b17921a8-c054-4d74-90f4-d6286b94a07b" providerId="ADAL" clId="{66C65813-69A0-493D-A7EC-ED08237D1BDB}" dt="2024-12-03T02:12:52.935" v="1454" actId="164"/>
          <ac:grpSpMkLst>
            <pc:docMk/>
            <pc:sldMk cId="1652003035" sldId="259"/>
            <ac:grpSpMk id="31" creationId="{F44BF317-5B7E-0429-3E3F-947B32C899B0}"/>
          </ac:grpSpMkLst>
        </pc:grpChg>
        <pc:grpChg chg="del">
          <ac:chgData name="Whitlock, Brad Joseph" userId="b17921a8-c054-4d74-90f4-d6286b94a07b" providerId="ADAL" clId="{66C65813-69A0-493D-A7EC-ED08237D1BDB}" dt="2024-12-03T02:06:09.526" v="1342" actId="478"/>
          <ac:grpSpMkLst>
            <pc:docMk/>
            <pc:sldMk cId="1652003035" sldId="259"/>
            <ac:grpSpMk id="34" creationId="{C528F1B4-1F75-BC33-8F57-873A5BAD2A83}"/>
          </ac:grpSpMkLst>
        </pc:grpChg>
        <pc:grpChg chg="mod">
          <ac:chgData name="Whitlock, Brad Joseph" userId="b17921a8-c054-4d74-90f4-d6286b94a07b" providerId="ADAL" clId="{66C65813-69A0-493D-A7EC-ED08237D1BDB}" dt="2024-12-03T02:06:13.415" v="1343"/>
          <ac:grpSpMkLst>
            <pc:docMk/>
            <pc:sldMk cId="1652003035" sldId="259"/>
            <ac:grpSpMk id="66" creationId="{2E157BFD-D572-C79C-CF88-6EB4631EC6EC}"/>
          </ac:grpSpMkLst>
        </pc:grpChg>
        <pc:grpChg chg="mod">
          <ac:chgData name="Whitlock, Brad Joseph" userId="b17921a8-c054-4d74-90f4-d6286b94a07b" providerId="ADAL" clId="{66C65813-69A0-493D-A7EC-ED08237D1BDB}" dt="2024-12-03T02:06:13.415" v="1343"/>
          <ac:grpSpMkLst>
            <pc:docMk/>
            <pc:sldMk cId="1652003035" sldId="259"/>
            <ac:grpSpMk id="87" creationId="{A0D85D1C-45BF-503D-5DB3-83734035B527}"/>
          </ac:grpSpMkLst>
        </pc:grpChg>
        <pc:grpChg chg="add mod">
          <ac:chgData name="Whitlock, Brad Joseph" userId="b17921a8-c054-4d74-90f4-d6286b94a07b" providerId="ADAL" clId="{66C65813-69A0-493D-A7EC-ED08237D1BDB}" dt="2024-12-03T02:06:25.637" v="1346" actId="1076"/>
          <ac:grpSpMkLst>
            <pc:docMk/>
            <pc:sldMk cId="1652003035" sldId="259"/>
            <ac:grpSpMk id="97" creationId="{8A54CBB5-EB2C-C283-C34C-4A31B6E24A34}"/>
          </ac:grpSpMkLst>
        </pc:grpChg>
        <pc:grpChg chg="mod">
          <ac:chgData name="Whitlock, Brad Joseph" userId="b17921a8-c054-4d74-90f4-d6286b94a07b" providerId="ADAL" clId="{66C65813-69A0-493D-A7EC-ED08237D1BDB}" dt="2024-12-03T02:06:18.074" v="1345"/>
          <ac:grpSpMkLst>
            <pc:docMk/>
            <pc:sldMk cId="1652003035" sldId="259"/>
            <ac:grpSpMk id="99" creationId="{34A89B06-3F9E-F929-D225-ABF1CEBB88C1}"/>
          </ac:grpSpMkLst>
        </pc:grpChg>
        <pc:grpChg chg="mod">
          <ac:chgData name="Whitlock, Brad Joseph" userId="b17921a8-c054-4d74-90f4-d6286b94a07b" providerId="ADAL" clId="{66C65813-69A0-493D-A7EC-ED08237D1BDB}" dt="2024-12-03T02:06:18.074" v="1345"/>
          <ac:grpSpMkLst>
            <pc:docMk/>
            <pc:sldMk cId="1652003035" sldId="259"/>
            <ac:grpSpMk id="157" creationId="{E5AC388B-207A-A755-E734-38E305186306}"/>
          </ac:grpSpMkLst>
        </pc:grpChg>
        <pc:grpChg chg="add mod">
          <ac:chgData name="Whitlock, Brad Joseph" userId="b17921a8-c054-4d74-90f4-d6286b94a07b" providerId="ADAL" clId="{66C65813-69A0-493D-A7EC-ED08237D1BDB}" dt="2024-12-03T02:12:52.935" v="1454" actId="164"/>
          <ac:grpSpMkLst>
            <pc:docMk/>
            <pc:sldMk cId="1652003035" sldId="259"/>
            <ac:grpSpMk id="194" creationId="{05999F79-41AA-4AA8-1290-72B4B4FD3CD6}"/>
          </ac:grpSpMkLst>
        </pc:grpChg>
        <pc:grpChg chg="del">
          <ac:chgData name="Whitlock, Brad Joseph" userId="b17921a8-c054-4d74-90f4-d6286b94a07b" providerId="ADAL" clId="{66C65813-69A0-493D-A7EC-ED08237D1BDB}" dt="2024-12-03T02:06:09.526" v="1342" actId="478"/>
          <ac:grpSpMkLst>
            <pc:docMk/>
            <pc:sldMk cId="1652003035" sldId="259"/>
            <ac:grpSpMk id="232" creationId="{615D65D6-C035-A66F-3FE1-7A28F66DD8BE}"/>
          </ac:grpSpMkLst>
        </pc:grpChg>
      </pc:sldChg>
      <pc:sldChg chg="new del">
        <pc:chgData name="Whitlock, Brad Joseph" userId="b17921a8-c054-4d74-90f4-d6286b94a07b" providerId="ADAL" clId="{66C65813-69A0-493D-A7EC-ED08237D1BDB}" dt="2024-12-03T02:05:59.409" v="1340" actId="47"/>
        <pc:sldMkLst>
          <pc:docMk/>
          <pc:sldMk cId="405948031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CF8C6-6341-9E22-10B0-867B8342B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93205-BAD9-1932-DB5C-A3838CD9D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31DC-D584-EFF0-B51E-94E87C94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1B03-10F5-6992-316D-E25D64BE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52CF0-61A9-4BBD-C616-F2481802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387D-DE24-67F6-C6D1-01B3E8AF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92FD9-C7DE-EE9A-34F5-42688F92C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5C33-68D8-D18D-B397-FD5EE00AD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4A57-F13B-A146-FD70-AADAFF0E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82C8-923A-2CEF-AF58-963C1F0C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CE34F-E599-E5AB-1A6F-2037BC0DE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86222-F1D8-AE82-0A09-95985EFEF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CD3A-43BE-50F2-8E0C-CD67BEB1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E3B5-943E-051B-7B91-E8DC1B05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343F-CE65-71E6-1FE9-60B3985B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C6D7-F300-6914-F2FE-C11DEC8E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442BB-A382-43BE-2ABA-C4C9CD31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D8A2E-B3C0-35BC-0785-923A70EA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A9015-0DE5-43FB-B942-2B1D2632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93C83-B7CF-2B48-355C-12C4BC1B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2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BBD4-6021-442C-B77D-CA346533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AC71-624E-403F-A882-B4D35348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4E63-93ED-9402-3806-69F5460C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9EDE-8CD3-8AE1-27C6-B3F0EC51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BEDF-9232-EA3C-4644-496B1C62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126B-E014-9095-B94F-E682DD63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A698-DA4A-65C8-F1C3-339CD97BA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CEAE-37CE-BDD0-76E4-08EFE4BC7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6F5FF-5F24-6CFC-8F81-A779A2BD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330B8-3F79-177C-5EC6-AF6900C2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C165F-B60F-0A7D-D84A-470B32EB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8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E41E-686A-8672-F39A-615D7D48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E54A-07B1-664A-C299-E3BE51066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6AB53-671F-798D-EBEB-302E1B675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266B72-76E5-B717-5F64-28B5B6A80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B0F8E-47A6-C5AD-478E-A18EABD8A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F436F-B725-FC15-E8DD-A59FA27F9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72E1C-1276-EA45-2B1A-770D2E12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366D4-9F46-22F1-F38F-D691B401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3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3BE4-FEBC-3891-FF6A-3BD86A32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A42F2-6A10-F40D-05F0-7EA49587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4B585-0C0D-7A4B-4DB6-484A5415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9A5AE-AC0B-CED5-F76D-F2A89D33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678339-208C-0143-4278-50F7517F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9A95C-A562-4D75-63A7-B1165474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DCA25-953A-0EE1-B92B-E62CA3FC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B19C-9B36-CC6D-9921-6689250A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3E2F-0593-DF8A-EA8C-D34B89788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F6EE-DFAE-3D6B-A1A1-44420860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F7191-CD65-7ED0-7EE4-2483E8A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4A00A-B32B-6818-A760-7AE91A60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CAE7-5391-6BC1-AB20-70BFE6EF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2404-7B89-A56B-CFB6-72A2FF9B8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0003F-73A7-416E-10D4-E3D4D2642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94ECA-6381-3E1E-9D33-7414889DD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3D826-028C-0F48-E9A5-5DD490DC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24ED1-B02C-505B-9BEC-950D23BA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7E4D6-B892-CCE7-4CF0-9F4DF01B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9712E-248B-BB6B-8E1E-8D6B9B06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0864-FA5B-9ABA-C6A7-1E6D835C2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2280-C615-22C7-6D19-2A895543B6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8B4D1-CCD9-4B70-98AA-6F7E4F3AA891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667F-32C0-0D92-9A22-9F8991B0A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BCD2-5432-8956-C222-A107F359D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17F10-0BBA-439E-969F-AF6808E89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9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EDF3-4C49-3884-5268-931C34E85A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Axom</a:t>
            </a:r>
            <a:r>
              <a:rPr lang="en-US" dirty="0"/>
              <a:t> </a:t>
            </a:r>
            <a:r>
              <a:rPr lang="en-US" dirty="0" err="1"/>
              <a:t>MultiMat</a:t>
            </a:r>
            <a:r>
              <a:rPr lang="en-US" dirty="0"/>
              <a:t>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37AAB-BE39-0A7E-F465-63CD7677F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9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7631-BB90-FB2F-1F33-B5A44B25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Cell-Material Relation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33C47D-AB8B-BBD9-29F8-2E5AB0B6E074}"/>
              </a:ext>
            </a:extLst>
          </p:cNvPr>
          <p:cNvGrpSpPr/>
          <p:nvPr/>
        </p:nvGrpSpPr>
        <p:grpSpPr>
          <a:xfrm>
            <a:off x="1068887" y="1717651"/>
            <a:ext cx="3596897" cy="4775224"/>
            <a:chOff x="1068887" y="1717651"/>
            <a:chExt cx="3596897" cy="4775224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DF5CE14-9C10-EB5D-4973-41E3D1268DF9}"/>
                </a:ext>
              </a:extLst>
            </p:cNvPr>
            <p:cNvSpPr txBox="1"/>
            <p:nvPr/>
          </p:nvSpPr>
          <p:spPr>
            <a:xfrm>
              <a:off x="1068888" y="1717651"/>
              <a:ext cx="3354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 Material Mesh</a:t>
              </a:r>
            </a:p>
            <a:p>
              <a:pPr algn="ctr"/>
              <a:r>
                <a:rPr lang="en-US" i="1" dirty="0"/>
                <a:t>(labeled by cell number)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7ECE402-5951-E388-1DB7-F202A981A85B}"/>
                </a:ext>
              </a:extLst>
            </p:cNvPr>
            <p:cNvSpPr txBox="1"/>
            <p:nvPr/>
          </p:nvSpPr>
          <p:spPr>
            <a:xfrm>
              <a:off x="1068887" y="5569545"/>
              <a:ext cx="3596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std::vector&lt;bool&gt; relation(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nmats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ncells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false);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CA2A0C4-0374-FED4-F0ED-E6A2748E91C3}"/>
                </a:ext>
              </a:extLst>
            </p:cNvPr>
            <p:cNvGrpSpPr/>
            <p:nvPr/>
          </p:nvGrpSpPr>
          <p:grpSpPr>
            <a:xfrm>
              <a:off x="1593328" y="2844893"/>
              <a:ext cx="2314651" cy="2266052"/>
              <a:chOff x="1593328" y="2844893"/>
              <a:chExt cx="2314651" cy="2266052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58BEEC3-70B6-9284-A200-A2DE04C61EAA}"/>
                  </a:ext>
                </a:extLst>
              </p:cNvPr>
              <p:cNvSpPr/>
              <p:nvPr/>
            </p:nvSpPr>
            <p:spPr>
              <a:xfrm>
                <a:off x="1593328" y="2844893"/>
                <a:ext cx="2305862" cy="22576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Triangle 104">
                <a:extLst>
                  <a:ext uri="{FF2B5EF4-FFF2-40B4-BE49-F238E27FC236}">
                    <a16:creationId xmlns:a16="http://schemas.microsoft.com/office/drawing/2014/main" id="{7FA96602-199B-9ED1-1550-64A2409923CE}"/>
                  </a:ext>
                </a:extLst>
              </p:cNvPr>
              <p:cNvSpPr/>
              <p:nvPr/>
            </p:nvSpPr>
            <p:spPr>
              <a:xfrm>
                <a:off x="1595664" y="3815593"/>
                <a:ext cx="1231507" cy="1286925"/>
              </a:xfrm>
              <a:prstGeom prst="rt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F5726B4-7DA8-14C8-760E-00A7F06A543F}"/>
                  </a:ext>
                </a:extLst>
              </p:cNvPr>
              <p:cNvSpPr/>
              <p:nvPr/>
            </p:nvSpPr>
            <p:spPr>
              <a:xfrm>
                <a:off x="1775569" y="2849636"/>
                <a:ext cx="2132051" cy="2148190"/>
              </a:xfrm>
              <a:custGeom>
                <a:avLst/>
                <a:gdLst>
                  <a:gd name="connsiteX0" fmla="*/ 0 w 1520260"/>
                  <a:gd name="connsiteY0" fmla="*/ 0 h 1509040"/>
                  <a:gd name="connsiteX1" fmla="*/ 151465 w 1520260"/>
                  <a:gd name="connsiteY1" fmla="*/ 532932 h 1509040"/>
                  <a:gd name="connsiteX2" fmla="*/ 426346 w 1520260"/>
                  <a:gd name="connsiteY2" fmla="*/ 976108 h 1509040"/>
                  <a:gd name="connsiteX3" fmla="*/ 544152 w 1520260"/>
                  <a:gd name="connsiteY3" fmla="*/ 1065865 h 1509040"/>
                  <a:gd name="connsiteX4" fmla="*/ 964889 w 1520260"/>
                  <a:gd name="connsiteY4" fmla="*/ 1380014 h 1509040"/>
                  <a:gd name="connsiteX5" fmla="*/ 1520260 w 1520260"/>
                  <a:gd name="connsiteY5" fmla="*/ 1509040 h 1509040"/>
                  <a:gd name="connsiteX6" fmla="*/ 1520260 w 1520260"/>
                  <a:gd name="connsiteY6" fmla="*/ 0 h 1509040"/>
                  <a:gd name="connsiteX7" fmla="*/ 0 w 1520260"/>
                  <a:gd name="connsiteY7" fmla="*/ 0 h 1509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0260" h="1509040">
                    <a:moveTo>
                      <a:pt x="0" y="0"/>
                    </a:moveTo>
                    <a:lnTo>
                      <a:pt x="151465" y="532932"/>
                    </a:lnTo>
                    <a:lnTo>
                      <a:pt x="426346" y="976108"/>
                    </a:lnTo>
                    <a:lnTo>
                      <a:pt x="544152" y="1065865"/>
                    </a:lnTo>
                    <a:lnTo>
                      <a:pt x="964889" y="1380014"/>
                    </a:lnTo>
                    <a:lnTo>
                      <a:pt x="1520260" y="1509040"/>
                    </a:lnTo>
                    <a:lnTo>
                      <a:pt x="15202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9AAD1B7-833F-89C1-E836-4F1CCC7D04F9}"/>
                  </a:ext>
                </a:extLst>
              </p:cNvPr>
              <p:cNvSpPr txBox="1"/>
              <p:nvPr/>
            </p:nvSpPr>
            <p:spPr>
              <a:xfrm>
                <a:off x="1806125" y="4560445"/>
                <a:ext cx="405292" cy="3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</a:t>
                </a:r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5774775-FA48-8AA3-12A2-699D943840C3}"/>
                  </a:ext>
                </a:extLst>
              </p:cNvPr>
              <p:cNvSpPr txBox="1"/>
              <p:nvPr/>
            </p:nvSpPr>
            <p:spPr>
              <a:xfrm>
                <a:off x="2543613" y="4560445"/>
                <a:ext cx="405292" cy="3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1</a:t>
                </a:r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559B3CE-F765-D20C-3065-60D4C5B1E961}"/>
                  </a:ext>
                </a:extLst>
              </p:cNvPr>
              <p:cNvSpPr txBox="1"/>
              <p:nvPr/>
            </p:nvSpPr>
            <p:spPr>
              <a:xfrm>
                <a:off x="3305438" y="4558744"/>
                <a:ext cx="405292" cy="3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2</a:t>
                </a:r>
                <a:endParaRPr lang="en-US" dirty="0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9A480CD-C7BB-62D7-3236-0F2000A0A8E4}"/>
                  </a:ext>
                </a:extLst>
              </p:cNvPr>
              <p:cNvSpPr txBox="1"/>
              <p:nvPr/>
            </p:nvSpPr>
            <p:spPr>
              <a:xfrm>
                <a:off x="1806125" y="3772264"/>
                <a:ext cx="405292" cy="3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3</a:t>
                </a:r>
                <a:endParaRPr lang="en-US" dirty="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D97E1BC-81BA-72B8-2A94-2B5F834A1914}"/>
                  </a:ext>
                </a:extLst>
              </p:cNvPr>
              <p:cNvSpPr txBox="1"/>
              <p:nvPr/>
            </p:nvSpPr>
            <p:spPr>
              <a:xfrm>
                <a:off x="2543613" y="3772264"/>
                <a:ext cx="405292" cy="3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4</a:t>
                </a:r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D020C54-2432-EB0A-51A4-A270445C852C}"/>
                  </a:ext>
                </a:extLst>
              </p:cNvPr>
              <p:cNvSpPr txBox="1"/>
              <p:nvPr/>
            </p:nvSpPr>
            <p:spPr>
              <a:xfrm>
                <a:off x="3305438" y="3770563"/>
                <a:ext cx="405292" cy="3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5</a:t>
                </a:r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5F2B643-C9AD-7E09-F961-32126D842983}"/>
                  </a:ext>
                </a:extLst>
              </p:cNvPr>
              <p:cNvSpPr txBox="1"/>
              <p:nvPr/>
            </p:nvSpPr>
            <p:spPr>
              <a:xfrm>
                <a:off x="1806125" y="3056099"/>
                <a:ext cx="405292" cy="3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6</a:t>
                </a:r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918452B-9BDB-6D3D-F256-0EF9826F50C2}"/>
                  </a:ext>
                </a:extLst>
              </p:cNvPr>
              <p:cNvSpPr txBox="1"/>
              <p:nvPr/>
            </p:nvSpPr>
            <p:spPr>
              <a:xfrm>
                <a:off x="2543613" y="3056099"/>
                <a:ext cx="405292" cy="3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  <a:endParaRPr lang="en-US" dirty="0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691BF6C-C3B5-4A43-54FB-214C81DB5C13}"/>
                  </a:ext>
                </a:extLst>
              </p:cNvPr>
              <p:cNvSpPr txBox="1"/>
              <p:nvPr/>
            </p:nvSpPr>
            <p:spPr>
              <a:xfrm>
                <a:off x="3305438" y="3054398"/>
                <a:ext cx="405292" cy="39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8</a:t>
                </a:r>
                <a:endParaRPr lang="en-US" dirty="0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5F792FBC-4DA2-A5D0-FEDD-6AA9C174BBD1}"/>
                  </a:ext>
                </a:extLst>
              </p:cNvPr>
              <p:cNvSpPr/>
              <p:nvPr/>
            </p:nvSpPr>
            <p:spPr>
              <a:xfrm>
                <a:off x="1599455" y="2984459"/>
                <a:ext cx="71484" cy="905464"/>
              </a:xfrm>
              <a:custGeom>
                <a:avLst/>
                <a:gdLst>
                  <a:gd name="connsiteX0" fmla="*/ 0 w 71484"/>
                  <a:gd name="connsiteY0" fmla="*/ 896529 h 905464"/>
                  <a:gd name="connsiteX1" fmla="*/ 71484 w 71484"/>
                  <a:gd name="connsiteY1" fmla="*/ 905464 h 905464"/>
                  <a:gd name="connsiteX2" fmla="*/ 5957 w 71484"/>
                  <a:gd name="connsiteY2" fmla="*/ 0 h 905464"/>
                  <a:gd name="connsiteX3" fmla="*/ 0 w 71484"/>
                  <a:gd name="connsiteY3" fmla="*/ 896529 h 90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484" h="905464">
                    <a:moveTo>
                      <a:pt x="0" y="896529"/>
                    </a:moveTo>
                    <a:lnTo>
                      <a:pt x="71484" y="905464"/>
                    </a:lnTo>
                    <a:lnTo>
                      <a:pt x="5957" y="0"/>
                    </a:lnTo>
                    <a:cubicBezTo>
                      <a:pt x="4964" y="292886"/>
                      <a:pt x="3972" y="585772"/>
                      <a:pt x="0" y="89652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304BAB0-76D0-66E8-0CA1-D7BB0742F84B}"/>
                  </a:ext>
                </a:extLst>
              </p:cNvPr>
              <p:cNvSpPr/>
              <p:nvPr/>
            </p:nvSpPr>
            <p:spPr>
              <a:xfrm rot="16200000" flipV="1">
                <a:off x="3124254" y="4600196"/>
                <a:ext cx="105867" cy="915631"/>
              </a:xfrm>
              <a:custGeom>
                <a:avLst/>
                <a:gdLst>
                  <a:gd name="connsiteX0" fmla="*/ 0 w 71484"/>
                  <a:gd name="connsiteY0" fmla="*/ 896529 h 905464"/>
                  <a:gd name="connsiteX1" fmla="*/ 71484 w 71484"/>
                  <a:gd name="connsiteY1" fmla="*/ 905464 h 905464"/>
                  <a:gd name="connsiteX2" fmla="*/ 5957 w 71484"/>
                  <a:gd name="connsiteY2" fmla="*/ 0 h 905464"/>
                  <a:gd name="connsiteX3" fmla="*/ 0 w 71484"/>
                  <a:gd name="connsiteY3" fmla="*/ 896529 h 90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484" h="905464">
                    <a:moveTo>
                      <a:pt x="0" y="896529"/>
                    </a:moveTo>
                    <a:lnTo>
                      <a:pt x="71484" y="905464"/>
                    </a:lnTo>
                    <a:lnTo>
                      <a:pt x="5957" y="0"/>
                    </a:lnTo>
                    <a:cubicBezTo>
                      <a:pt x="4964" y="292886"/>
                      <a:pt x="3972" y="585772"/>
                      <a:pt x="0" y="89652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3FD66F0-31EF-5577-00B4-F420AE261FB1}"/>
                  </a:ext>
                </a:extLst>
              </p:cNvPr>
              <p:cNvGrpSpPr/>
              <p:nvPr/>
            </p:nvGrpSpPr>
            <p:grpSpPr>
              <a:xfrm>
                <a:off x="1593687" y="2853108"/>
                <a:ext cx="2314292" cy="2257624"/>
                <a:chOff x="3164681" y="3171825"/>
                <a:chExt cx="1650207" cy="158591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8581FA2-F777-5499-C679-4A40CDAB8473}"/>
                    </a:ext>
                  </a:extLst>
                </p:cNvPr>
                <p:cNvSpPr/>
                <p:nvPr/>
              </p:nvSpPr>
              <p:spPr>
                <a:xfrm>
                  <a:off x="3164681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838068C-2043-6306-B35D-60E8B1ECFE30}"/>
                    </a:ext>
                  </a:extLst>
                </p:cNvPr>
                <p:cNvSpPr/>
                <p:nvPr/>
              </p:nvSpPr>
              <p:spPr>
                <a:xfrm>
                  <a:off x="3714750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253D554-EF75-346C-E7E7-FEFB09D37433}"/>
                    </a:ext>
                  </a:extLst>
                </p:cNvPr>
                <p:cNvSpPr/>
                <p:nvPr/>
              </p:nvSpPr>
              <p:spPr>
                <a:xfrm>
                  <a:off x="4264819" y="3171825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99D18BB-BF2F-0E72-0CEC-980F670BA0A7}"/>
                    </a:ext>
                  </a:extLst>
                </p:cNvPr>
                <p:cNvSpPr/>
                <p:nvPr/>
              </p:nvSpPr>
              <p:spPr>
                <a:xfrm>
                  <a:off x="3164681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57430F2-7403-B906-12F5-DB2185F7333F}"/>
                    </a:ext>
                  </a:extLst>
                </p:cNvPr>
                <p:cNvSpPr/>
                <p:nvPr/>
              </p:nvSpPr>
              <p:spPr>
                <a:xfrm>
                  <a:off x="3714750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C5AE554-5D37-636A-0062-23E52CAEE9F3}"/>
                    </a:ext>
                  </a:extLst>
                </p:cNvPr>
                <p:cNvSpPr/>
                <p:nvPr/>
              </p:nvSpPr>
              <p:spPr>
                <a:xfrm>
                  <a:off x="4264819" y="3700463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9E4E6EFD-8B12-904C-5F30-6E8D36FD549B}"/>
                    </a:ext>
                  </a:extLst>
                </p:cNvPr>
                <p:cNvSpPr/>
                <p:nvPr/>
              </p:nvSpPr>
              <p:spPr>
                <a:xfrm>
                  <a:off x="3164681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8586D68-11A7-783D-81C0-FD1FC902E845}"/>
                    </a:ext>
                  </a:extLst>
                </p:cNvPr>
                <p:cNvSpPr/>
                <p:nvPr/>
              </p:nvSpPr>
              <p:spPr>
                <a:xfrm>
                  <a:off x="3714750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6D5CC51-F560-ACA7-EB2F-CB1E47D1FAA4}"/>
                    </a:ext>
                  </a:extLst>
                </p:cNvPr>
                <p:cNvSpPr/>
                <p:nvPr/>
              </p:nvSpPr>
              <p:spPr>
                <a:xfrm>
                  <a:off x="4264819" y="4229101"/>
                  <a:ext cx="550069" cy="52863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0C9A98-4012-5840-F154-8EDCDF8A80B9}"/>
              </a:ext>
            </a:extLst>
          </p:cNvPr>
          <p:cNvGrpSpPr/>
          <p:nvPr/>
        </p:nvGrpSpPr>
        <p:grpSpPr>
          <a:xfrm>
            <a:off x="4377314" y="1719121"/>
            <a:ext cx="3584101" cy="5079279"/>
            <a:chOff x="4377314" y="1719121"/>
            <a:chExt cx="3584101" cy="5079279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9E83D9D-2E4F-1EA0-3353-F5B6AA1C8E3F}"/>
                </a:ext>
              </a:extLst>
            </p:cNvPr>
            <p:cNvSpPr txBox="1"/>
            <p:nvPr/>
          </p:nvSpPr>
          <p:spPr>
            <a:xfrm>
              <a:off x="4526449" y="1719121"/>
              <a:ext cx="3354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Material Dominant</a:t>
              </a:r>
            </a:p>
            <a:p>
              <a:pPr algn="ctr"/>
              <a:r>
                <a:rPr lang="en-US" i="1" dirty="0"/>
                <a:t>MAT_DOM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703C46C-7D17-B3CE-94D0-E86B256352C9}"/>
                </a:ext>
              </a:extLst>
            </p:cNvPr>
            <p:cNvSpPr txBox="1"/>
            <p:nvPr/>
          </p:nvSpPr>
          <p:spPr>
            <a:xfrm>
              <a:off x="5085142" y="5875070"/>
              <a:ext cx="27261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m in mats: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c in cells: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E71BF38-312F-83D7-F0BB-2AFDF3F95403}"/>
                </a:ext>
              </a:extLst>
            </p:cNvPr>
            <p:cNvGrpSpPr/>
            <p:nvPr/>
          </p:nvGrpSpPr>
          <p:grpSpPr>
            <a:xfrm>
              <a:off x="4377314" y="3402290"/>
              <a:ext cx="3584101" cy="1700228"/>
              <a:chOff x="4377314" y="3402290"/>
              <a:chExt cx="3584101" cy="1700228"/>
            </a:xfrm>
          </p:grpSpPr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0C06ABB2-C3DD-C558-9E98-1E600C26D400}"/>
                  </a:ext>
                </a:extLst>
              </p:cNvPr>
              <p:cNvGrpSpPr/>
              <p:nvPr/>
            </p:nvGrpSpPr>
            <p:grpSpPr>
              <a:xfrm>
                <a:off x="5284396" y="3788042"/>
                <a:ext cx="2526066" cy="678596"/>
                <a:chOff x="5120276" y="3788042"/>
                <a:chExt cx="2526066" cy="678596"/>
              </a:xfrm>
            </p:grpSpPr>
            <p:cxnSp>
              <p:nvCxnSpPr>
                <p:cNvPr id="196" name="Straight Arrow Connector 195">
                  <a:extLst>
                    <a:ext uri="{FF2B5EF4-FFF2-40B4-BE49-F238E27FC236}">
                      <a16:creationId xmlns:a16="http://schemas.microsoft.com/office/drawing/2014/main" id="{1517F9E8-5E68-AE0C-BE8E-7E936D914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2567" y="4455636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3BE9A238-CDED-E40E-168A-82B4D8149408}"/>
                    </a:ext>
                  </a:extLst>
                </p:cNvPr>
                <p:cNvCxnSpPr/>
                <p:nvPr/>
              </p:nvCxnSpPr>
              <p:spPr>
                <a:xfrm flipV="1">
                  <a:off x="5149358" y="411342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16A76FEC-2A35-6221-BEC8-6F26754D1716}"/>
                    </a:ext>
                  </a:extLst>
                </p:cNvPr>
                <p:cNvCxnSpPr/>
                <p:nvPr/>
              </p:nvCxnSpPr>
              <p:spPr>
                <a:xfrm flipV="1">
                  <a:off x="5132567" y="378804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C2FAEF96-8845-A0D1-18A7-8F032BBD53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31632" y="4163125"/>
                  <a:ext cx="2429975" cy="28913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Arrow Connector 201">
                  <a:extLst>
                    <a:ext uri="{FF2B5EF4-FFF2-40B4-BE49-F238E27FC236}">
                      <a16:creationId xmlns:a16="http://schemas.microsoft.com/office/drawing/2014/main" id="{7E7AD4B7-4A4D-8482-C75F-800630278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20276" y="3820185"/>
                  <a:ext cx="2460062" cy="28670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3C40979-B650-C15C-5DB9-6D78997CFB65}"/>
                  </a:ext>
                </a:extLst>
              </p:cNvPr>
              <p:cNvGrpSpPr/>
              <p:nvPr/>
            </p:nvGrpSpPr>
            <p:grpSpPr>
              <a:xfrm>
                <a:off x="4377314" y="3402290"/>
                <a:ext cx="3584101" cy="1700228"/>
                <a:chOff x="4326853" y="4331838"/>
                <a:chExt cx="3584101" cy="1700228"/>
              </a:xfrm>
            </p:grpSpPr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A6A5EDF9-EDA9-9088-6321-63378415C15C}"/>
                    </a:ext>
                  </a:extLst>
                </p:cNvPr>
                <p:cNvGrpSpPr/>
                <p:nvPr/>
              </p:nvGrpSpPr>
              <p:grpSpPr>
                <a:xfrm>
                  <a:off x="4326853" y="4331838"/>
                  <a:ext cx="3584101" cy="1700228"/>
                  <a:chOff x="4326853" y="4331838"/>
                  <a:chExt cx="3584101" cy="1700228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E7ABB9B7-1463-45C3-487F-0F5B534F16D4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5879217" y="3505027"/>
                    <a:ext cx="1040006" cy="2875599"/>
                    <a:chOff x="5355326" y="2636658"/>
                    <a:chExt cx="1650208" cy="2875599"/>
                  </a:xfrm>
                </p:grpSpPr>
                <p:grpSp>
                  <p:nvGrpSpPr>
                    <p:cNvPr id="66" name="Group 65">
                      <a:extLst>
                        <a:ext uri="{FF2B5EF4-FFF2-40B4-BE49-F238E27FC236}">
                          <a16:creationId xmlns:a16="http://schemas.microsoft.com/office/drawing/2014/main" id="{FDCC55C7-24DB-8BE9-5329-B842B51CD67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5327" y="2636658"/>
                      <a:ext cx="1650207" cy="958534"/>
                      <a:chOff x="5545931" y="3164681"/>
                      <a:chExt cx="1650207" cy="1585914"/>
                    </a:xfrm>
                  </p:grpSpPr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41C979DB-3EE1-75FC-D172-7B256817D7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5931" y="3164681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C94597F2-7330-B93D-582C-91E1706855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3164681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9" name="Rectangle 68">
                        <a:extLst>
                          <a:ext uri="{FF2B5EF4-FFF2-40B4-BE49-F238E27FC236}">
                            <a16:creationId xmlns:a16="http://schemas.microsoft.com/office/drawing/2014/main" id="{46C0D5C3-64F4-FD21-EB6B-91DAC3AC4D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6069" y="3164681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CF437E3F-833E-0C49-31C5-B7E7FB101F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5931" y="3693319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31E9A5AF-DD2B-EDF4-2410-068D825FC2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3693319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 71">
                        <a:extLst>
                          <a:ext uri="{FF2B5EF4-FFF2-40B4-BE49-F238E27FC236}">
                            <a16:creationId xmlns:a16="http://schemas.microsoft.com/office/drawing/2014/main" id="{4EE94415-253E-4C0A-470A-3477F21859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6069" y="3693319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" name="Rectangle 72">
                        <a:extLst>
                          <a:ext uri="{FF2B5EF4-FFF2-40B4-BE49-F238E27FC236}">
                            <a16:creationId xmlns:a16="http://schemas.microsoft.com/office/drawing/2014/main" id="{82524A48-4E6E-29A0-885A-44EDABEACD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5931" y="4221957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Rectangle 73">
                        <a:extLst>
                          <a:ext uri="{FF2B5EF4-FFF2-40B4-BE49-F238E27FC236}">
                            <a16:creationId xmlns:a16="http://schemas.microsoft.com/office/drawing/2014/main" id="{AB452179-EA32-8330-7F78-DAF619150C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4221957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Rectangle 74">
                        <a:extLst>
                          <a:ext uri="{FF2B5EF4-FFF2-40B4-BE49-F238E27FC236}">
                            <a16:creationId xmlns:a16="http://schemas.microsoft.com/office/drawing/2014/main" id="{E6FBB41D-4F58-A79B-0298-E5F724200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6069" y="4221957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6" name="Group 75">
                      <a:extLst>
                        <a:ext uri="{FF2B5EF4-FFF2-40B4-BE49-F238E27FC236}">
                          <a16:creationId xmlns:a16="http://schemas.microsoft.com/office/drawing/2014/main" id="{AEDF99CF-1611-60CE-5265-74F5001841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5326" y="3595191"/>
                      <a:ext cx="1650207" cy="958534"/>
                      <a:chOff x="5545931" y="3164681"/>
                      <a:chExt cx="1650207" cy="1585914"/>
                    </a:xfrm>
                  </p:grpSpPr>
                  <p:sp>
                    <p:nvSpPr>
                      <p:cNvPr id="77" name="Rectangle 76">
                        <a:extLst>
                          <a:ext uri="{FF2B5EF4-FFF2-40B4-BE49-F238E27FC236}">
                            <a16:creationId xmlns:a16="http://schemas.microsoft.com/office/drawing/2014/main" id="{B570FB72-771F-397B-093F-A240700817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5931" y="3164681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 77">
                        <a:extLst>
                          <a:ext uri="{FF2B5EF4-FFF2-40B4-BE49-F238E27FC236}">
                            <a16:creationId xmlns:a16="http://schemas.microsoft.com/office/drawing/2014/main" id="{32AD0543-074B-B845-D387-A9B9A4B28E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3164681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 78">
                        <a:extLst>
                          <a:ext uri="{FF2B5EF4-FFF2-40B4-BE49-F238E27FC236}">
                            <a16:creationId xmlns:a16="http://schemas.microsoft.com/office/drawing/2014/main" id="{EFE361F8-BC9D-EE34-42AF-23BA82EA5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6069" y="3164681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 79">
                        <a:extLst>
                          <a:ext uri="{FF2B5EF4-FFF2-40B4-BE49-F238E27FC236}">
                            <a16:creationId xmlns:a16="http://schemas.microsoft.com/office/drawing/2014/main" id="{5EE17064-03D0-FDB2-257C-813E479969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5931" y="3693319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1" name="Rectangle 80">
                        <a:extLst>
                          <a:ext uri="{FF2B5EF4-FFF2-40B4-BE49-F238E27FC236}">
                            <a16:creationId xmlns:a16="http://schemas.microsoft.com/office/drawing/2014/main" id="{628BF9A4-9081-240B-55CB-543BAE9529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3693319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" name="Rectangle 81">
                        <a:extLst>
                          <a:ext uri="{FF2B5EF4-FFF2-40B4-BE49-F238E27FC236}">
                            <a16:creationId xmlns:a16="http://schemas.microsoft.com/office/drawing/2014/main" id="{B371BD8F-787C-4FEF-E1AA-4CE66C6476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6069" y="3693319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9337BBC9-D4F6-EF2C-1AFC-259DEFC0A6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5931" y="4221957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3AA5818F-F5DF-B899-3226-6852E861FC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4221957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Rectangle 84">
                        <a:extLst>
                          <a:ext uri="{FF2B5EF4-FFF2-40B4-BE49-F238E27FC236}">
                            <a16:creationId xmlns:a16="http://schemas.microsoft.com/office/drawing/2014/main" id="{B48C8AAF-42AF-B076-520F-DD95605461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6069" y="4221957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728C8C77-7750-C8AD-000D-9C618EF258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5326" y="4553723"/>
                      <a:ext cx="1650207" cy="958534"/>
                      <a:chOff x="5545931" y="3164681"/>
                      <a:chExt cx="1650207" cy="1585914"/>
                    </a:xfrm>
                  </p:grpSpPr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DF20E57B-E24F-B863-D520-FA20566EAE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5931" y="3164681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871DB4E5-8E10-529B-5AE3-201489A922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3164681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432B1561-FF64-686E-6CC6-012CFDFB9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6069" y="3164681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2CA40636-F8E0-1BFD-5B4F-C35094759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5931" y="3693319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E2F0B4EC-0938-2F69-E4C6-48568A5EB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3693319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F5936FE9-7360-AFA6-D7B7-2DFC821174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6069" y="3693319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3AA6CB8E-AB6C-D933-7A9D-12AA4A813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5931" y="4221957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C88F247C-7963-882C-3474-04033D09D8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0" y="4221957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03E91C58-5200-766F-72C8-0CDD153CC7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46069" y="4221957"/>
                        <a:ext cx="550069" cy="5286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cxnSp>
                <p:nvCxnSpPr>
                  <p:cNvPr id="97" name="Straight Arrow Connector 96">
                    <a:extLst>
                      <a:ext uri="{FF2B5EF4-FFF2-40B4-BE49-F238E27FC236}">
                        <a16:creationId xmlns:a16="http://schemas.microsoft.com/office/drawing/2014/main" id="{E47949A7-EF69-E719-E441-20307FC08E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36733" y="5691017"/>
                    <a:ext cx="3174221" cy="10284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Arrow Connector 98">
                    <a:extLst>
                      <a:ext uri="{FF2B5EF4-FFF2-40B4-BE49-F238E27FC236}">
                        <a16:creationId xmlns:a16="http://schemas.microsoft.com/office/drawing/2014/main" id="{7E8645F3-EFF5-F40D-C738-534B993DEF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49823" y="4331838"/>
                    <a:ext cx="0" cy="1364321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FC43284A-B1DE-3C4F-4B5A-075857C5FE50}"/>
                      </a:ext>
                    </a:extLst>
                  </p:cNvPr>
                  <p:cNvSpPr txBox="1"/>
                  <p:nvPr/>
                </p:nvSpPr>
                <p:spPr>
                  <a:xfrm>
                    <a:off x="5693647" y="5662734"/>
                    <a:ext cx="1088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Cell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95D040F-7AEF-3BC5-01F1-17E655E409B7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859021" y="4858993"/>
                    <a:ext cx="13049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Material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7329C76E-347C-DA1B-473D-1B55FADF0A2B}"/>
                      </a:ext>
                    </a:extLst>
                  </p:cNvPr>
                  <p:cNvSpPr txBox="1"/>
                  <p:nvPr/>
                </p:nvSpPr>
                <p:spPr>
                  <a:xfrm>
                    <a:off x="4986340" y="5419158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0</a:t>
                    </a:r>
                    <a:endParaRPr lang="en-US" dirty="0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5CB7EEF8-C77A-876B-4AFC-E59D70E06FA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3804" y="5418638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BA3A71B5-413C-1D7F-480E-4B97AACA4634}"/>
                      </a:ext>
                    </a:extLst>
                  </p:cNvPr>
                  <p:cNvSpPr txBox="1"/>
                  <p:nvPr/>
                </p:nvSpPr>
                <p:spPr>
                  <a:xfrm>
                    <a:off x="5606523" y="5419158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2A67F19A-7591-34BC-8EBC-81FD61FDCB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424" y="5141251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0</a:t>
                    </a:r>
                    <a:endParaRPr lang="en-US" dirty="0"/>
                  </a:p>
                </p:txBody>
              </p:sp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40A51F48-93C7-0A93-870C-835B6D6F72DC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424" y="4821740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1FC4B234-B215-B887-36FC-22DE30C89075}"/>
                      </a:ext>
                    </a:extLst>
                  </p:cNvPr>
                  <p:cNvSpPr txBox="1"/>
                  <p:nvPr/>
                </p:nvSpPr>
                <p:spPr>
                  <a:xfrm>
                    <a:off x="4732424" y="4504295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E6A51F07-D169-DBB8-AD56-31FC8E0D6E5F}"/>
                      </a:ext>
                    </a:extLst>
                  </p:cNvPr>
                  <p:cNvSpPr txBox="1"/>
                  <p:nvPr/>
                </p:nvSpPr>
                <p:spPr>
                  <a:xfrm>
                    <a:off x="4976025" y="5127022"/>
                    <a:ext cx="2587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946DE3D8-BC25-8C69-B301-66468FFD303A}"/>
                      </a:ext>
                    </a:extLst>
                  </p:cNvPr>
                  <p:cNvSpPr txBox="1"/>
                  <p:nvPr/>
                </p:nvSpPr>
                <p:spPr>
                  <a:xfrm>
                    <a:off x="5279012" y="5123303"/>
                    <a:ext cx="2587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8A59C926-3321-7952-1281-BFFCAF091FD9}"/>
                      </a:ext>
                    </a:extLst>
                  </p:cNvPr>
                  <p:cNvSpPr txBox="1"/>
                  <p:nvPr/>
                </p:nvSpPr>
                <p:spPr>
                  <a:xfrm>
                    <a:off x="5926712" y="5124107"/>
                    <a:ext cx="25870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1</a:t>
                    </a:r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63B60E63-E182-C5F2-B9FE-507A434F7F3C}"/>
                      </a:ext>
                    </a:extLst>
                  </p:cNvPr>
                  <p:cNvSpPr txBox="1"/>
                  <p:nvPr/>
                </p:nvSpPr>
                <p:spPr>
                  <a:xfrm>
                    <a:off x="5943254" y="5424302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35B16FB3-735B-6F58-C79C-7AB723FB0A5D}"/>
                      </a:ext>
                    </a:extLst>
                  </p:cNvPr>
                  <p:cNvSpPr txBox="1"/>
                  <p:nvPr/>
                </p:nvSpPr>
                <p:spPr>
                  <a:xfrm>
                    <a:off x="6250718" y="5423782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4</a:t>
                    </a:r>
                    <a:endParaRPr lang="en-US" dirty="0"/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885D5B35-A683-CECE-44BC-156E352C968F}"/>
                      </a:ext>
                    </a:extLst>
                  </p:cNvPr>
                  <p:cNvSpPr txBox="1"/>
                  <p:nvPr/>
                </p:nvSpPr>
                <p:spPr>
                  <a:xfrm>
                    <a:off x="6563437" y="5424302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5</a:t>
                    </a:r>
                    <a:endParaRPr lang="en-US" dirty="0"/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2CE9A1E-8DEF-0483-0EE3-4604A59D3D35}"/>
                      </a:ext>
                    </a:extLst>
                  </p:cNvPr>
                  <p:cNvSpPr txBox="1"/>
                  <p:nvPr/>
                </p:nvSpPr>
                <p:spPr>
                  <a:xfrm>
                    <a:off x="6891864" y="5434970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6</a:t>
                    </a:r>
                    <a:endParaRPr lang="en-US" dirty="0"/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3B0C127E-A2E1-A50C-93DA-618A9BB1EB4B}"/>
                      </a:ext>
                    </a:extLst>
                  </p:cNvPr>
                  <p:cNvSpPr txBox="1"/>
                  <p:nvPr/>
                </p:nvSpPr>
                <p:spPr>
                  <a:xfrm>
                    <a:off x="7199328" y="5434450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7</a:t>
                    </a:r>
                    <a:endParaRPr lang="en-US" dirty="0"/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0E06A7A9-1143-354A-2864-D73D988A9626}"/>
                      </a:ext>
                    </a:extLst>
                  </p:cNvPr>
                  <p:cNvSpPr txBox="1"/>
                  <p:nvPr/>
                </p:nvSpPr>
                <p:spPr>
                  <a:xfrm>
                    <a:off x="7512047" y="5434970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8</a:t>
                    </a:r>
                    <a:endParaRPr lang="en-US" dirty="0"/>
                  </a:p>
                </p:txBody>
              </p:sp>
            </p:grp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AAF1293-EFCF-2417-98BC-7DEB7B634003}"/>
                    </a:ext>
                  </a:extLst>
                </p:cNvPr>
                <p:cNvSpPr txBox="1"/>
                <p:nvPr/>
              </p:nvSpPr>
              <p:spPr>
                <a:xfrm>
                  <a:off x="4975226" y="4788556"/>
                  <a:ext cx="258709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1</a:t>
                  </a:r>
                  <a:endParaRPr lang="en-US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002D6495-6501-7DEF-274E-4BBDA75774F3}"/>
                    </a:ext>
                  </a:extLst>
                </p:cNvPr>
                <p:cNvSpPr txBox="1"/>
                <p:nvPr/>
              </p:nvSpPr>
              <p:spPr>
                <a:xfrm>
                  <a:off x="5279811" y="4795586"/>
                  <a:ext cx="258709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1</a:t>
                  </a:r>
                  <a:endParaRPr lang="en-US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E34B3834-3260-AEE1-3030-0B4BBB3FB952}"/>
                    </a:ext>
                  </a:extLst>
                </p:cNvPr>
                <p:cNvSpPr txBox="1"/>
                <p:nvPr/>
              </p:nvSpPr>
              <p:spPr>
                <a:xfrm>
                  <a:off x="5599354" y="4796747"/>
                  <a:ext cx="258709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1</a:t>
                  </a:r>
                  <a:endParaRPr lang="en-US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C4356833-941B-C9E5-9A48-065BD72E08C2}"/>
                    </a:ext>
                  </a:extLst>
                </p:cNvPr>
                <p:cNvSpPr txBox="1"/>
                <p:nvPr/>
              </p:nvSpPr>
              <p:spPr>
                <a:xfrm>
                  <a:off x="5914600" y="4780088"/>
                  <a:ext cx="258709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1</a:t>
                  </a:r>
                  <a:endParaRPr lang="en-US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5E1658EA-034D-98FD-4485-FE065BD2581B}"/>
                    </a:ext>
                  </a:extLst>
                </p:cNvPr>
                <p:cNvSpPr txBox="1"/>
                <p:nvPr/>
              </p:nvSpPr>
              <p:spPr>
                <a:xfrm>
                  <a:off x="6255300" y="4797569"/>
                  <a:ext cx="258709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1</a:t>
                  </a:r>
                  <a:endParaRPr lang="en-US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77E1541D-64C3-2E9A-D8DC-8E1559CB3CE1}"/>
                    </a:ext>
                  </a:extLst>
                </p:cNvPr>
                <p:cNvSpPr txBox="1"/>
                <p:nvPr/>
              </p:nvSpPr>
              <p:spPr>
                <a:xfrm>
                  <a:off x="6891864" y="4794191"/>
                  <a:ext cx="258709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1</a:t>
                  </a:r>
                  <a:endParaRPr lang="en-US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C15CF6B-CD18-23AF-A0C1-12A5EAF6676D}"/>
                    </a:ext>
                  </a:extLst>
                </p:cNvPr>
                <p:cNvSpPr txBox="1"/>
                <p:nvPr/>
              </p:nvSpPr>
              <p:spPr>
                <a:xfrm>
                  <a:off x="5293804" y="4452479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B6D1DFB-91FA-010C-A179-07907A14DFC4}"/>
                    </a:ext>
                  </a:extLst>
                </p:cNvPr>
                <p:cNvSpPr txBox="1"/>
                <p:nvPr/>
              </p:nvSpPr>
              <p:spPr>
                <a:xfrm>
                  <a:off x="5606745" y="4439588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4DF9E54-E47B-0EE8-BECF-59661CC99881}"/>
                    </a:ext>
                  </a:extLst>
                </p:cNvPr>
                <p:cNvSpPr txBox="1"/>
                <p:nvPr/>
              </p:nvSpPr>
              <p:spPr>
                <a:xfrm>
                  <a:off x="5923068" y="4439588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9C57DD79-ED78-62C3-B955-2856E57F6E4D}"/>
                    </a:ext>
                  </a:extLst>
                </p:cNvPr>
                <p:cNvSpPr txBox="1"/>
                <p:nvPr/>
              </p:nvSpPr>
              <p:spPr>
                <a:xfrm>
                  <a:off x="6236009" y="4439588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1B0B5BF-8038-6FCB-11A2-7F097D2EEC04}"/>
                    </a:ext>
                  </a:extLst>
                </p:cNvPr>
                <p:cNvSpPr txBox="1"/>
                <p:nvPr/>
              </p:nvSpPr>
              <p:spPr>
                <a:xfrm>
                  <a:off x="6551164" y="4447364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E58CD98D-56C8-B2C0-D35B-197D76D48FB2}"/>
                    </a:ext>
                  </a:extLst>
                </p:cNvPr>
                <p:cNvSpPr txBox="1"/>
                <p:nvPr/>
              </p:nvSpPr>
              <p:spPr>
                <a:xfrm>
                  <a:off x="6879133" y="4439588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550FE325-F5D3-E9D2-A51F-B6E0318901BD}"/>
                    </a:ext>
                  </a:extLst>
                </p:cNvPr>
                <p:cNvSpPr txBox="1"/>
                <p:nvPr/>
              </p:nvSpPr>
              <p:spPr>
                <a:xfrm>
                  <a:off x="7207102" y="4439588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B7C0E06C-6033-6861-8B8A-57C6B8312B90}"/>
                    </a:ext>
                  </a:extLst>
                </p:cNvPr>
                <p:cNvSpPr txBox="1"/>
                <p:nvPr/>
              </p:nvSpPr>
              <p:spPr>
                <a:xfrm>
                  <a:off x="7527189" y="4439588"/>
                  <a:ext cx="2587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5DEDAD-7352-541E-E321-9EA2B9784620}"/>
                  </a:ext>
                </a:extLst>
              </p:cNvPr>
              <p:cNvSpPr txBox="1"/>
              <p:nvPr/>
            </p:nvSpPr>
            <p:spPr>
              <a:xfrm>
                <a:off x="5669197" y="4197562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50B0C6-4295-4DC3-10E3-994C59E061C5}"/>
                  </a:ext>
                </a:extLst>
              </p:cNvPr>
              <p:cNvSpPr txBox="1"/>
              <p:nvPr/>
            </p:nvSpPr>
            <p:spPr>
              <a:xfrm>
                <a:off x="6941706" y="4190465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75088-620F-FD5C-4C6E-824756E2F369}"/>
              </a:ext>
            </a:extLst>
          </p:cNvPr>
          <p:cNvGrpSpPr/>
          <p:nvPr/>
        </p:nvGrpSpPr>
        <p:grpSpPr>
          <a:xfrm>
            <a:off x="8496073" y="1719121"/>
            <a:ext cx="2695049" cy="4802280"/>
            <a:chOff x="8496073" y="1719121"/>
            <a:chExt cx="2695049" cy="4802280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05AD7B1-6BA7-222F-2706-DCE327991389}"/>
                </a:ext>
              </a:extLst>
            </p:cNvPr>
            <p:cNvSpPr txBox="1"/>
            <p:nvPr/>
          </p:nvSpPr>
          <p:spPr>
            <a:xfrm>
              <a:off x="8496073" y="1719121"/>
              <a:ext cx="1974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Cell Dominant</a:t>
              </a:r>
            </a:p>
            <a:p>
              <a:pPr algn="ctr"/>
              <a:r>
                <a:rPr lang="en-US" i="1" dirty="0"/>
                <a:t>CELL_DOM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F4C98BC-2B17-0C02-3BD4-B09CECEC74F5}"/>
                </a:ext>
              </a:extLst>
            </p:cNvPr>
            <p:cNvGrpSpPr/>
            <p:nvPr/>
          </p:nvGrpSpPr>
          <p:grpSpPr>
            <a:xfrm>
              <a:off x="9296652" y="4616002"/>
              <a:ext cx="961820" cy="646332"/>
              <a:chOff x="5120276" y="3788042"/>
              <a:chExt cx="2526066" cy="678596"/>
            </a:xfrm>
          </p:grpSpPr>
          <p:cxnSp>
            <p:nvCxnSpPr>
              <p:cNvPr id="208" name="Straight Arrow Connector 207">
                <a:extLst>
                  <a:ext uri="{FF2B5EF4-FFF2-40B4-BE49-F238E27FC236}">
                    <a16:creationId xmlns:a16="http://schemas.microsoft.com/office/drawing/2014/main" id="{64232E96-B689-2450-2AC1-C62A919D61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2567" y="4455636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43662615-7C30-9D65-00CB-8F00D8731819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0152AD6A-6684-E80D-6D9B-42A0AA60026D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765F1186-2037-25DF-208B-93195E5E84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1632" y="4163125"/>
                <a:ext cx="2429975" cy="28913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B1362CF7-E102-BB4B-0747-3B19597255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1B75D6D-891D-6972-79C6-F0DA50BFD869}"/>
                </a:ext>
              </a:extLst>
            </p:cNvPr>
            <p:cNvGrpSpPr/>
            <p:nvPr/>
          </p:nvGrpSpPr>
          <p:grpSpPr>
            <a:xfrm>
              <a:off x="9191047" y="2699980"/>
              <a:ext cx="961820" cy="632636"/>
              <a:chOff x="5120276" y="3788042"/>
              <a:chExt cx="2526066" cy="664216"/>
            </a:xfrm>
          </p:grpSpPr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3B581DA5-1A93-FE33-83F2-3D4AD357FB43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B6950B6C-890A-2534-443C-3AA45B614EAC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FC14BF82-63D2-F3F5-324F-09D6D46DEB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9357" y="4145492"/>
                <a:ext cx="2412251" cy="30676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CEE8559A-F8D3-1C57-BDC9-10C5C41BB3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80135C3-B49B-7418-3995-FDF1847C0D71}"/>
                </a:ext>
              </a:extLst>
            </p:cNvPr>
            <p:cNvGrpSpPr/>
            <p:nvPr/>
          </p:nvGrpSpPr>
          <p:grpSpPr>
            <a:xfrm>
              <a:off x="9271520" y="3977704"/>
              <a:ext cx="961820" cy="632636"/>
              <a:chOff x="5120276" y="3788042"/>
              <a:chExt cx="2526066" cy="664216"/>
            </a:xfrm>
          </p:grpSpPr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9C23D23B-A036-4838-37D7-BDB754D7FE72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1B60824B-3B93-F23E-E467-D01DF47E8EE8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Arrow Connector 221">
                <a:extLst>
                  <a:ext uri="{FF2B5EF4-FFF2-40B4-BE49-F238E27FC236}">
                    <a16:creationId xmlns:a16="http://schemas.microsoft.com/office/drawing/2014/main" id="{D13CBD8A-FD62-7DEC-8ABA-F0C9C82B79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1632" y="4163125"/>
                <a:ext cx="2429975" cy="289133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>
                <a:extLst>
                  <a:ext uri="{FF2B5EF4-FFF2-40B4-BE49-F238E27FC236}">
                    <a16:creationId xmlns:a16="http://schemas.microsoft.com/office/drawing/2014/main" id="{5D2799EB-B66F-5AA3-EDB2-5BF8DAD805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4BDDC5F-A1C2-E8CC-23B4-5092D3E33E89}"/>
                </a:ext>
              </a:extLst>
            </p:cNvPr>
            <p:cNvGrpSpPr/>
            <p:nvPr/>
          </p:nvGrpSpPr>
          <p:grpSpPr>
            <a:xfrm>
              <a:off x="9223310" y="3338996"/>
              <a:ext cx="961820" cy="632636"/>
              <a:chOff x="5120276" y="3788042"/>
              <a:chExt cx="2526066" cy="664216"/>
            </a:xfrm>
          </p:grpSpPr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2A44D5D1-B52C-F5FC-0BE3-F11322427627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AE5DE6A3-B89B-E390-EADE-A7E80846C0DC}"/>
                  </a:ext>
                </a:extLst>
              </p:cNvPr>
              <p:cNvCxnSpPr/>
              <p:nvPr/>
            </p:nvCxnSpPr>
            <p:spPr>
              <a:xfrm flipV="1">
                <a:off x="5132567" y="378804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C33D932A-C602-1996-37C0-9CCAAE012B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9357" y="4145492"/>
                <a:ext cx="2412251" cy="306766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060CF89E-016D-2579-B6CA-95467E4434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20276" y="3820185"/>
                <a:ext cx="2460062" cy="2867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D92FD1DE-0892-F070-C864-A32B71A1C1C2}"/>
                </a:ext>
              </a:extLst>
            </p:cNvPr>
            <p:cNvGrpSpPr/>
            <p:nvPr/>
          </p:nvGrpSpPr>
          <p:grpSpPr>
            <a:xfrm>
              <a:off x="8499379" y="2323038"/>
              <a:ext cx="1913731" cy="3582145"/>
              <a:chOff x="2122999" y="2476208"/>
              <a:chExt cx="1913731" cy="3582145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63219CE-1F1A-2B3D-DF5F-BBED5B40F4B5}"/>
                  </a:ext>
                </a:extLst>
              </p:cNvPr>
              <p:cNvGrpSpPr/>
              <p:nvPr/>
            </p:nvGrpSpPr>
            <p:grpSpPr>
              <a:xfrm>
                <a:off x="2122999" y="2476208"/>
                <a:ext cx="1913731" cy="3582145"/>
                <a:chOff x="2122999" y="2476208"/>
                <a:chExt cx="1913731" cy="358214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5BF99B3-BCA0-564E-1189-5DBE1029C2EC}"/>
                    </a:ext>
                  </a:extLst>
                </p:cNvPr>
                <p:cNvGrpSpPr/>
                <p:nvPr/>
              </p:nvGrpSpPr>
              <p:grpSpPr>
                <a:xfrm>
                  <a:off x="2746026" y="2574950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C1CC8B61-7FE9-7464-8FF6-606D3A879062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7B16EDC-01A0-4558-6C95-E84E44012058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B9EAEB3-D636-C3D5-9804-8F49EE67A17D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09FA2801-B94A-FFB8-4E94-4D40860C2EFD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79A0137B-FDB3-E714-B96E-EBE61F5A0686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B75AD440-3BD7-396C-73FD-9941C5602706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4126189-0008-6363-9FD7-526800F93D28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3D447BC-573F-88F9-3F80-15DF12597A9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F12B356-E373-1A56-229A-3D89AFA2E74A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37614E3-F3E8-B465-81D1-953CEDFB8940}"/>
                    </a:ext>
                  </a:extLst>
                </p:cNvPr>
                <p:cNvGrpSpPr/>
                <p:nvPr/>
              </p:nvGrpSpPr>
              <p:grpSpPr>
                <a:xfrm>
                  <a:off x="2746025" y="3533483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2C1E3467-6659-4F4A-3E4C-54E5D48DD2C1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C7CCFBE0-A7F0-4987-13B1-95384A6CFD79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B61D60D7-9717-233F-84DD-1ED36C4B241B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0F5CC462-8601-3AA7-9F1E-B016E548CCD1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E3A5C36D-CE10-A841-B23A-95722BC4FC84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59E560DD-911E-6B8B-40EF-9FD983CBCB61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94FFF25-98B5-9577-6BD4-A65F4917DB0C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6D788961-2726-05C4-6438-D4CDB25C81E1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C498BAE3-2B55-2272-48BB-D09900AEE804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1F1C779-2AD7-65D1-587E-E6AD1DB6A752}"/>
                    </a:ext>
                  </a:extLst>
                </p:cNvPr>
                <p:cNvGrpSpPr/>
                <p:nvPr/>
              </p:nvGrpSpPr>
              <p:grpSpPr>
                <a:xfrm>
                  <a:off x="2746025" y="4492015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D369C4F8-72E7-6990-9BF3-1CAE587557B5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9AC1BB1-B656-BE8A-2494-AF55468EBFFF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61B073F-C38D-8087-FC53-E88FB8EBE8E4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5456FF91-7CE2-99FA-B442-26CB11D257FF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5A101E3-34A0-FF3F-CA51-E6FF9C499F94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6CFD6AC8-C91B-1EB9-5C4C-C1C709DEADB5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AD2B3306-5C6F-1D0C-C17C-AF2369341839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69ACC416-82AC-7B76-A585-5C945BD87E65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798D7E1-FD2C-D69D-391A-97F39DFF5887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BDF50D37-539A-9CB1-F120-D0211C876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30027" y="5675457"/>
                  <a:ext cx="1506703" cy="167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B2DCA2F-1F2B-875C-0D8A-C7F47AD62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30027" y="2476208"/>
                  <a:ext cx="935" cy="3200926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3CDE03C-A52A-927B-3950-9C0986033C64}"/>
                    </a:ext>
                  </a:extLst>
                </p:cNvPr>
                <p:cNvSpPr txBox="1"/>
                <p:nvPr/>
              </p:nvSpPr>
              <p:spPr>
                <a:xfrm>
                  <a:off x="2570060" y="5689021"/>
                  <a:ext cx="1328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Material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07AF56C-A99B-EE9B-94DA-624D758DFC76}"/>
                    </a:ext>
                  </a:extLst>
                </p:cNvPr>
                <p:cNvSpPr txBox="1"/>
                <p:nvPr/>
              </p:nvSpPr>
              <p:spPr>
                <a:xfrm rot="16200000">
                  <a:off x="1763513" y="3635166"/>
                  <a:ext cx="1088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Cell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FBC79D1F-D109-121E-4046-622373681A0D}"/>
                    </a:ext>
                  </a:extLst>
                </p:cNvPr>
                <p:cNvSpPr txBox="1"/>
                <p:nvPr/>
              </p:nvSpPr>
              <p:spPr>
                <a:xfrm>
                  <a:off x="2821085" y="541529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9038D6D1-2376-A2BA-FD82-0D8A012F7398}"/>
                    </a:ext>
                  </a:extLst>
                </p:cNvPr>
                <p:cNvSpPr txBox="1"/>
                <p:nvPr/>
              </p:nvSpPr>
              <p:spPr>
                <a:xfrm>
                  <a:off x="3226194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CDBC853-9D2A-1242-F881-84F22E5BE30D}"/>
                    </a:ext>
                  </a:extLst>
                </p:cNvPr>
                <p:cNvSpPr txBox="1"/>
                <p:nvPr/>
              </p:nvSpPr>
              <p:spPr>
                <a:xfrm>
                  <a:off x="3609202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6371333F-3576-E2C4-05A3-B8D1F6E862F0}"/>
                    </a:ext>
                  </a:extLst>
                </p:cNvPr>
                <p:cNvSpPr txBox="1"/>
                <p:nvPr/>
              </p:nvSpPr>
              <p:spPr>
                <a:xfrm>
                  <a:off x="2504564" y="514587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270E5D98-1AB4-797F-EBAB-4CE77B9D845E}"/>
                    </a:ext>
                  </a:extLst>
                </p:cNvPr>
                <p:cNvSpPr txBox="1"/>
                <p:nvPr/>
              </p:nvSpPr>
              <p:spPr>
                <a:xfrm>
                  <a:off x="2504564" y="482636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6435C4FA-1FD9-A2AD-55EA-894AA18B999E}"/>
                    </a:ext>
                  </a:extLst>
                </p:cNvPr>
                <p:cNvSpPr txBox="1"/>
                <p:nvPr/>
              </p:nvSpPr>
              <p:spPr>
                <a:xfrm>
                  <a:off x="2504564" y="450891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02B2B74E-1E7C-1BA1-B5D5-9C4EB40D91D6}"/>
                    </a:ext>
                  </a:extLst>
                </p:cNvPr>
                <p:cNvSpPr txBox="1"/>
                <p:nvPr/>
              </p:nvSpPr>
              <p:spPr>
                <a:xfrm>
                  <a:off x="2509509" y="419649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en-US" dirty="0"/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157FAA7-5F32-9F05-5891-C28808186954}"/>
                    </a:ext>
                  </a:extLst>
                </p:cNvPr>
                <p:cNvSpPr txBox="1"/>
                <p:nvPr/>
              </p:nvSpPr>
              <p:spPr>
                <a:xfrm>
                  <a:off x="2509509" y="387698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en-US" dirty="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56EB016-DD6C-3A57-AF9D-87753AAF7D1A}"/>
                    </a:ext>
                  </a:extLst>
                </p:cNvPr>
                <p:cNvSpPr txBox="1"/>
                <p:nvPr/>
              </p:nvSpPr>
              <p:spPr>
                <a:xfrm>
                  <a:off x="2509509" y="3559543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en-US" dirty="0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825F2EA-A556-D8FC-B234-BEA6D64206CB}"/>
                    </a:ext>
                  </a:extLst>
                </p:cNvPr>
                <p:cNvSpPr txBox="1"/>
                <p:nvPr/>
              </p:nvSpPr>
              <p:spPr>
                <a:xfrm>
                  <a:off x="2509509" y="323408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en-US" dirty="0"/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A8B91B0-D470-9A21-EB19-2842985E24F6}"/>
                    </a:ext>
                  </a:extLst>
                </p:cNvPr>
                <p:cNvSpPr txBox="1"/>
                <p:nvPr/>
              </p:nvSpPr>
              <p:spPr>
                <a:xfrm>
                  <a:off x="2509509" y="291457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en-US" dirty="0"/>
                </a:p>
              </p:txBody>
            </p: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D9819CC-87B1-4C2F-EF1C-2F94345270B8}"/>
                    </a:ext>
                  </a:extLst>
                </p:cNvPr>
                <p:cNvSpPr txBox="1"/>
                <p:nvPr/>
              </p:nvSpPr>
              <p:spPr>
                <a:xfrm>
                  <a:off x="2509509" y="259712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en-US" dirty="0"/>
                </a:p>
              </p:txBody>
            </p:sp>
          </p:grp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C63F6C9-3630-49CE-7621-050640685885}"/>
                  </a:ext>
                </a:extLst>
              </p:cNvPr>
              <p:cNvSpPr txBox="1"/>
              <p:nvPr/>
            </p:nvSpPr>
            <p:spPr>
              <a:xfrm>
                <a:off x="2807092" y="5127110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6731180-EC04-B8CA-73F7-27A2E38B2C23}"/>
                  </a:ext>
                </a:extLst>
              </p:cNvPr>
              <p:cNvSpPr txBox="1"/>
              <p:nvPr/>
            </p:nvSpPr>
            <p:spPr>
              <a:xfrm>
                <a:off x="2808850" y="4819695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1A78419-5924-4899-7737-DCA8F57D32E6}"/>
                  </a:ext>
                </a:extLst>
              </p:cNvPr>
              <p:cNvSpPr txBox="1"/>
              <p:nvPr/>
            </p:nvSpPr>
            <p:spPr>
              <a:xfrm>
                <a:off x="2793143" y="4162124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ADFC283-D6B8-AB4E-810F-1232CC2EE2D4}"/>
                  </a:ext>
                </a:extLst>
              </p:cNvPr>
              <p:cNvSpPr txBox="1"/>
              <p:nvPr/>
            </p:nvSpPr>
            <p:spPr>
              <a:xfrm>
                <a:off x="3192653" y="5115097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05273A2-82B3-2A9D-A2B3-EC5D748671D3}"/>
                  </a:ext>
                </a:extLst>
              </p:cNvPr>
              <p:cNvSpPr txBox="1"/>
              <p:nvPr/>
            </p:nvSpPr>
            <p:spPr>
              <a:xfrm>
                <a:off x="3192653" y="4825202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4C79DD4E-E1DE-E730-D1A6-50A69C43779A}"/>
                  </a:ext>
                </a:extLst>
              </p:cNvPr>
              <p:cNvSpPr txBox="1"/>
              <p:nvPr/>
            </p:nvSpPr>
            <p:spPr>
              <a:xfrm>
                <a:off x="3192653" y="4500678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956E0766-15F4-4D33-993F-F92960BD8281}"/>
                  </a:ext>
                </a:extLst>
              </p:cNvPr>
              <p:cNvSpPr txBox="1"/>
              <p:nvPr/>
            </p:nvSpPr>
            <p:spPr>
              <a:xfrm>
                <a:off x="3192653" y="4170365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52415ED-EC51-61C3-395A-FE53C0249603}"/>
                  </a:ext>
                </a:extLst>
              </p:cNvPr>
              <p:cNvSpPr txBox="1"/>
              <p:nvPr/>
            </p:nvSpPr>
            <p:spPr>
              <a:xfrm>
                <a:off x="3192653" y="3837653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553C475-CF51-4833-F94E-45FEF5712337}"/>
                  </a:ext>
                </a:extLst>
              </p:cNvPr>
              <p:cNvSpPr txBox="1"/>
              <p:nvPr/>
            </p:nvSpPr>
            <p:spPr>
              <a:xfrm>
                <a:off x="3196375" y="3210229"/>
                <a:ext cx="25870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1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C6C59E4E-5253-6E8E-56FA-F121B61B53B1}"/>
                  </a:ext>
                </a:extLst>
              </p:cNvPr>
              <p:cNvSpPr txBox="1"/>
              <p:nvPr/>
            </p:nvSpPr>
            <p:spPr>
              <a:xfrm>
                <a:off x="3583280" y="4809720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F7180B57-DE43-904E-C51B-C772DB8548F9}"/>
                  </a:ext>
                </a:extLst>
              </p:cNvPr>
              <p:cNvSpPr txBox="1"/>
              <p:nvPr/>
            </p:nvSpPr>
            <p:spPr>
              <a:xfrm>
                <a:off x="3584418" y="4500678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EDA810C3-C7D9-25F3-53CB-BFC66B049F84}"/>
                  </a:ext>
                </a:extLst>
              </p:cNvPr>
              <p:cNvSpPr txBox="1"/>
              <p:nvPr/>
            </p:nvSpPr>
            <p:spPr>
              <a:xfrm>
                <a:off x="3577068" y="4156181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14FAF18-B64F-0547-53B3-FDC4DCCA1766}"/>
                  </a:ext>
                </a:extLst>
              </p:cNvPr>
              <p:cNvSpPr txBox="1"/>
              <p:nvPr/>
            </p:nvSpPr>
            <p:spPr>
              <a:xfrm>
                <a:off x="3578003" y="3844263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49E6B05-BEFC-5482-A1D0-7F4692A08A97}"/>
                  </a:ext>
                </a:extLst>
              </p:cNvPr>
              <p:cNvSpPr txBox="1"/>
              <p:nvPr/>
            </p:nvSpPr>
            <p:spPr>
              <a:xfrm>
                <a:off x="3584418" y="3517494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D0FC509B-3CE4-2C8A-1C3E-CA3740B533DF}"/>
                  </a:ext>
                </a:extLst>
              </p:cNvPr>
              <p:cNvSpPr txBox="1"/>
              <p:nvPr/>
            </p:nvSpPr>
            <p:spPr>
              <a:xfrm>
                <a:off x="3577068" y="3215256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EAA000BE-B8C4-E936-BE39-06EB2EFF2FEC}"/>
                  </a:ext>
                </a:extLst>
              </p:cNvPr>
              <p:cNvSpPr txBox="1"/>
              <p:nvPr/>
            </p:nvSpPr>
            <p:spPr>
              <a:xfrm>
                <a:off x="3571986" y="2895645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B08C067F-D47F-08AE-77E1-349C937F8AAB}"/>
                  </a:ext>
                </a:extLst>
              </p:cNvPr>
              <p:cNvSpPr txBox="1"/>
              <p:nvPr/>
            </p:nvSpPr>
            <p:spPr>
              <a:xfrm>
                <a:off x="3579700" y="2577784"/>
                <a:ext cx="2587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FA2C1BD-3991-85B8-2390-D9196EBC7618}"/>
                </a:ext>
              </a:extLst>
            </p:cNvPr>
            <p:cNvSpPr txBox="1"/>
            <p:nvPr/>
          </p:nvSpPr>
          <p:spPr>
            <a:xfrm>
              <a:off x="8721038" y="5875070"/>
              <a:ext cx="247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c in cells: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m in mats: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D1A780-E35D-E53E-DDA4-9601714E411A}"/>
                </a:ext>
              </a:extLst>
            </p:cNvPr>
            <p:cNvSpPr txBox="1"/>
            <p:nvPr/>
          </p:nvSpPr>
          <p:spPr>
            <a:xfrm>
              <a:off x="9190456" y="4330586"/>
              <a:ext cx="258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7A43DCC-1D80-B263-9EDE-FC832B0C804B}"/>
                </a:ext>
              </a:extLst>
            </p:cNvPr>
            <p:cNvSpPr txBox="1"/>
            <p:nvPr/>
          </p:nvSpPr>
          <p:spPr>
            <a:xfrm>
              <a:off x="9156484" y="3054147"/>
              <a:ext cx="2587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64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517E-5CD8-AFD1-D048-B8750DB8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992D2-EFB0-A854-97F6-3D741A3C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Fractions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CBA9FE5-8E77-47EF-A19A-25D0CAAB582B}"/>
              </a:ext>
            </a:extLst>
          </p:cNvPr>
          <p:cNvSpPr txBox="1"/>
          <p:nvPr/>
        </p:nvSpPr>
        <p:spPr>
          <a:xfrm>
            <a:off x="1068888" y="1717651"/>
            <a:ext cx="3354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3 Material Mesh</a:t>
            </a:r>
          </a:p>
          <a:p>
            <a:pPr algn="ctr"/>
            <a:r>
              <a:rPr lang="en-US" i="1" dirty="0"/>
              <a:t>(labeled with volume fractions)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0EC3E8-C007-ED8A-C2CB-31D2254E62DC}"/>
              </a:ext>
            </a:extLst>
          </p:cNvPr>
          <p:cNvGrpSpPr/>
          <p:nvPr/>
        </p:nvGrpSpPr>
        <p:grpSpPr>
          <a:xfrm>
            <a:off x="7818831" y="1751477"/>
            <a:ext cx="3244083" cy="4186062"/>
            <a:chOff x="8496073" y="1719121"/>
            <a:chExt cx="1974405" cy="418606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AF2A16D-EDA9-FF2E-7A11-3F1A14277155}"/>
                </a:ext>
              </a:extLst>
            </p:cNvPr>
            <p:cNvSpPr txBox="1"/>
            <p:nvPr/>
          </p:nvSpPr>
          <p:spPr>
            <a:xfrm>
              <a:off x="8496073" y="1719121"/>
              <a:ext cx="1974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Volume Fractions</a:t>
              </a:r>
            </a:p>
            <a:p>
              <a:pPr algn="ctr"/>
              <a:r>
                <a:rPr lang="en-US" i="1" dirty="0"/>
                <a:t>CELL_DOM, SPARSE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6B30FB5-F64B-F571-6015-1D54C3EBBF9F}"/>
                </a:ext>
              </a:extLst>
            </p:cNvPr>
            <p:cNvGrpSpPr/>
            <p:nvPr/>
          </p:nvGrpSpPr>
          <p:grpSpPr>
            <a:xfrm>
              <a:off x="9300976" y="4616002"/>
              <a:ext cx="957496" cy="646332"/>
              <a:chOff x="5131632" y="3788042"/>
              <a:chExt cx="2514710" cy="678596"/>
            </a:xfrm>
          </p:grpSpPr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2932E756-F5E7-82A8-924E-EE52F61DE5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2567" y="4466638"/>
                <a:ext cx="1538066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54F64ACB-57BC-AAB6-4A83-B5DED21D5A81}"/>
                  </a:ext>
                </a:extLst>
              </p:cNvPr>
              <p:cNvCxnSpPr/>
              <p:nvPr/>
            </p:nvCxnSpPr>
            <p:spPr>
              <a:xfrm flipV="1">
                <a:off x="5149358" y="4113422"/>
                <a:ext cx="2496984" cy="11002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881CD5A6-F108-EEFF-C464-965C0D97F7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78661" y="3788042"/>
                <a:ext cx="1850890" cy="547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E3E24DBF-1508-A8E1-AFD5-46AF391977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31632" y="4163125"/>
                <a:ext cx="1515533" cy="287665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EEB8853B-647E-57A6-11B7-7655E0DC15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53884" y="3816436"/>
                <a:ext cx="1826453" cy="29045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467600B-7612-66DE-73DC-EFB99260E0E9}"/>
                </a:ext>
              </a:extLst>
            </p:cNvPr>
            <p:cNvGrpSpPr/>
            <p:nvPr/>
          </p:nvGrpSpPr>
          <p:grpSpPr>
            <a:xfrm>
              <a:off x="9911656" y="2699980"/>
              <a:ext cx="241206" cy="632636"/>
              <a:chOff x="7012852" y="3788042"/>
              <a:chExt cx="633490" cy="664216"/>
            </a:xfrm>
          </p:grpSpPr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A97BF81E-5E55-36E8-2F2C-786B16687B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2852" y="4113422"/>
                <a:ext cx="633490" cy="2685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07F8682B-D626-A8F7-3FBB-3DAE6E85DB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415" y="3788042"/>
                <a:ext cx="568136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A10FFF52-5A9E-18D8-4986-518D2E092B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2852" y="4164028"/>
                <a:ext cx="548755" cy="28823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F39A9780-E9C6-170F-B2A8-E3C9ECF099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2854" y="3851381"/>
                <a:ext cx="567483" cy="255505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EDFD511-7776-E425-C983-916B8815B473}"/>
                </a:ext>
              </a:extLst>
            </p:cNvPr>
            <p:cNvGrpSpPr/>
            <p:nvPr/>
          </p:nvGrpSpPr>
          <p:grpSpPr>
            <a:xfrm>
              <a:off x="9162469" y="3977704"/>
              <a:ext cx="1070873" cy="632636"/>
              <a:chOff x="4833867" y="3788042"/>
              <a:chExt cx="2812475" cy="664216"/>
            </a:xfrm>
          </p:grpSpPr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7A656910-538F-2395-353D-B0559D888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3867" y="4113422"/>
                <a:ext cx="2812475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774D4010-855F-7FA3-3338-23C9097E5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5398" y="3788042"/>
                <a:ext cx="181415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4EC29372-DFDC-CAB0-8D0A-A1B2FE0E28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38281" y="4130059"/>
                <a:ext cx="2723327" cy="322199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523E4545-0D7E-2891-7164-412430DF1C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4666" y="3796897"/>
                <a:ext cx="1735671" cy="309989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EC27CF6-BAFA-EC8C-5FBD-3F84DB5E2E59}"/>
                </a:ext>
              </a:extLst>
            </p:cNvPr>
            <p:cNvGrpSpPr/>
            <p:nvPr/>
          </p:nvGrpSpPr>
          <p:grpSpPr>
            <a:xfrm>
              <a:off x="9329151" y="3338996"/>
              <a:ext cx="855982" cy="632636"/>
              <a:chOff x="5398245" y="3788042"/>
              <a:chExt cx="2248097" cy="664216"/>
            </a:xfrm>
          </p:grpSpPr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81870D2A-8112-FF62-AEBD-94034F00C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8122" y="4113422"/>
                <a:ext cx="718220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C36583E3-9BC5-478C-25C5-06C34261E73F}"/>
                  </a:ext>
                </a:extLst>
              </p:cNvPr>
              <p:cNvCxnSpPr>
                <a:cxnSpLocks/>
                <a:stCxn id="76" idx="2"/>
              </p:cNvCxnSpPr>
              <p:nvPr/>
            </p:nvCxnSpPr>
            <p:spPr>
              <a:xfrm flipV="1">
                <a:off x="5398245" y="3788042"/>
                <a:ext cx="2231305" cy="73785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:a16="http://schemas.microsoft.com/office/drawing/2014/main" id="{5FB117BF-52BC-BE96-2462-D6A2033F3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8122" y="4122257"/>
                <a:ext cx="633485" cy="330001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0413BD34-218D-B4CC-AA3D-936E020D9BE5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H="1" flipV="1">
                <a:off x="5398249" y="3861827"/>
                <a:ext cx="2182088" cy="245059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98A76B3-A195-D1BD-5554-23FD68744797}"/>
                </a:ext>
              </a:extLst>
            </p:cNvPr>
            <p:cNvGrpSpPr/>
            <p:nvPr/>
          </p:nvGrpSpPr>
          <p:grpSpPr>
            <a:xfrm>
              <a:off x="8654475" y="2323038"/>
              <a:ext cx="1758635" cy="3582145"/>
              <a:chOff x="2278095" y="2476208"/>
              <a:chExt cx="1758635" cy="3582145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1BEDE89-9AC5-BF07-EAD7-42150079EBFD}"/>
                  </a:ext>
                </a:extLst>
              </p:cNvPr>
              <p:cNvGrpSpPr/>
              <p:nvPr/>
            </p:nvGrpSpPr>
            <p:grpSpPr>
              <a:xfrm>
                <a:off x="2278095" y="2476208"/>
                <a:ext cx="1758635" cy="3582145"/>
                <a:chOff x="2278095" y="2476208"/>
                <a:chExt cx="1758635" cy="3582145"/>
              </a:xfrm>
            </p:grpSpPr>
            <p:grpSp>
              <p:nvGrpSpPr>
                <p:cNvPr id="204" name="Group 203">
                  <a:extLst>
                    <a:ext uri="{FF2B5EF4-FFF2-40B4-BE49-F238E27FC236}">
                      <a16:creationId xmlns:a16="http://schemas.microsoft.com/office/drawing/2014/main" id="{64648A49-F843-F16B-64CC-6772AEF03576}"/>
                    </a:ext>
                  </a:extLst>
                </p:cNvPr>
                <p:cNvGrpSpPr/>
                <p:nvPr/>
              </p:nvGrpSpPr>
              <p:grpSpPr>
                <a:xfrm>
                  <a:off x="2746026" y="2574950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508F1BA0-B3C0-BC60-0861-C6718A37C4B8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Rectangle 268">
                    <a:extLst>
                      <a:ext uri="{FF2B5EF4-FFF2-40B4-BE49-F238E27FC236}">
                        <a16:creationId xmlns:a16="http://schemas.microsoft.com/office/drawing/2014/main" id="{67EBFA94-1A94-1D4E-F706-1D8AF1E60AA8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346FC443-5D07-B9ED-64E2-B0B2E1E5493B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87BF6B74-230D-F035-63BD-3D7A9C1A18AB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26EF3F92-2D75-B3AA-B8C2-FFB97F960CBA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AA329A8A-07DE-1E04-1106-40B7CEBA9592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0C7D6F8F-B1E0-EB9F-31C2-0E5E6CE5F9DB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49CED6BA-3426-DB2E-6E86-04594E852E87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F0565B81-9B86-9D96-0C04-90B2D35977AB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8D2CDDF7-1546-6E27-5EC6-E7D1E68AD051}"/>
                    </a:ext>
                  </a:extLst>
                </p:cNvPr>
                <p:cNvGrpSpPr/>
                <p:nvPr/>
              </p:nvGrpSpPr>
              <p:grpSpPr>
                <a:xfrm>
                  <a:off x="2746025" y="3533483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1ECDB806-C87C-7EC3-946C-12C0DF684BEC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2DD42573-D680-9409-34F2-C98B63C59099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20299EF4-C9D2-2987-E87C-7378BFE6FDA6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39F0E20F-F4FC-980B-108D-53C771979516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00F9D62F-7748-84D6-4A10-DA6F84027992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92274096-01A7-0D9B-F810-3772F2E635A5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5" name="Rectangle 264">
                    <a:extLst>
                      <a:ext uri="{FF2B5EF4-FFF2-40B4-BE49-F238E27FC236}">
                        <a16:creationId xmlns:a16="http://schemas.microsoft.com/office/drawing/2014/main" id="{D31F47E4-770A-5BC9-9194-753078472C0D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31EE8ADE-E151-9D8E-D382-0B862420F64A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7" name="Rectangle 266">
                    <a:extLst>
                      <a:ext uri="{FF2B5EF4-FFF2-40B4-BE49-F238E27FC236}">
                        <a16:creationId xmlns:a16="http://schemas.microsoft.com/office/drawing/2014/main" id="{04E10EA7-6746-DBA9-D495-7E7BC1C9EBBB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33291DF3-3C3B-134A-7259-B242689DAD6A}"/>
                    </a:ext>
                  </a:extLst>
                </p:cNvPr>
                <p:cNvGrpSpPr/>
                <p:nvPr/>
              </p:nvGrpSpPr>
              <p:grpSpPr>
                <a:xfrm>
                  <a:off x="2746025" y="4492015"/>
                  <a:ext cx="1171632" cy="958534"/>
                  <a:chOff x="5545931" y="3164681"/>
                  <a:chExt cx="1650207" cy="1585914"/>
                </a:xfrm>
              </p:grpSpPr>
              <p:sp>
                <p:nvSpPr>
                  <p:cNvPr id="250" name="Rectangle 249">
                    <a:extLst>
                      <a:ext uri="{FF2B5EF4-FFF2-40B4-BE49-F238E27FC236}">
                        <a16:creationId xmlns:a16="http://schemas.microsoft.com/office/drawing/2014/main" id="{4027AABB-A5B7-E4D8-9673-9788D232720E}"/>
                      </a:ext>
                    </a:extLst>
                  </p:cNvPr>
                  <p:cNvSpPr/>
                  <p:nvPr/>
                </p:nvSpPr>
                <p:spPr>
                  <a:xfrm>
                    <a:off x="5545931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1" name="Rectangle 250">
                    <a:extLst>
                      <a:ext uri="{FF2B5EF4-FFF2-40B4-BE49-F238E27FC236}">
                        <a16:creationId xmlns:a16="http://schemas.microsoft.com/office/drawing/2014/main" id="{F4CEAEA3-F47D-42E8-6E8B-CE1520E7FB77}"/>
                      </a:ext>
                    </a:extLst>
                  </p:cNvPr>
                  <p:cNvSpPr/>
                  <p:nvPr/>
                </p:nvSpPr>
                <p:spPr>
                  <a:xfrm>
                    <a:off x="6096000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2" name="Rectangle 251">
                    <a:extLst>
                      <a:ext uri="{FF2B5EF4-FFF2-40B4-BE49-F238E27FC236}">
                        <a16:creationId xmlns:a16="http://schemas.microsoft.com/office/drawing/2014/main" id="{AAD4C753-9946-2EC6-FB23-D1A075C231EB}"/>
                      </a:ext>
                    </a:extLst>
                  </p:cNvPr>
                  <p:cNvSpPr/>
                  <p:nvPr/>
                </p:nvSpPr>
                <p:spPr>
                  <a:xfrm>
                    <a:off x="6646069" y="3164681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3" name="Rectangle 252">
                    <a:extLst>
                      <a:ext uri="{FF2B5EF4-FFF2-40B4-BE49-F238E27FC236}">
                        <a16:creationId xmlns:a16="http://schemas.microsoft.com/office/drawing/2014/main" id="{A409B11A-2CE6-3D7D-B552-6DEAAC44EA3F}"/>
                      </a:ext>
                    </a:extLst>
                  </p:cNvPr>
                  <p:cNvSpPr/>
                  <p:nvPr/>
                </p:nvSpPr>
                <p:spPr>
                  <a:xfrm>
                    <a:off x="5545931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Rectangle 253">
                    <a:extLst>
                      <a:ext uri="{FF2B5EF4-FFF2-40B4-BE49-F238E27FC236}">
                        <a16:creationId xmlns:a16="http://schemas.microsoft.com/office/drawing/2014/main" id="{75E4F671-1BBB-A26C-2E3C-93E075FAA02D}"/>
                      </a:ext>
                    </a:extLst>
                  </p:cNvPr>
                  <p:cNvSpPr/>
                  <p:nvPr/>
                </p:nvSpPr>
                <p:spPr>
                  <a:xfrm>
                    <a:off x="6096000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9CF8CDD9-C5AF-6334-E102-20B44E847DA9}"/>
                      </a:ext>
                    </a:extLst>
                  </p:cNvPr>
                  <p:cNvSpPr/>
                  <p:nvPr/>
                </p:nvSpPr>
                <p:spPr>
                  <a:xfrm>
                    <a:off x="6646069" y="3693319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Rectangle 255">
                    <a:extLst>
                      <a:ext uri="{FF2B5EF4-FFF2-40B4-BE49-F238E27FC236}">
                        <a16:creationId xmlns:a16="http://schemas.microsoft.com/office/drawing/2014/main" id="{E56AC29A-17B4-1151-31CF-F5A700EA5637}"/>
                      </a:ext>
                    </a:extLst>
                  </p:cNvPr>
                  <p:cNvSpPr/>
                  <p:nvPr/>
                </p:nvSpPr>
                <p:spPr>
                  <a:xfrm>
                    <a:off x="5545931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E8970EA-3E75-E877-BA19-B3D4216E2E2A}"/>
                      </a:ext>
                    </a:extLst>
                  </p:cNvPr>
                  <p:cNvSpPr/>
                  <p:nvPr/>
                </p:nvSpPr>
                <p:spPr>
                  <a:xfrm>
                    <a:off x="6096000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860C6BF3-C914-1631-234E-ED889F204AAE}"/>
                      </a:ext>
                    </a:extLst>
                  </p:cNvPr>
                  <p:cNvSpPr/>
                  <p:nvPr/>
                </p:nvSpPr>
                <p:spPr>
                  <a:xfrm>
                    <a:off x="6646069" y="4221957"/>
                    <a:ext cx="550069" cy="528638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D4B09BF5-17CF-BD62-6352-393C495EC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30027" y="5675457"/>
                  <a:ext cx="1506703" cy="1677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E9E25963-6D4A-9C73-4B56-3EDCBCBD04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30027" y="2476208"/>
                  <a:ext cx="935" cy="3200926"/>
                </a:xfrm>
                <a:prstGeom prst="straightConnector1">
                  <a:avLst/>
                </a:prstGeom>
                <a:ln w="4445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922B5F19-D940-36CA-978D-BC9CD633CD56}"/>
                    </a:ext>
                  </a:extLst>
                </p:cNvPr>
                <p:cNvSpPr txBox="1"/>
                <p:nvPr/>
              </p:nvSpPr>
              <p:spPr>
                <a:xfrm>
                  <a:off x="2570060" y="5689021"/>
                  <a:ext cx="13281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Material</a:t>
                  </a: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303FA9D3-7C9C-9269-DFFA-9C6705E229DD}"/>
                    </a:ext>
                  </a:extLst>
                </p:cNvPr>
                <p:cNvSpPr txBox="1"/>
                <p:nvPr/>
              </p:nvSpPr>
              <p:spPr>
                <a:xfrm rot="16200000">
                  <a:off x="1918609" y="3625824"/>
                  <a:ext cx="10883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Cell</a:t>
                  </a:r>
                </a:p>
              </p:txBody>
            </p: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52306C9E-40DE-F0B5-F313-22A2607C6E78}"/>
                    </a:ext>
                  </a:extLst>
                </p:cNvPr>
                <p:cNvSpPr txBox="1"/>
                <p:nvPr/>
              </p:nvSpPr>
              <p:spPr>
                <a:xfrm>
                  <a:off x="2821085" y="541529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A10F0005-0D14-9106-9835-B3F5D567E770}"/>
                    </a:ext>
                  </a:extLst>
                </p:cNvPr>
                <p:cNvSpPr txBox="1"/>
                <p:nvPr/>
              </p:nvSpPr>
              <p:spPr>
                <a:xfrm>
                  <a:off x="3226194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585BA11E-6A29-4B50-1001-319B18A0C1D3}"/>
                    </a:ext>
                  </a:extLst>
                </p:cNvPr>
                <p:cNvSpPr txBox="1"/>
                <p:nvPr/>
              </p:nvSpPr>
              <p:spPr>
                <a:xfrm>
                  <a:off x="3609202" y="540687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B081BC6-AB93-746E-4AD3-7500309ACAEE}"/>
                    </a:ext>
                  </a:extLst>
                </p:cNvPr>
                <p:cNvSpPr txBox="1"/>
                <p:nvPr/>
              </p:nvSpPr>
              <p:spPr>
                <a:xfrm>
                  <a:off x="2504564" y="514587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0</a:t>
                  </a:r>
                  <a:endParaRPr lang="en-US" dirty="0"/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4AA9AA06-E67D-2ACB-48AC-1FF97B9C0534}"/>
                    </a:ext>
                  </a:extLst>
                </p:cNvPr>
                <p:cNvSpPr txBox="1"/>
                <p:nvPr/>
              </p:nvSpPr>
              <p:spPr>
                <a:xfrm>
                  <a:off x="2504564" y="482636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1</a:t>
                  </a:r>
                  <a:endParaRPr lang="en-US" dirty="0"/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826395F6-6099-EBA6-61A0-72254B82A27C}"/>
                    </a:ext>
                  </a:extLst>
                </p:cNvPr>
                <p:cNvSpPr txBox="1"/>
                <p:nvPr/>
              </p:nvSpPr>
              <p:spPr>
                <a:xfrm>
                  <a:off x="2504564" y="450891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2</a:t>
                  </a:r>
                  <a:endParaRPr lang="en-US" dirty="0"/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0E6F8D23-7433-96D0-6C89-C2559A07690C}"/>
                    </a:ext>
                  </a:extLst>
                </p:cNvPr>
                <p:cNvSpPr txBox="1"/>
                <p:nvPr/>
              </p:nvSpPr>
              <p:spPr>
                <a:xfrm>
                  <a:off x="2509509" y="419649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3</a:t>
                  </a:r>
                  <a:endParaRPr lang="en-US" dirty="0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3BF21B-9188-D2B7-6D32-43404434C56C}"/>
                    </a:ext>
                  </a:extLst>
                </p:cNvPr>
                <p:cNvSpPr txBox="1"/>
                <p:nvPr/>
              </p:nvSpPr>
              <p:spPr>
                <a:xfrm>
                  <a:off x="2509509" y="3876988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4</a:t>
                  </a:r>
                  <a:endParaRPr lang="en-US" dirty="0"/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99EC5556-4486-D82B-8BAC-389ACFCC84D9}"/>
                    </a:ext>
                  </a:extLst>
                </p:cNvPr>
                <p:cNvSpPr txBox="1"/>
                <p:nvPr/>
              </p:nvSpPr>
              <p:spPr>
                <a:xfrm>
                  <a:off x="2509509" y="3559543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5</a:t>
                  </a:r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ED3FD847-BC78-74A0-035F-AD4F7C1F1408}"/>
                    </a:ext>
                  </a:extLst>
                </p:cNvPr>
                <p:cNvSpPr txBox="1"/>
                <p:nvPr/>
              </p:nvSpPr>
              <p:spPr>
                <a:xfrm>
                  <a:off x="2509509" y="3234085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6</a:t>
                  </a:r>
                  <a:endParaRPr lang="en-US" dirty="0"/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75E3DFBD-F021-A053-0C60-155774100B34}"/>
                    </a:ext>
                  </a:extLst>
                </p:cNvPr>
                <p:cNvSpPr txBox="1"/>
                <p:nvPr/>
              </p:nvSpPr>
              <p:spPr>
                <a:xfrm>
                  <a:off x="2509509" y="2914574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7</a:t>
                  </a:r>
                  <a:endParaRPr lang="en-US" dirty="0"/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B8F427D6-4B40-0D8F-DFCA-25A65EFF69E1}"/>
                    </a:ext>
                  </a:extLst>
                </p:cNvPr>
                <p:cNvSpPr txBox="1"/>
                <p:nvPr/>
              </p:nvSpPr>
              <p:spPr>
                <a:xfrm>
                  <a:off x="2509509" y="2597129"/>
                  <a:ext cx="28899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8</a:t>
                  </a:r>
                  <a:endParaRPr lang="en-US" dirty="0"/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6E8405-2A79-17DE-D564-661E07CFEF37}"/>
                  </a:ext>
                </a:extLst>
              </p:cNvPr>
              <p:cNvSpPr txBox="1"/>
              <p:nvPr/>
            </p:nvSpPr>
            <p:spPr>
              <a:xfrm>
                <a:off x="2768316" y="5127110"/>
                <a:ext cx="3551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0.55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E7B5F72-A210-5CD1-BBFF-1CF1CFA4B046}"/>
                  </a:ext>
                </a:extLst>
              </p:cNvPr>
              <p:cNvSpPr txBox="1"/>
              <p:nvPr/>
            </p:nvSpPr>
            <p:spPr>
              <a:xfrm>
                <a:off x="2756670" y="4835013"/>
                <a:ext cx="3764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0.425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6C3C39-ADDC-78CF-E460-C8F41CBA48F8}"/>
                  </a:ext>
                </a:extLst>
              </p:cNvPr>
              <p:cNvSpPr txBox="1"/>
              <p:nvPr/>
            </p:nvSpPr>
            <p:spPr>
              <a:xfrm>
                <a:off x="2754025" y="4194919"/>
                <a:ext cx="3808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0.425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877BCE1-7688-0339-71DF-09838E0CA86F}"/>
                  </a:ext>
                </a:extLst>
              </p:cNvPr>
              <p:cNvSpPr txBox="1"/>
              <p:nvPr/>
            </p:nvSpPr>
            <p:spPr>
              <a:xfrm>
                <a:off x="3144673" y="5115097"/>
                <a:ext cx="379299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0.45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49AAA6B-23CD-1504-366B-B0312EFAD6DA}"/>
                  </a:ext>
                </a:extLst>
              </p:cNvPr>
              <p:cNvSpPr txBox="1"/>
              <p:nvPr/>
            </p:nvSpPr>
            <p:spPr>
              <a:xfrm>
                <a:off x="3150906" y="4825202"/>
                <a:ext cx="413796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0.425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D8D2EB9-293D-1CBC-08A9-59ECF61AEBC7}"/>
                  </a:ext>
                </a:extLst>
              </p:cNvPr>
              <p:cNvSpPr txBox="1"/>
              <p:nvPr/>
            </p:nvSpPr>
            <p:spPr>
              <a:xfrm>
                <a:off x="3149376" y="4500594"/>
                <a:ext cx="386921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0.4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E1D8FCD-CA5C-6B72-1BBA-E036B8666104}"/>
                  </a:ext>
                </a:extLst>
              </p:cNvPr>
              <p:cNvSpPr txBox="1"/>
              <p:nvPr/>
            </p:nvSpPr>
            <p:spPr>
              <a:xfrm>
                <a:off x="3146697" y="4142241"/>
                <a:ext cx="418005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0.425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8979C7A-3C7C-4DF4-8E7E-9A78AA7BF649}"/>
                  </a:ext>
                </a:extLst>
              </p:cNvPr>
              <p:cNvSpPr txBox="1"/>
              <p:nvPr/>
            </p:nvSpPr>
            <p:spPr>
              <a:xfrm>
                <a:off x="3146731" y="3837653"/>
                <a:ext cx="375851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0.2</a:t>
                </a:r>
                <a:endParaRPr lang="en-US" dirty="0">
                  <a:ln>
                    <a:solidFill>
                      <a:srgbClr val="FFC0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E708412-8D14-9D91-8FC1-8DCBC91AF6B9}"/>
                  </a:ext>
                </a:extLst>
              </p:cNvPr>
              <p:cNvSpPr txBox="1"/>
              <p:nvPr/>
            </p:nvSpPr>
            <p:spPr>
              <a:xfrm>
                <a:off x="3144673" y="3219615"/>
                <a:ext cx="368500" cy="338554"/>
              </a:xfrm>
              <a:prstGeom prst="rect">
                <a:avLst/>
              </a:prstGeom>
              <a:noFill/>
              <a:effectLst>
                <a:glow rad="139700">
                  <a:schemeClr val="tx1"/>
                </a:glo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rPr>
                  <a:t>0.4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781E4A4-490E-8AF5-6FFD-4CCF269D4074}"/>
                  </a:ext>
                </a:extLst>
              </p:cNvPr>
              <p:cNvSpPr txBox="1"/>
              <p:nvPr/>
            </p:nvSpPr>
            <p:spPr>
              <a:xfrm>
                <a:off x="3530205" y="4809720"/>
                <a:ext cx="3792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0.15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B34EA8D-B493-EE38-6924-7F807E9EDB48}"/>
                  </a:ext>
                </a:extLst>
              </p:cNvPr>
              <p:cNvSpPr txBox="1"/>
              <p:nvPr/>
            </p:nvSpPr>
            <p:spPr>
              <a:xfrm>
                <a:off x="3529087" y="4500678"/>
                <a:ext cx="3845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0.3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0F75AE0-63B1-0009-8938-D105D89E9887}"/>
                  </a:ext>
                </a:extLst>
              </p:cNvPr>
              <p:cNvSpPr txBox="1"/>
              <p:nvPr/>
            </p:nvSpPr>
            <p:spPr>
              <a:xfrm>
                <a:off x="3531412" y="4156181"/>
                <a:ext cx="3780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0.15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0BE5AAF-CCAF-A5BF-00AA-A53C33A60C37}"/>
                  </a:ext>
                </a:extLst>
              </p:cNvPr>
              <p:cNvSpPr txBox="1"/>
              <p:nvPr/>
            </p:nvSpPr>
            <p:spPr>
              <a:xfrm>
                <a:off x="3536437" y="3844263"/>
                <a:ext cx="375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0.8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405C370-2E3C-D9C2-C5EB-5706C09AA369}"/>
                  </a:ext>
                </a:extLst>
              </p:cNvPr>
              <p:cNvSpPr txBox="1"/>
              <p:nvPr/>
            </p:nvSpPr>
            <p:spPr>
              <a:xfrm>
                <a:off x="3529086" y="3517494"/>
                <a:ext cx="3758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1.0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813DF81B-1A4C-327E-D1AB-B637907B970C}"/>
                  </a:ext>
                </a:extLst>
              </p:cNvPr>
              <p:cNvSpPr txBox="1"/>
              <p:nvPr/>
            </p:nvSpPr>
            <p:spPr>
              <a:xfrm>
                <a:off x="3536436" y="3215256"/>
                <a:ext cx="3685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0.3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412E6924-DB40-B67D-0448-10F3E83C6455}"/>
                  </a:ext>
                </a:extLst>
              </p:cNvPr>
              <p:cNvSpPr txBox="1"/>
              <p:nvPr/>
            </p:nvSpPr>
            <p:spPr>
              <a:xfrm>
                <a:off x="3536434" y="2895645"/>
                <a:ext cx="3684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1.0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C31B4FC-ADE0-F77D-F008-2A257A330CA9}"/>
                  </a:ext>
                </a:extLst>
              </p:cNvPr>
              <p:cNvSpPr txBox="1"/>
              <p:nvPr/>
            </p:nvSpPr>
            <p:spPr>
              <a:xfrm>
                <a:off x="3534623" y="2577784"/>
                <a:ext cx="3684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</a:rPr>
                  <a:t>1.0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7DB15C-3E25-7B5D-CE95-AFC6F388C9AB}"/>
              </a:ext>
            </a:extLst>
          </p:cNvPr>
          <p:cNvGrpSpPr/>
          <p:nvPr/>
        </p:nvGrpSpPr>
        <p:grpSpPr>
          <a:xfrm>
            <a:off x="4696341" y="1751477"/>
            <a:ext cx="3210176" cy="4186062"/>
            <a:chOff x="4696341" y="1751477"/>
            <a:chExt cx="3210176" cy="4186062"/>
          </a:xfrm>
        </p:grpSpPr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F160D333-D9E8-7468-F53C-9B7D0CC4F97A}"/>
                </a:ext>
              </a:extLst>
            </p:cNvPr>
            <p:cNvGrpSpPr/>
            <p:nvPr/>
          </p:nvGrpSpPr>
          <p:grpSpPr>
            <a:xfrm>
              <a:off x="4696341" y="1751477"/>
              <a:ext cx="3210176" cy="4186062"/>
              <a:chOff x="8496074" y="1719121"/>
              <a:chExt cx="1974405" cy="4186062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1BBDA1C5-7853-1078-D3BC-0D3A29BA2EC1}"/>
                  </a:ext>
                </a:extLst>
              </p:cNvPr>
              <p:cNvSpPr txBox="1"/>
              <p:nvPr/>
            </p:nvSpPr>
            <p:spPr>
              <a:xfrm>
                <a:off x="8496074" y="1719121"/>
                <a:ext cx="19744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Volume Fractions</a:t>
                </a:r>
              </a:p>
              <a:p>
                <a:pPr algn="ctr"/>
                <a:r>
                  <a:rPr lang="en-US" i="1" dirty="0"/>
                  <a:t>CELL_DOM, DENSE</a:t>
                </a:r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B1B2E51C-8F1A-F82F-F365-3029078A701E}"/>
                  </a:ext>
                </a:extLst>
              </p:cNvPr>
              <p:cNvGrpSpPr/>
              <p:nvPr/>
            </p:nvGrpSpPr>
            <p:grpSpPr>
              <a:xfrm>
                <a:off x="9296654" y="4616002"/>
                <a:ext cx="961820" cy="646332"/>
                <a:chOff x="5120276" y="3788042"/>
                <a:chExt cx="2526066" cy="678596"/>
              </a:xfrm>
            </p:grpSpPr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AEE7ACA2-0002-6C2A-E9AA-A13F6612F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32567" y="4455636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DB97DB24-2C21-272E-39BE-A105E944BC8B}"/>
                    </a:ext>
                  </a:extLst>
                </p:cNvPr>
                <p:cNvCxnSpPr/>
                <p:nvPr/>
              </p:nvCxnSpPr>
              <p:spPr>
                <a:xfrm flipV="1">
                  <a:off x="5149358" y="411342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0FA99B0D-ADEA-A89A-CE03-2D133AAE680D}"/>
                    </a:ext>
                  </a:extLst>
                </p:cNvPr>
                <p:cNvCxnSpPr/>
                <p:nvPr/>
              </p:nvCxnSpPr>
              <p:spPr>
                <a:xfrm flipV="1">
                  <a:off x="5132567" y="378804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774C4588-B35F-63AC-4ABE-723DA6042B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31632" y="4163125"/>
                  <a:ext cx="2429975" cy="28913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Arrow Connector 211">
                  <a:extLst>
                    <a:ext uri="{FF2B5EF4-FFF2-40B4-BE49-F238E27FC236}">
                      <a16:creationId xmlns:a16="http://schemas.microsoft.com/office/drawing/2014/main" id="{7ADF6AD8-E340-B65C-5D23-B82898BFB0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20276" y="3820185"/>
                  <a:ext cx="2460062" cy="28670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AEB44CC9-A7C6-9D05-4419-A69B3612DB90}"/>
                  </a:ext>
                </a:extLst>
              </p:cNvPr>
              <p:cNvGrpSpPr/>
              <p:nvPr/>
            </p:nvGrpSpPr>
            <p:grpSpPr>
              <a:xfrm>
                <a:off x="9191048" y="2699980"/>
                <a:ext cx="961820" cy="632636"/>
                <a:chOff x="5120276" y="3788042"/>
                <a:chExt cx="2526066" cy="664216"/>
              </a:xfrm>
            </p:grpSpPr>
            <p:cxnSp>
              <p:nvCxnSpPr>
                <p:cNvPr id="215" name="Straight Arrow Connector 214">
                  <a:extLst>
                    <a:ext uri="{FF2B5EF4-FFF2-40B4-BE49-F238E27FC236}">
                      <a16:creationId xmlns:a16="http://schemas.microsoft.com/office/drawing/2014/main" id="{B91B0FBA-17FF-DDCE-0FE8-B35B2FAAB835}"/>
                    </a:ext>
                  </a:extLst>
                </p:cNvPr>
                <p:cNvCxnSpPr/>
                <p:nvPr/>
              </p:nvCxnSpPr>
              <p:spPr>
                <a:xfrm flipV="1">
                  <a:off x="5149358" y="411342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359829B3-60CD-535B-98E7-8CA0CD776F67}"/>
                    </a:ext>
                  </a:extLst>
                </p:cNvPr>
                <p:cNvCxnSpPr/>
                <p:nvPr/>
              </p:nvCxnSpPr>
              <p:spPr>
                <a:xfrm flipV="1">
                  <a:off x="5132567" y="378804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Arrow Connector 216">
                  <a:extLst>
                    <a:ext uri="{FF2B5EF4-FFF2-40B4-BE49-F238E27FC236}">
                      <a16:creationId xmlns:a16="http://schemas.microsoft.com/office/drawing/2014/main" id="{C9C41FD4-2313-E403-CC41-5AC5DAAF5F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49357" y="4145492"/>
                  <a:ext cx="2412251" cy="30676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Arrow Connector 217">
                  <a:extLst>
                    <a:ext uri="{FF2B5EF4-FFF2-40B4-BE49-F238E27FC236}">
                      <a16:creationId xmlns:a16="http://schemas.microsoft.com/office/drawing/2014/main" id="{461F9B51-E458-B48D-15CA-0BB116506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20276" y="3820185"/>
                  <a:ext cx="2460062" cy="28670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8B986ED8-1057-D13A-9290-079BF9FCF21B}"/>
                  </a:ext>
                </a:extLst>
              </p:cNvPr>
              <p:cNvGrpSpPr/>
              <p:nvPr/>
            </p:nvGrpSpPr>
            <p:grpSpPr>
              <a:xfrm>
                <a:off x="9271522" y="3977704"/>
                <a:ext cx="961820" cy="632636"/>
                <a:chOff x="5120276" y="3788042"/>
                <a:chExt cx="2526066" cy="664216"/>
              </a:xfrm>
            </p:grpSpPr>
            <p:cxnSp>
              <p:nvCxnSpPr>
                <p:cNvPr id="220" name="Straight Arrow Connector 219">
                  <a:extLst>
                    <a:ext uri="{FF2B5EF4-FFF2-40B4-BE49-F238E27FC236}">
                      <a16:creationId xmlns:a16="http://schemas.microsoft.com/office/drawing/2014/main" id="{12D35806-3E29-FAB4-A595-E30F579BEC42}"/>
                    </a:ext>
                  </a:extLst>
                </p:cNvPr>
                <p:cNvCxnSpPr/>
                <p:nvPr/>
              </p:nvCxnSpPr>
              <p:spPr>
                <a:xfrm flipV="1">
                  <a:off x="5149358" y="411342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BEADBF8A-3267-55AC-840C-3B568454E309}"/>
                    </a:ext>
                  </a:extLst>
                </p:cNvPr>
                <p:cNvCxnSpPr/>
                <p:nvPr/>
              </p:nvCxnSpPr>
              <p:spPr>
                <a:xfrm flipV="1">
                  <a:off x="5132567" y="378804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F2EEB3E0-F8F1-579B-E455-7E3BD8B54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31632" y="4163125"/>
                  <a:ext cx="2429975" cy="289133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9FED2C2B-E242-DCCB-CBC6-565CBBEBDB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20276" y="3820185"/>
                  <a:ext cx="2460062" cy="28670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80FA9F4-7A99-27E4-C184-EF4003BB543F}"/>
                  </a:ext>
                </a:extLst>
              </p:cNvPr>
              <p:cNvGrpSpPr/>
              <p:nvPr/>
            </p:nvGrpSpPr>
            <p:grpSpPr>
              <a:xfrm>
                <a:off x="9223311" y="3338996"/>
                <a:ext cx="961820" cy="632636"/>
                <a:chOff x="5120276" y="3788042"/>
                <a:chExt cx="2526066" cy="664216"/>
              </a:xfrm>
            </p:grpSpPr>
            <p:cxnSp>
              <p:nvCxnSpPr>
                <p:cNvPr id="226" name="Straight Arrow Connector 225">
                  <a:extLst>
                    <a:ext uri="{FF2B5EF4-FFF2-40B4-BE49-F238E27FC236}">
                      <a16:creationId xmlns:a16="http://schemas.microsoft.com/office/drawing/2014/main" id="{BE1910E7-5506-26DE-A639-EE8720DE75FF}"/>
                    </a:ext>
                  </a:extLst>
                </p:cNvPr>
                <p:cNvCxnSpPr/>
                <p:nvPr/>
              </p:nvCxnSpPr>
              <p:spPr>
                <a:xfrm flipV="1">
                  <a:off x="5149358" y="411342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77C3209C-57F3-1E6A-87C3-27AAD49EBA5A}"/>
                    </a:ext>
                  </a:extLst>
                </p:cNvPr>
                <p:cNvCxnSpPr/>
                <p:nvPr/>
              </p:nvCxnSpPr>
              <p:spPr>
                <a:xfrm flipV="1">
                  <a:off x="5132567" y="3788042"/>
                  <a:ext cx="2496984" cy="11002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>
                  <a:extLst>
                    <a:ext uri="{FF2B5EF4-FFF2-40B4-BE49-F238E27FC236}">
                      <a16:creationId xmlns:a16="http://schemas.microsoft.com/office/drawing/2014/main" id="{6969C2C7-2B65-7FEC-EEDA-D8DDD674B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49357" y="4145492"/>
                  <a:ext cx="2412251" cy="30676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>
                  <a:extLst>
                    <a:ext uri="{FF2B5EF4-FFF2-40B4-BE49-F238E27FC236}">
                      <a16:creationId xmlns:a16="http://schemas.microsoft.com/office/drawing/2014/main" id="{921E0BCD-942F-2EA8-1B62-561A0EFCF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20276" y="3820185"/>
                  <a:ext cx="2460062" cy="28670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dash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19A07411-3E6D-D9D8-E530-5A472C56EE0D}"/>
                  </a:ext>
                </a:extLst>
              </p:cNvPr>
              <p:cNvGrpSpPr/>
              <p:nvPr/>
            </p:nvGrpSpPr>
            <p:grpSpPr>
              <a:xfrm>
                <a:off x="8656124" y="2323038"/>
                <a:ext cx="1756986" cy="3582145"/>
                <a:chOff x="2279746" y="2476208"/>
                <a:chExt cx="1756988" cy="3582145"/>
              </a:xfrm>
            </p:grpSpPr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0D440F63-7287-D83F-4CC3-860D747C0087}"/>
                    </a:ext>
                  </a:extLst>
                </p:cNvPr>
                <p:cNvGrpSpPr/>
                <p:nvPr/>
              </p:nvGrpSpPr>
              <p:grpSpPr>
                <a:xfrm>
                  <a:off x="2279746" y="2476208"/>
                  <a:ext cx="1756988" cy="3582145"/>
                  <a:chOff x="2279744" y="2476208"/>
                  <a:chExt cx="1756986" cy="3582145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76DEB53B-BCFF-EF1F-FF6C-2BFB147B7D20}"/>
                      </a:ext>
                    </a:extLst>
                  </p:cNvPr>
                  <p:cNvGrpSpPr/>
                  <p:nvPr/>
                </p:nvGrpSpPr>
                <p:grpSpPr>
                  <a:xfrm>
                    <a:off x="2746026" y="2574950"/>
                    <a:ext cx="1171632" cy="958534"/>
                    <a:chOff x="5545931" y="3164681"/>
                    <a:chExt cx="1650207" cy="1585914"/>
                  </a:xfrm>
                </p:grpSpPr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E980ACF8-428F-408C-8588-C268E1B482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2D7C68C4-7194-93A1-6EB9-FD9512BCBD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77DEC54D-A946-8189-B8ED-196C63A8DF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29FE50D3-1342-E81B-0317-35F0334EA1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5CD29862-0CB9-B658-3311-F1BE8E6D8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79DC2419-D163-6C27-88AC-C8DA6B01B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091904A6-992F-5F71-55FA-700C1BA41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B30C8355-AD9C-4B85-0BCB-980A76B942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ECB94A46-4825-17EA-E9A6-85130A647F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67687234-DAC0-4242-A729-389CB4B0A685}"/>
                      </a:ext>
                    </a:extLst>
                  </p:cNvPr>
                  <p:cNvGrpSpPr/>
                  <p:nvPr/>
                </p:nvGrpSpPr>
                <p:grpSpPr>
                  <a:xfrm>
                    <a:off x="2746025" y="3533483"/>
                    <a:ext cx="1171632" cy="958534"/>
                    <a:chOff x="5545931" y="3164681"/>
                    <a:chExt cx="1650207" cy="1585914"/>
                  </a:xfrm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9EA27735-043B-5885-F27A-9BAF6EF00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C6EB4C58-D07A-A91C-11F5-1FE1F7DFC0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FE972DF5-CD05-41BD-3D52-10AB9EC833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5B5F0608-F1EB-57C8-9768-48FFDB186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3A6BAD8B-C410-AC90-B9BC-6D53F48BE7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 42">
                      <a:extLst>
                        <a:ext uri="{FF2B5EF4-FFF2-40B4-BE49-F238E27FC236}">
                          <a16:creationId xmlns:a16="http://schemas.microsoft.com/office/drawing/2014/main" id="{B5904624-B413-5ABA-B325-BACEAE8A6B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9029524E-CA78-33A4-7969-25D14C9A9F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9737FE31-95E8-3869-BF47-9D7F06603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19B230A7-772F-0DF2-A81F-95332BC22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66942DE8-F9E9-C6D7-AD66-511C59648C9D}"/>
                      </a:ext>
                    </a:extLst>
                  </p:cNvPr>
                  <p:cNvGrpSpPr/>
                  <p:nvPr/>
                </p:nvGrpSpPr>
                <p:grpSpPr>
                  <a:xfrm>
                    <a:off x="2746025" y="4492015"/>
                    <a:ext cx="1171632" cy="958534"/>
                    <a:chOff x="5545931" y="3164681"/>
                    <a:chExt cx="1650207" cy="1585914"/>
                  </a:xfrm>
                </p:grpSpPr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576A44E-E7A9-6554-7054-7217D2253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C6FFAB6F-B0D4-04ED-1B6B-221A7A4C3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E22FBCA8-141D-5DF9-6430-3C0F2EA8C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164681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10A0E86F-51A5-6C93-67FD-3134F707B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5965AD45-BF90-F16B-C80C-296176BAD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94767B7C-618A-13D2-6696-637FD942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3693319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60C22819-E22A-DDE9-4DA3-4621C8A66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5931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A9EE45B0-A104-DC91-F33F-48163C0D11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EB7FFA8C-D3B9-466E-591B-3FDAB72A7F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6069" y="4221957"/>
                      <a:ext cx="550069" cy="528638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16F66334-F370-B951-C34D-998F6C1FF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30027" y="5675457"/>
                    <a:ext cx="1506703" cy="1677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6B0040F0-EE26-B6FC-EFB1-7E0C6A1098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530027" y="2476208"/>
                    <a:ext cx="935" cy="3200926"/>
                  </a:xfrm>
                  <a:prstGeom prst="straightConnector1">
                    <a:avLst/>
                  </a:prstGeom>
                  <a:ln w="444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3BF2ACC1-96E3-8365-83C4-9730CEFCACCF}"/>
                      </a:ext>
                    </a:extLst>
                  </p:cNvPr>
                  <p:cNvSpPr txBox="1"/>
                  <p:nvPr/>
                </p:nvSpPr>
                <p:spPr>
                  <a:xfrm>
                    <a:off x="2570060" y="5689021"/>
                    <a:ext cx="13281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Material</a:t>
                    </a: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2F5ECD31-D179-09E1-ED9D-354305E88566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920258" y="3604600"/>
                    <a:ext cx="10883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Cell</a:t>
                    </a:r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A0A829B3-997B-AEE6-3CD8-68FFBF88FBED}"/>
                      </a:ext>
                    </a:extLst>
                  </p:cNvPr>
                  <p:cNvSpPr txBox="1"/>
                  <p:nvPr/>
                </p:nvSpPr>
                <p:spPr>
                  <a:xfrm>
                    <a:off x="2821085" y="5415298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0</a:t>
                    </a:r>
                    <a:endParaRPr lang="en-US" dirty="0"/>
                  </a:p>
                </p:txBody>
              </p:sp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46730EE2-D0C7-ABA4-DD0A-3CB88EC8852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194" y="5406878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7D607925-4AF3-DAA7-274D-819A28A0C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609202" y="5406878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5ED47E62-B184-9628-14FC-1412A5C367FF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564" y="5145875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0</a:t>
                    </a:r>
                    <a:endParaRPr lang="en-US" dirty="0"/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BB5995C2-D975-2DE5-6705-7CF743536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564" y="4826364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0C3BB55B-FEC3-282E-E4B5-BA481B60D109}"/>
                      </a:ext>
                    </a:extLst>
                  </p:cNvPr>
                  <p:cNvSpPr txBox="1"/>
                  <p:nvPr/>
                </p:nvSpPr>
                <p:spPr>
                  <a:xfrm>
                    <a:off x="2504564" y="4508919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2</a:t>
                    </a:r>
                    <a:endParaRPr lang="en-US" dirty="0"/>
                  </a:p>
                </p:txBody>
              </p:sp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46A5F577-730A-D817-35C8-DC573CF57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509509" y="4196499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3</a:t>
                    </a:r>
                    <a:endParaRPr lang="en-US" dirty="0"/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8F91F088-D1E6-BA45-A3CE-1CE0205F44E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9509" y="3876988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4</a:t>
                    </a:r>
                    <a:endParaRPr lang="en-US" dirty="0"/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5B82FFEA-B835-22D5-4D9E-E28543639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509509" y="3559543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5</a:t>
                    </a:r>
                    <a:endParaRPr lang="en-US" dirty="0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7078E53A-9843-21BE-BEA4-F32E71351CE3}"/>
                      </a:ext>
                    </a:extLst>
                  </p:cNvPr>
                  <p:cNvSpPr txBox="1"/>
                  <p:nvPr/>
                </p:nvSpPr>
                <p:spPr>
                  <a:xfrm>
                    <a:off x="2509509" y="3234085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6</a:t>
                    </a:r>
                    <a:endParaRPr lang="en-US" dirty="0"/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E586CFD2-8972-457E-17DF-427784E3C449}"/>
                      </a:ext>
                    </a:extLst>
                  </p:cNvPr>
                  <p:cNvSpPr txBox="1"/>
                  <p:nvPr/>
                </p:nvSpPr>
                <p:spPr>
                  <a:xfrm>
                    <a:off x="2509509" y="2914574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7</a:t>
                    </a:r>
                    <a:endParaRPr lang="en-US" dirty="0"/>
                  </a:p>
                </p:txBody>
              </p:sp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3FA2ED3A-798D-49ED-8422-1639AA74B69D}"/>
                      </a:ext>
                    </a:extLst>
                  </p:cNvPr>
                  <p:cNvSpPr txBox="1"/>
                  <p:nvPr/>
                </p:nvSpPr>
                <p:spPr>
                  <a:xfrm>
                    <a:off x="2509509" y="2597129"/>
                    <a:ext cx="28899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8</a:t>
                    </a:r>
                    <a:endParaRPr lang="en-US" dirty="0"/>
                  </a:p>
                </p:txBody>
              </p:sp>
            </p:grp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662A0240-5756-07E4-883E-FDB78563BFFE}"/>
                    </a:ext>
                  </a:extLst>
                </p:cNvPr>
                <p:cNvSpPr txBox="1"/>
                <p:nvPr/>
              </p:nvSpPr>
              <p:spPr>
                <a:xfrm>
                  <a:off x="2768319" y="5127110"/>
                  <a:ext cx="35515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FF0000"/>
                      </a:solidFill>
                    </a:rPr>
                    <a:t>0.55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DC484A4E-5E94-7573-925A-A56131F1A48B}"/>
                    </a:ext>
                  </a:extLst>
                </p:cNvPr>
                <p:cNvSpPr txBox="1"/>
                <p:nvPr/>
              </p:nvSpPr>
              <p:spPr>
                <a:xfrm>
                  <a:off x="2753254" y="4819695"/>
                  <a:ext cx="42454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</a:rPr>
                    <a:t>0.425</a:t>
                  </a: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0001730-DF48-F836-DC91-ACD4EF0FAB41}"/>
                    </a:ext>
                  </a:extLst>
                </p:cNvPr>
                <p:cNvSpPr txBox="1"/>
                <p:nvPr/>
              </p:nvSpPr>
              <p:spPr>
                <a:xfrm>
                  <a:off x="2753253" y="4162124"/>
                  <a:ext cx="38087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FF0000"/>
                      </a:solidFill>
                    </a:rPr>
                    <a:t>0.425</a:t>
                  </a: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8EC1B2C6-6CC5-EC2F-ECBD-EC65D483B658}"/>
                    </a:ext>
                  </a:extLst>
                </p:cNvPr>
                <p:cNvSpPr txBox="1"/>
                <p:nvPr/>
              </p:nvSpPr>
              <p:spPr>
                <a:xfrm>
                  <a:off x="3144675" y="5115097"/>
                  <a:ext cx="379299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0.45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6EA59011-B454-A750-62F4-CCF8FB621865}"/>
                    </a:ext>
                  </a:extLst>
                </p:cNvPr>
                <p:cNvSpPr txBox="1"/>
                <p:nvPr/>
              </p:nvSpPr>
              <p:spPr>
                <a:xfrm>
                  <a:off x="3150906" y="4825202"/>
                  <a:ext cx="399569" cy="307777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0.425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8DB84A87-6FB8-D3A3-F77C-74F8EDB6FC4C}"/>
                    </a:ext>
                  </a:extLst>
                </p:cNvPr>
                <p:cNvSpPr txBox="1"/>
                <p:nvPr/>
              </p:nvSpPr>
              <p:spPr>
                <a:xfrm>
                  <a:off x="3135935" y="4500678"/>
                  <a:ext cx="386921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0.4</a:t>
                  </a:r>
                  <a:endParaRPr lang="en-US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FA17554A-E48F-FEC4-BFC0-96C287D8C425}"/>
                    </a:ext>
                  </a:extLst>
                </p:cNvPr>
                <p:cNvSpPr txBox="1"/>
                <p:nvPr/>
              </p:nvSpPr>
              <p:spPr>
                <a:xfrm>
                  <a:off x="3144492" y="4170365"/>
                  <a:ext cx="405984" cy="307777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0.425</a:t>
                  </a: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38147F4-9207-1BF0-5FAB-932AFC2AB3BA}"/>
                    </a:ext>
                  </a:extLst>
                </p:cNvPr>
                <p:cNvSpPr txBox="1"/>
                <p:nvPr/>
              </p:nvSpPr>
              <p:spPr>
                <a:xfrm>
                  <a:off x="3146734" y="3837653"/>
                  <a:ext cx="375851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0.2</a:t>
                  </a:r>
                  <a:endParaRPr lang="en-US" dirty="0">
                    <a:ln>
                      <a:solidFill>
                        <a:srgbClr val="FFC000"/>
                      </a:solidFill>
                    </a:ln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51F26B3A-CF99-F851-E5AA-65AF55214563}"/>
                    </a:ext>
                  </a:extLst>
                </p:cNvPr>
                <p:cNvSpPr txBox="1"/>
                <p:nvPr/>
              </p:nvSpPr>
              <p:spPr>
                <a:xfrm>
                  <a:off x="3146735" y="3210229"/>
                  <a:ext cx="368500" cy="338554"/>
                </a:xfrm>
                <a:prstGeom prst="rect">
                  <a:avLst/>
                </a:prstGeom>
                <a:noFill/>
                <a:effectLst>
                  <a:glow rad="139700">
                    <a:schemeClr val="tx1"/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n>
                        <a:solidFill>
                          <a:srgbClr val="FFC000"/>
                        </a:solidFill>
                      </a:ln>
                      <a:solidFill>
                        <a:srgbClr val="FFFF00"/>
                      </a:solidFill>
                    </a:rPr>
                    <a:t>0.4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0ADD6DD-6343-5B3F-3A33-7A2B283D8C38}"/>
                    </a:ext>
                  </a:extLst>
                </p:cNvPr>
                <p:cNvSpPr txBox="1"/>
                <p:nvPr/>
              </p:nvSpPr>
              <p:spPr>
                <a:xfrm>
                  <a:off x="3530207" y="4809720"/>
                  <a:ext cx="3792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0.15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D267526A-AB3A-BD65-F45B-02124F7A6D0E}"/>
                    </a:ext>
                  </a:extLst>
                </p:cNvPr>
                <p:cNvSpPr txBox="1"/>
                <p:nvPr/>
              </p:nvSpPr>
              <p:spPr>
                <a:xfrm>
                  <a:off x="3529090" y="4500678"/>
                  <a:ext cx="384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0.3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2AE7A91E-1497-BE56-2C29-7F6F3C658AB4}"/>
                    </a:ext>
                  </a:extLst>
                </p:cNvPr>
                <p:cNvSpPr txBox="1"/>
                <p:nvPr/>
              </p:nvSpPr>
              <p:spPr>
                <a:xfrm>
                  <a:off x="3531415" y="4156181"/>
                  <a:ext cx="3780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solidFill>
                        <a:srgbClr val="0070C0"/>
                      </a:solidFill>
                    </a:rPr>
                    <a:t>0.15</a:t>
                  </a:r>
                  <a:endParaRPr lang="en-US" sz="20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559D557F-E60E-1A4E-DA74-4280C3628957}"/>
                    </a:ext>
                  </a:extLst>
                </p:cNvPr>
                <p:cNvSpPr txBox="1"/>
                <p:nvPr/>
              </p:nvSpPr>
              <p:spPr>
                <a:xfrm>
                  <a:off x="3536439" y="3844263"/>
                  <a:ext cx="3758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0.8</a:t>
                  </a:r>
                  <a:endParaRPr lang="en-US" sz="2400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FC8CC13D-E27E-F969-99B5-EE725FF7B913}"/>
                    </a:ext>
                  </a:extLst>
                </p:cNvPr>
                <p:cNvSpPr txBox="1"/>
                <p:nvPr/>
              </p:nvSpPr>
              <p:spPr>
                <a:xfrm>
                  <a:off x="3529086" y="3517494"/>
                  <a:ext cx="37585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1.0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5F636A7A-1921-D27D-F288-5F24A303EEEE}"/>
                    </a:ext>
                  </a:extLst>
                </p:cNvPr>
                <p:cNvSpPr txBox="1"/>
                <p:nvPr/>
              </p:nvSpPr>
              <p:spPr>
                <a:xfrm>
                  <a:off x="3536436" y="3215256"/>
                  <a:ext cx="3685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0.3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4A3E37F-8358-E690-217A-E05D1C84068D}"/>
                    </a:ext>
                  </a:extLst>
                </p:cNvPr>
                <p:cNvSpPr txBox="1"/>
                <p:nvPr/>
              </p:nvSpPr>
              <p:spPr>
                <a:xfrm>
                  <a:off x="3536432" y="2895645"/>
                  <a:ext cx="3684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1.0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11475D25-9AAD-07D2-2856-4F8C106A8F6A}"/>
                    </a:ext>
                  </a:extLst>
                </p:cNvPr>
                <p:cNvSpPr txBox="1"/>
                <p:nvPr/>
              </p:nvSpPr>
              <p:spPr>
                <a:xfrm>
                  <a:off x="3534623" y="2577784"/>
                  <a:ext cx="36849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0070C0"/>
                      </a:solidFill>
                    </a:rPr>
                    <a:t>1.0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2FC4EE-EA79-5674-1273-2029D5A7A8E3}"/>
                </a:ext>
              </a:extLst>
            </p:cNvPr>
            <p:cNvSpPr txBox="1"/>
            <p:nvPr/>
          </p:nvSpPr>
          <p:spPr>
            <a:xfrm>
              <a:off x="7022641" y="4981302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0.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C38637-F829-7702-EE79-06BB4A734DF1}"/>
                </a:ext>
              </a:extLst>
            </p:cNvPr>
            <p:cNvSpPr txBox="1"/>
            <p:nvPr/>
          </p:nvSpPr>
          <p:spPr>
            <a:xfrm>
              <a:off x="5758112" y="4375369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0.3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C183BD56-A32E-0452-CEA0-886B11494AB8}"/>
                </a:ext>
              </a:extLst>
            </p:cNvPr>
            <p:cNvSpPr txBox="1"/>
            <p:nvPr/>
          </p:nvSpPr>
          <p:spPr>
            <a:xfrm>
              <a:off x="5781544" y="3732354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0.</a:t>
              </a:r>
              <a:endParaRPr lang="en-US" dirty="0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FC85F1EB-6773-D449-3040-B2965C54B804}"/>
                </a:ext>
              </a:extLst>
            </p:cNvPr>
            <p:cNvSpPr txBox="1"/>
            <p:nvPr/>
          </p:nvSpPr>
          <p:spPr>
            <a:xfrm>
              <a:off x="5762990" y="3400044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0.</a:t>
              </a:r>
              <a:endParaRPr lang="en-US" dirty="0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A9E878EB-7174-F0D1-9ECC-2E20B4585F23}"/>
                </a:ext>
              </a:extLst>
            </p:cNvPr>
            <p:cNvSpPr txBox="1"/>
            <p:nvPr/>
          </p:nvSpPr>
          <p:spPr>
            <a:xfrm>
              <a:off x="6422923" y="3407733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0.</a:t>
              </a:r>
              <a:endParaRPr lang="en-US" dirty="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8974EF2-DF62-804B-953F-2A6D087C9FCA}"/>
                </a:ext>
              </a:extLst>
            </p:cNvPr>
            <p:cNvSpPr txBox="1"/>
            <p:nvPr/>
          </p:nvSpPr>
          <p:spPr>
            <a:xfrm>
              <a:off x="5764552" y="3090446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0.3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89BB4B79-1A7D-ED6B-A86D-23A748E21187}"/>
                </a:ext>
              </a:extLst>
            </p:cNvPr>
            <p:cNvSpPr txBox="1"/>
            <p:nvPr/>
          </p:nvSpPr>
          <p:spPr>
            <a:xfrm>
              <a:off x="5758079" y="2781288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0.</a:t>
              </a:r>
              <a:endParaRPr lang="en-US" dirty="0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AE94076-4E83-098D-4840-46207FC1FD87}"/>
                </a:ext>
              </a:extLst>
            </p:cNvPr>
            <p:cNvSpPr txBox="1"/>
            <p:nvPr/>
          </p:nvSpPr>
          <p:spPr>
            <a:xfrm>
              <a:off x="6419154" y="2776612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0.</a:t>
              </a:r>
              <a:endParaRPr lang="en-US" dirty="0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212232B-C360-AF72-3CA9-8248057EFB43}"/>
                </a:ext>
              </a:extLst>
            </p:cNvPr>
            <p:cNvSpPr txBox="1"/>
            <p:nvPr/>
          </p:nvSpPr>
          <p:spPr>
            <a:xfrm>
              <a:off x="5752836" y="2454110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0.</a:t>
              </a:r>
              <a:endParaRPr lang="en-US" dirty="0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F5A296A3-D3B4-61E8-776D-A2D7C1619ECF}"/>
                </a:ext>
              </a:extLst>
            </p:cNvPr>
            <p:cNvSpPr txBox="1"/>
            <p:nvPr/>
          </p:nvSpPr>
          <p:spPr>
            <a:xfrm>
              <a:off x="6427116" y="2473970"/>
              <a:ext cx="487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0.</a:t>
              </a:r>
              <a:endParaRPr 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E71F83E4-DAFF-7084-7A28-AEC8A1282383}"/>
              </a:ext>
            </a:extLst>
          </p:cNvPr>
          <p:cNvSpPr txBox="1"/>
          <p:nvPr/>
        </p:nvSpPr>
        <p:spPr>
          <a:xfrm>
            <a:off x="8943819" y="3103075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0.3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409B099-7540-2E53-6078-1DEDAE4AF691}"/>
              </a:ext>
            </a:extLst>
          </p:cNvPr>
          <p:cNvSpPr txBox="1"/>
          <p:nvPr/>
        </p:nvSpPr>
        <p:spPr>
          <a:xfrm>
            <a:off x="8866027" y="4375369"/>
            <a:ext cx="48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0.3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AFB98F5-494C-B600-79CF-B2BAF93522C3}"/>
              </a:ext>
            </a:extLst>
          </p:cNvPr>
          <p:cNvGrpSpPr/>
          <p:nvPr/>
        </p:nvGrpSpPr>
        <p:grpSpPr>
          <a:xfrm>
            <a:off x="1169249" y="2553188"/>
            <a:ext cx="3324119" cy="3053843"/>
            <a:chOff x="1169249" y="2553188"/>
            <a:chExt cx="3324119" cy="305384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02BAA39-667B-3BC7-ED43-B0D6F19643FC}"/>
                </a:ext>
              </a:extLst>
            </p:cNvPr>
            <p:cNvSpPr/>
            <p:nvPr/>
          </p:nvSpPr>
          <p:spPr>
            <a:xfrm>
              <a:off x="1268202" y="2553188"/>
              <a:ext cx="3210177" cy="29642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5" name="Right Triangle 104">
              <a:extLst>
                <a:ext uri="{FF2B5EF4-FFF2-40B4-BE49-F238E27FC236}">
                  <a16:creationId xmlns:a16="http://schemas.microsoft.com/office/drawing/2014/main" id="{4A601E66-EC94-D2ED-11EC-1216FCD36DC0}"/>
                </a:ext>
              </a:extLst>
            </p:cNvPr>
            <p:cNvSpPr/>
            <p:nvPr/>
          </p:nvSpPr>
          <p:spPr>
            <a:xfrm>
              <a:off x="1271455" y="3827717"/>
              <a:ext cx="1714481" cy="1689734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33A7918-3304-DA0A-01A3-99F505CDEC0A}"/>
                </a:ext>
              </a:extLst>
            </p:cNvPr>
            <p:cNvSpPr/>
            <p:nvPr/>
          </p:nvSpPr>
          <p:spPr>
            <a:xfrm>
              <a:off x="1521914" y="2559416"/>
              <a:ext cx="2968201" cy="2820575"/>
            </a:xfrm>
            <a:custGeom>
              <a:avLst/>
              <a:gdLst>
                <a:gd name="connsiteX0" fmla="*/ 0 w 1520260"/>
                <a:gd name="connsiteY0" fmla="*/ 0 h 1509040"/>
                <a:gd name="connsiteX1" fmla="*/ 151465 w 1520260"/>
                <a:gd name="connsiteY1" fmla="*/ 532932 h 1509040"/>
                <a:gd name="connsiteX2" fmla="*/ 426346 w 1520260"/>
                <a:gd name="connsiteY2" fmla="*/ 976108 h 1509040"/>
                <a:gd name="connsiteX3" fmla="*/ 544152 w 1520260"/>
                <a:gd name="connsiteY3" fmla="*/ 1065865 h 1509040"/>
                <a:gd name="connsiteX4" fmla="*/ 964889 w 1520260"/>
                <a:gd name="connsiteY4" fmla="*/ 1380014 h 1509040"/>
                <a:gd name="connsiteX5" fmla="*/ 1520260 w 1520260"/>
                <a:gd name="connsiteY5" fmla="*/ 1509040 h 1509040"/>
                <a:gd name="connsiteX6" fmla="*/ 1520260 w 1520260"/>
                <a:gd name="connsiteY6" fmla="*/ 0 h 1509040"/>
                <a:gd name="connsiteX7" fmla="*/ 0 w 1520260"/>
                <a:gd name="connsiteY7" fmla="*/ 0 h 15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260" h="1509040">
                  <a:moveTo>
                    <a:pt x="0" y="0"/>
                  </a:moveTo>
                  <a:lnTo>
                    <a:pt x="151465" y="532932"/>
                  </a:lnTo>
                  <a:lnTo>
                    <a:pt x="426346" y="976108"/>
                  </a:lnTo>
                  <a:lnTo>
                    <a:pt x="544152" y="1065865"/>
                  </a:lnTo>
                  <a:lnTo>
                    <a:pt x="964889" y="1380014"/>
                  </a:lnTo>
                  <a:lnTo>
                    <a:pt x="1520260" y="1509040"/>
                  </a:lnTo>
                  <a:lnTo>
                    <a:pt x="1520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590CCCA-B03C-6E5C-AE76-EF04D85342E5}"/>
                </a:ext>
              </a:extLst>
            </p:cNvPr>
            <p:cNvSpPr txBox="1"/>
            <p:nvPr/>
          </p:nvSpPr>
          <p:spPr>
            <a:xfrm>
              <a:off x="1564454" y="4805709"/>
              <a:ext cx="78636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0.55</a:t>
              </a:r>
              <a:endParaRPr lang="en-US" sz="20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A7507AB-2B3F-21D5-2863-02ED5ED6668D}"/>
                </a:ext>
              </a:extLst>
            </p:cNvPr>
            <p:cNvSpPr txBox="1"/>
            <p:nvPr/>
          </p:nvSpPr>
          <p:spPr>
            <a:xfrm>
              <a:off x="2591171" y="4805709"/>
              <a:ext cx="86860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0.425</a:t>
              </a:r>
              <a:endParaRPr lang="en-US" sz="2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A00AD25-B3E3-F6C1-59DD-8B370D15059D}"/>
                </a:ext>
              </a:extLst>
            </p:cNvPr>
            <p:cNvSpPr txBox="1"/>
            <p:nvPr/>
          </p:nvSpPr>
          <p:spPr>
            <a:xfrm>
              <a:off x="3651769" y="4803476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0.3</a:t>
              </a:r>
              <a:endParaRPr lang="en-US" sz="20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C324398-BFD3-1CF9-863D-8104AD9D7724}"/>
                </a:ext>
              </a:extLst>
            </p:cNvPr>
            <p:cNvSpPr txBox="1"/>
            <p:nvPr/>
          </p:nvSpPr>
          <p:spPr>
            <a:xfrm>
              <a:off x="1564454" y="3770827"/>
              <a:ext cx="8686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0.425</a:t>
              </a:r>
              <a:endParaRPr lang="en-US" sz="2000" dirty="0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06E9B3E-9FC9-44C8-A48E-1C4483B28A14}"/>
                </a:ext>
              </a:extLst>
            </p:cNvPr>
            <p:cNvSpPr txBox="1"/>
            <p:nvPr/>
          </p:nvSpPr>
          <p:spPr>
            <a:xfrm>
              <a:off x="2591169" y="3770827"/>
              <a:ext cx="74438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0.8</a:t>
              </a:r>
              <a:endParaRPr lang="en-US" sz="2800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F5B1F25-509B-A7D1-E422-BFB07E5D4DF5}"/>
                </a:ext>
              </a:extLst>
            </p:cNvPr>
            <p:cNvSpPr txBox="1"/>
            <p:nvPr/>
          </p:nvSpPr>
          <p:spPr>
            <a:xfrm>
              <a:off x="3651769" y="3768593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DC0CA68-27AB-87FA-0782-AD01A424C43E}"/>
                </a:ext>
              </a:extLst>
            </p:cNvPr>
            <p:cNvSpPr txBox="1"/>
            <p:nvPr/>
          </p:nvSpPr>
          <p:spPr>
            <a:xfrm>
              <a:off x="1740483" y="2812524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0.3</a:t>
              </a:r>
              <a:endParaRPr lang="en-US" sz="28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AC85622-6887-3E23-2A33-1AEC4040A958}"/>
                </a:ext>
              </a:extLst>
            </p:cNvPr>
            <p:cNvSpPr txBox="1"/>
            <p:nvPr/>
          </p:nvSpPr>
          <p:spPr>
            <a:xfrm>
              <a:off x="2591171" y="2830502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0FC672F-7832-E336-5CAF-F32303FBB346}"/>
                </a:ext>
              </a:extLst>
            </p:cNvPr>
            <p:cNvSpPr txBox="1"/>
            <p:nvPr/>
          </p:nvSpPr>
          <p:spPr>
            <a:xfrm>
              <a:off x="3651769" y="2828268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F4CF63-131F-4982-00F2-03C3487690BD}"/>
                </a:ext>
              </a:extLst>
            </p:cNvPr>
            <p:cNvSpPr txBox="1"/>
            <p:nvPr/>
          </p:nvSpPr>
          <p:spPr>
            <a:xfrm>
              <a:off x="1225991" y="2836027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</a:t>
              </a:r>
              <a:endParaRPr lang="en-US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457B0E-4E5E-E95B-E6F4-8293DA84E467}"/>
                </a:ext>
              </a:extLst>
            </p:cNvPr>
            <p:cNvSpPr txBox="1"/>
            <p:nvPr/>
          </p:nvSpPr>
          <p:spPr>
            <a:xfrm>
              <a:off x="1787176" y="3505011"/>
              <a:ext cx="67589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0.15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7EE243-8160-4D91-026E-5B53118B0BE5}"/>
                </a:ext>
              </a:extLst>
            </p:cNvPr>
            <p:cNvSpPr txBox="1"/>
            <p:nvPr/>
          </p:nvSpPr>
          <p:spPr>
            <a:xfrm>
              <a:off x="1249484" y="4175315"/>
              <a:ext cx="79346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0.425</a:t>
              </a:r>
              <a:endParaRPr lang="en-US" sz="2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9F938F-9DEF-0D80-D93C-DE7C4B36E10F}"/>
                </a:ext>
              </a:extLst>
            </p:cNvPr>
            <p:cNvSpPr txBox="1"/>
            <p:nvPr/>
          </p:nvSpPr>
          <p:spPr>
            <a:xfrm>
              <a:off x="2259326" y="4248525"/>
              <a:ext cx="86860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</a:t>
              </a:r>
              <a:endParaRPr 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CB531E-97C1-B04C-E090-9A859E47C809}"/>
                </a:ext>
              </a:extLst>
            </p:cNvPr>
            <p:cNvSpPr txBox="1"/>
            <p:nvPr/>
          </p:nvSpPr>
          <p:spPr>
            <a:xfrm>
              <a:off x="3809448" y="5195324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</a:t>
              </a:r>
              <a:endParaRPr lang="en-US" sz="2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067151-88DB-05E3-3AE6-F6A382A911A6}"/>
                </a:ext>
              </a:extLst>
            </p:cNvPr>
            <p:cNvSpPr txBox="1"/>
            <p:nvPr/>
          </p:nvSpPr>
          <p:spPr>
            <a:xfrm>
              <a:off x="2838343" y="4534967"/>
              <a:ext cx="6972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0.15</a:t>
              </a:r>
              <a:endParaRPr lang="en-US" sz="2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CD65E4-492C-3926-4F89-DC3BDA776306}"/>
                </a:ext>
              </a:extLst>
            </p:cNvPr>
            <p:cNvSpPr txBox="1"/>
            <p:nvPr/>
          </p:nvSpPr>
          <p:spPr>
            <a:xfrm>
              <a:off x="1917574" y="4464213"/>
              <a:ext cx="70439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0.45</a:t>
              </a:r>
              <a:endParaRPr lang="en-US" sz="2000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6BFE95F-0BF1-57DD-2C0A-8E3737183968}"/>
                </a:ext>
              </a:extLst>
            </p:cNvPr>
            <p:cNvSpPr/>
            <p:nvPr/>
          </p:nvSpPr>
          <p:spPr>
            <a:xfrm>
              <a:off x="1273272" y="3003563"/>
              <a:ext cx="71484" cy="905464"/>
            </a:xfrm>
            <a:custGeom>
              <a:avLst/>
              <a:gdLst>
                <a:gd name="connsiteX0" fmla="*/ 0 w 71484"/>
                <a:gd name="connsiteY0" fmla="*/ 896529 h 905464"/>
                <a:gd name="connsiteX1" fmla="*/ 71484 w 71484"/>
                <a:gd name="connsiteY1" fmla="*/ 905464 h 905464"/>
                <a:gd name="connsiteX2" fmla="*/ 5957 w 71484"/>
                <a:gd name="connsiteY2" fmla="*/ 0 h 905464"/>
                <a:gd name="connsiteX3" fmla="*/ 0 w 71484"/>
                <a:gd name="connsiteY3" fmla="*/ 896529 h 90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84" h="905464">
                  <a:moveTo>
                    <a:pt x="0" y="896529"/>
                  </a:moveTo>
                  <a:lnTo>
                    <a:pt x="71484" y="905464"/>
                  </a:lnTo>
                  <a:lnTo>
                    <a:pt x="5957" y="0"/>
                  </a:lnTo>
                  <a:cubicBezTo>
                    <a:pt x="4964" y="292886"/>
                    <a:pt x="3972" y="585772"/>
                    <a:pt x="0" y="89652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88B43EE-82C0-21F0-CD3C-5DAD049D7170}"/>
                </a:ext>
              </a:extLst>
            </p:cNvPr>
            <p:cNvSpPr/>
            <p:nvPr/>
          </p:nvSpPr>
          <p:spPr>
            <a:xfrm rot="16200000" flipV="1">
              <a:off x="3419854" y="4881837"/>
              <a:ext cx="101110" cy="1175997"/>
            </a:xfrm>
            <a:custGeom>
              <a:avLst/>
              <a:gdLst>
                <a:gd name="connsiteX0" fmla="*/ 0 w 71484"/>
                <a:gd name="connsiteY0" fmla="*/ 896529 h 905464"/>
                <a:gd name="connsiteX1" fmla="*/ 71484 w 71484"/>
                <a:gd name="connsiteY1" fmla="*/ 905464 h 905464"/>
                <a:gd name="connsiteX2" fmla="*/ 5957 w 71484"/>
                <a:gd name="connsiteY2" fmla="*/ 0 h 905464"/>
                <a:gd name="connsiteX3" fmla="*/ 0 w 71484"/>
                <a:gd name="connsiteY3" fmla="*/ 896529 h 90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84" h="905464">
                  <a:moveTo>
                    <a:pt x="0" y="896529"/>
                  </a:moveTo>
                  <a:lnTo>
                    <a:pt x="71484" y="905464"/>
                  </a:lnTo>
                  <a:lnTo>
                    <a:pt x="5957" y="0"/>
                  </a:lnTo>
                  <a:cubicBezTo>
                    <a:pt x="4964" y="292886"/>
                    <a:pt x="3972" y="585772"/>
                    <a:pt x="0" y="89652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3C3A416-AF18-D6A0-237B-87762F98FE35}"/>
                </a:ext>
              </a:extLst>
            </p:cNvPr>
            <p:cNvGrpSpPr/>
            <p:nvPr/>
          </p:nvGrpSpPr>
          <p:grpSpPr>
            <a:xfrm>
              <a:off x="1271455" y="2553190"/>
              <a:ext cx="3221913" cy="2964261"/>
              <a:chOff x="3164681" y="3171825"/>
              <a:chExt cx="1650207" cy="158591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F82F01-9F1F-7B47-73D7-95E975A5939D}"/>
                  </a:ext>
                </a:extLst>
              </p:cNvPr>
              <p:cNvSpPr/>
              <p:nvPr/>
            </p:nvSpPr>
            <p:spPr>
              <a:xfrm>
                <a:off x="3164681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CE188B-D9FC-ACC8-B103-4C44A07A0E2C}"/>
                  </a:ext>
                </a:extLst>
              </p:cNvPr>
              <p:cNvSpPr/>
              <p:nvPr/>
            </p:nvSpPr>
            <p:spPr>
              <a:xfrm>
                <a:off x="3714750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0265B5-39D6-25C5-985B-F50A5BCF3A4F}"/>
                  </a:ext>
                </a:extLst>
              </p:cNvPr>
              <p:cNvSpPr/>
              <p:nvPr/>
            </p:nvSpPr>
            <p:spPr>
              <a:xfrm>
                <a:off x="4264819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66F7F0E-7BF9-E86F-1B43-D1AB559B2A91}"/>
                  </a:ext>
                </a:extLst>
              </p:cNvPr>
              <p:cNvSpPr/>
              <p:nvPr/>
            </p:nvSpPr>
            <p:spPr>
              <a:xfrm>
                <a:off x="3164681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42E260-73A2-76A4-32E4-4827568C6477}"/>
                  </a:ext>
                </a:extLst>
              </p:cNvPr>
              <p:cNvSpPr/>
              <p:nvPr/>
            </p:nvSpPr>
            <p:spPr>
              <a:xfrm>
                <a:off x="3714750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4665D23-6E45-4EEB-4796-360377FFA8AB}"/>
                  </a:ext>
                </a:extLst>
              </p:cNvPr>
              <p:cNvSpPr/>
              <p:nvPr/>
            </p:nvSpPr>
            <p:spPr>
              <a:xfrm>
                <a:off x="4264819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25E2CB-98EB-1AC8-609E-4E511D85C12C}"/>
                  </a:ext>
                </a:extLst>
              </p:cNvPr>
              <p:cNvSpPr/>
              <p:nvPr/>
            </p:nvSpPr>
            <p:spPr>
              <a:xfrm>
                <a:off x="3164681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2664A2-F48F-A912-CCB8-92649D253D8B}"/>
                  </a:ext>
                </a:extLst>
              </p:cNvPr>
              <p:cNvSpPr/>
              <p:nvPr/>
            </p:nvSpPr>
            <p:spPr>
              <a:xfrm>
                <a:off x="3714750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054A8B-1A43-4E11-713E-996CF40C0E56}"/>
                  </a:ext>
                </a:extLst>
              </p:cNvPr>
              <p:cNvSpPr/>
              <p:nvPr/>
            </p:nvSpPr>
            <p:spPr>
              <a:xfrm>
                <a:off x="4264819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3E4D10-1601-C9F7-E071-450432F77753}"/>
                </a:ext>
              </a:extLst>
            </p:cNvPr>
            <p:cNvSpPr txBox="1"/>
            <p:nvPr/>
          </p:nvSpPr>
          <p:spPr>
            <a:xfrm>
              <a:off x="2285093" y="5167176"/>
              <a:ext cx="101013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0.425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4713E84-F6CC-E363-9AEC-AB98BDE7FFA5}"/>
                </a:ext>
              </a:extLst>
            </p:cNvPr>
            <p:cNvSpPr txBox="1"/>
            <p:nvPr/>
          </p:nvSpPr>
          <p:spPr>
            <a:xfrm>
              <a:off x="3335552" y="5299254"/>
              <a:ext cx="564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0.3</a:t>
              </a:r>
              <a:endParaRPr lang="en-US" sz="2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70DD63D-E1C8-58B6-B75F-2EE234A57A75}"/>
                </a:ext>
              </a:extLst>
            </p:cNvPr>
            <p:cNvSpPr txBox="1"/>
            <p:nvPr/>
          </p:nvSpPr>
          <p:spPr>
            <a:xfrm>
              <a:off x="1169249" y="3259723"/>
              <a:ext cx="564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148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45D0F-4709-ADDF-0D6A-4F126D1CF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3022B21-6B95-8C79-94A2-6C450A91BC5E}"/>
              </a:ext>
            </a:extLst>
          </p:cNvPr>
          <p:cNvGrpSpPr/>
          <p:nvPr/>
        </p:nvGrpSpPr>
        <p:grpSpPr>
          <a:xfrm>
            <a:off x="4779218" y="2563881"/>
            <a:ext cx="3225166" cy="2967203"/>
            <a:chOff x="1268202" y="2553188"/>
            <a:chExt cx="3225166" cy="296720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842BE9E-5E4E-B526-709E-A7CE0E28A54F}"/>
                </a:ext>
              </a:extLst>
            </p:cNvPr>
            <p:cNvSpPr/>
            <p:nvPr/>
          </p:nvSpPr>
          <p:spPr>
            <a:xfrm>
              <a:off x="1268202" y="2553188"/>
              <a:ext cx="3210177" cy="29642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3" name="Right Triangle 112">
              <a:extLst>
                <a:ext uri="{FF2B5EF4-FFF2-40B4-BE49-F238E27FC236}">
                  <a16:creationId xmlns:a16="http://schemas.microsoft.com/office/drawing/2014/main" id="{A3CE2BA1-CF93-9E21-6010-5ED9B60E9CCE}"/>
                </a:ext>
              </a:extLst>
            </p:cNvPr>
            <p:cNvSpPr/>
            <p:nvPr/>
          </p:nvSpPr>
          <p:spPr>
            <a:xfrm>
              <a:off x="1271455" y="3827717"/>
              <a:ext cx="1714481" cy="1689734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6711DAC-B013-9EEE-529E-E04417C79F54}"/>
                </a:ext>
              </a:extLst>
            </p:cNvPr>
            <p:cNvSpPr/>
            <p:nvPr/>
          </p:nvSpPr>
          <p:spPr>
            <a:xfrm>
              <a:off x="1521914" y="2559416"/>
              <a:ext cx="2968201" cy="2820575"/>
            </a:xfrm>
            <a:custGeom>
              <a:avLst/>
              <a:gdLst>
                <a:gd name="connsiteX0" fmla="*/ 0 w 1520260"/>
                <a:gd name="connsiteY0" fmla="*/ 0 h 1509040"/>
                <a:gd name="connsiteX1" fmla="*/ 151465 w 1520260"/>
                <a:gd name="connsiteY1" fmla="*/ 532932 h 1509040"/>
                <a:gd name="connsiteX2" fmla="*/ 426346 w 1520260"/>
                <a:gd name="connsiteY2" fmla="*/ 976108 h 1509040"/>
                <a:gd name="connsiteX3" fmla="*/ 544152 w 1520260"/>
                <a:gd name="connsiteY3" fmla="*/ 1065865 h 1509040"/>
                <a:gd name="connsiteX4" fmla="*/ 964889 w 1520260"/>
                <a:gd name="connsiteY4" fmla="*/ 1380014 h 1509040"/>
                <a:gd name="connsiteX5" fmla="*/ 1520260 w 1520260"/>
                <a:gd name="connsiteY5" fmla="*/ 1509040 h 1509040"/>
                <a:gd name="connsiteX6" fmla="*/ 1520260 w 1520260"/>
                <a:gd name="connsiteY6" fmla="*/ 0 h 1509040"/>
                <a:gd name="connsiteX7" fmla="*/ 0 w 1520260"/>
                <a:gd name="connsiteY7" fmla="*/ 0 h 15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260" h="1509040">
                  <a:moveTo>
                    <a:pt x="0" y="0"/>
                  </a:moveTo>
                  <a:lnTo>
                    <a:pt x="151465" y="532932"/>
                  </a:lnTo>
                  <a:lnTo>
                    <a:pt x="426346" y="976108"/>
                  </a:lnTo>
                  <a:lnTo>
                    <a:pt x="544152" y="1065865"/>
                  </a:lnTo>
                  <a:lnTo>
                    <a:pt x="964889" y="1380014"/>
                  </a:lnTo>
                  <a:lnTo>
                    <a:pt x="1520260" y="1509040"/>
                  </a:lnTo>
                  <a:lnTo>
                    <a:pt x="1520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09DDFEE-FCDC-D622-0B9D-5508F9FB9288}"/>
                </a:ext>
              </a:extLst>
            </p:cNvPr>
            <p:cNvSpPr txBox="1"/>
            <p:nvPr/>
          </p:nvSpPr>
          <p:spPr>
            <a:xfrm>
              <a:off x="1509674" y="4596852"/>
              <a:ext cx="4313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1</a:t>
              </a:r>
              <a:endParaRPr lang="en-US" sz="54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138124F-3171-F2E0-BA1C-8D1FA81F2145}"/>
                </a:ext>
              </a:extLst>
            </p:cNvPr>
            <p:cNvSpPr txBox="1"/>
            <p:nvPr/>
          </p:nvSpPr>
          <p:spPr>
            <a:xfrm>
              <a:off x="1555723" y="3589231"/>
              <a:ext cx="447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2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F0929F8-999D-DC5B-F780-80F3F623ADD3}"/>
                </a:ext>
              </a:extLst>
            </p:cNvPr>
            <p:cNvSpPr txBox="1"/>
            <p:nvPr/>
          </p:nvSpPr>
          <p:spPr>
            <a:xfrm>
              <a:off x="2619537" y="3599747"/>
              <a:ext cx="540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3</a:t>
              </a:r>
              <a:endParaRPr lang="en-US" sz="280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A479509-A147-C947-1BFA-496468330729}"/>
                </a:ext>
              </a:extLst>
            </p:cNvPr>
            <p:cNvSpPr/>
            <p:nvPr/>
          </p:nvSpPr>
          <p:spPr>
            <a:xfrm>
              <a:off x="1273272" y="3003563"/>
              <a:ext cx="71484" cy="905464"/>
            </a:xfrm>
            <a:custGeom>
              <a:avLst/>
              <a:gdLst>
                <a:gd name="connsiteX0" fmla="*/ 0 w 71484"/>
                <a:gd name="connsiteY0" fmla="*/ 896529 h 905464"/>
                <a:gd name="connsiteX1" fmla="*/ 71484 w 71484"/>
                <a:gd name="connsiteY1" fmla="*/ 905464 h 905464"/>
                <a:gd name="connsiteX2" fmla="*/ 5957 w 71484"/>
                <a:gd name="connsiteY2" fmla="*/ 0 h 905464"/>
                <a:gd name="connsiteX3" fmla="*/ 0 w 71484"/>
                <a:gd name="connsiteY3" fmla="*/ 896529 h 90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84" h="905464">
                  <a:moveTo>
                    <a:pt x="0" y="896529"/>
                  </a:moveTo>
                  <a:lnTo>
                    <a:pt x="71484" y="905464"/>
                  </a:lnTo>
                  <a:lnTo>
                    <a:pt x="5957" y="0"/>
                  </a:lnTo>
                  <a:cubicBezTo>
                    <a:pt x="4964" y="292886"/>
                    <a:pt x="3972" y="585772"/>
                    <a:pt x="0" y="89652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5AF6DB1-60AB-E571-2271-FF0B010A9157}"/>
                </a:ext>
              </a:extLst>
            </p:cNvPr>
            <p:cNvSpPr/>
            <p:nvPr/>
          </p:nvSpPr>
          <p:spPr>
            <a:xfrm rot="16200000" flipV="1">
              <a:off x="3419854" y="4881837"/>
              <a:ext cx="101110" cy="1175997"/>
            </a:xfrm>
            <a:custGeom>
              <a:avLst/>
              <a:gdLst>
                <a:gd name="connsiteX0" fmla="*/ 0 w 71484"/>
                <a:gd name="connsiteY0" fmla="*/ 896529 h 905464"/>
                <a:gd name="connsiteX1" fmla="*/ 71484 w 71484"/>
                <a:gd name="connsiteY1" fmla="*/ 905464 h 905464"/>
                <a:gd name="connsiteX2" fmla="*/ 5957 w 71484"/>
                <a:gd name="connsiteY2" fmla="*/ 0 h 905464"/>
                <a:gd name="connsiteX3" fmla="*/ 0 w 71484"/>
                <a:gd name="connsiteY3" fmla="*/ 896529 h 90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84" h="905464">
                  <a:moveTo>
                    <a:pt x="0" y="896529"/>
                  </a:moveTo>
                  <a:lnTo>
                    <a:pt x="71484" y="905464"/>
                  </a:lnTo>
                  <a:lnTo>
                    <a:pt x="5957" y="0"/>
                  </a:lnTo>
                  <a:cubicBezTo>
                    <a:pt x="4964" y="292886"/>
                    <a:pt x="3972" y="585772"/>
                    <a:pt x="0" y="89652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18FF591-483E-7515-3CF2-16334B12B825}"/>
                </a:ext>
              </a:extLst>
            </p:cNvPr>
            <p:cNvGrpSpPr/>
            <p:nvPr/>
          </p:nvGrpSpPr>
          <p:grpSpPr>
            <a:xfrm>
              <a:off x="1271455" y="2553190"/>
              <a:ext cx="3221913" cy="2964261"/>
              <a:chOff x="3164681" y="3171825"/>
              <a:chExt cx="1650207" cy="1585914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813C43B-13E4-6F00-8A2B-8CA0F45B0E3E}"/>
                  </a:ext>
                </a:extLst>
              </p:cNvPr>
              <p:cNvSpPr/>
              <p:nvPr/>
            </p:nvSpPr>
            <p:spPr>
              <a:xfrm>
                <a:off x="3164681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06CC156E-231A-0015-3161-900E175370F9}"/>
                  </a:ext>
                </a:extLst>
              </p:cNvPr>
              <p:cNvSpPr/>
              <p:nvPr/>
            </p:nvSpPr>
            <p:spPr>
              <a:xfrm>
                <a:off x="3714750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2B5D232-5943-5BAA-3800-9FEF8222EACA}"/>
                  </a:ext>
                </a:extLst>
              </p:cNvPr>
              <p:cNvSpPr/>
              <p:nvPr/>
            </p:nvSpPr>
            <p:spPr>
              <a:xfrm>
                <a:off x="4264819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0DBDA4E-F612-EC2C-3303-B7E0A2C9D26C}"/>
                  </a:ext>
                </a:extLst>
              </p:cNvPr>
              <p:cNvSpPr/>
              <p:nvPr/>
            </p:nvSpPr>
            <p:spPr>
              <a:xfrm>
                <a:off x="3164681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EEFB74F-E2A3-B1A2-AB8B-5076650C697A}"/>
                  </a:ext>
                </a:extLst>
              </p:cNvPr>
              <p:cNvSpPr/>
              <p:nvPr/>
            </p:nvSpPr>
            <p:spPr>
              <a:xfrm>
                <a:off x="3714750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9555B8C-E817-D5A5-A294-11610880197B}"/>
                  </a:ext>
                </a:extLst>
              </p:cNvPr>
              <p:cNvSpPr/>
              <p:nvPr/>
            </p:nvSpPr>
            <p:spPr>
              <a:xfrm>
                <a:off x="4264819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D21D1D3-E1A0-4071-A149-B8169480A4AA}"/>
                  </a:ext>
                </a:extLst>
              </p:cNvPr>
              <p:cNvSpPr/>
              <p:nvPr/>
            </p:nvSpPr>
            <p:spPr>
              <a:xfrm>
                <a:off x="3164681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D31B1CE-C583-99F5-475B-D50BEB1EC5F4}"/>
                  </a:ext>
                </a:extLst>
              </p:cNvPr>
              <p:cNvSpPr/>
              <p:nvPr/>
            </p:nvSpPr>
            <p:spPr>
              <a:xfrm>
                <a:off x="3714750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C2D1B9A2-0BD5-25C1-D3D6-1032A203EFDD}"/>
                  </a:ext>
                </a:extLst>
              </p:cNvPr>
              <p:cNvSpPr/>
              <p:nvPr/>
            </p:nvSpPr>
            <p:spPr>
              <a:xfrm>
                <a:off x="4264819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C68078-2BD6-7ACE-13B4-F99EA81D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Mapping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26D9926-EBC5-E680-A8E6-7747F99597FD}"/>
              </a:ext>
            </a:extLst>
          </p:cNvPr>
          <p:cNvSpPr txBox="1"/>
          <p:nvPr/>
        </p:nvSpPr>
        <p:spPr>
          <a:xfrm>
            <a:off x="1068888" y="1717651"/>
            <a:ext cx="33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PER_CELL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7C8E27C-026A-5E5B-F64D-82C13C8D0D4D}"/>
              </a:ext>
            </a:extLst>
          </p:cNvPr>
          <p:cNvSpPr txBox="1"/>
          <p:nvPr/>
        </p:nvSpPr>
        <p:spPr>
          <a:xfrm>
            <a:off x="4681995" y="1701412"/>
            <a:ext cx="33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PER_MAT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61C20F6-512F-E21F-BE14-895D200EEAC1}"/>
              </a:ext>
            </a:extLst>
          </p:cNvPr>
          <p:cNvSpPr txBox="1"/>
          <p:nvPr/>
        </p:nvSpPr>
        <p:spPr>
          <a:xfrm>
            <a:off x="8199426" y="1716048"/>
            <a:ext cx="335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PER_CELL_MAT</a:t>
            </a: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7C8F0091-A8B1-960F-15A8-AEBC30B76194}"/>
              </a:ext>
            </a:extLst>
          </p:cNvPr>
          <p:cNvSpPr/>
          <p:nvPr/>
        </p:nvSpPr>
        <p:spPr>
          <a:xfrm>
            <a:off x="5094514" y="2599509"/>
            <a:ext cx="2886892" cy="2736668"/>
          </a:xfrm>
          <a:custGeom>
            <a:avLst/>
            <a:gdLst>
              <a:gd name="connsiteX0" fmla="*/ 2867297 w 2886892"/>
              <a:gd name="connsiteY0" fmla="*/ 6531 h 2736668"/>
              <a:gd name="connsiteX1" fmla="*/ 2867297 w 2886892"/>
              <a:gd name="connsiteY1" fmla="*/ 6531 h 2736668"/>
              <a:gd name="connsiteX2" fmla="*/ 0 w 2886892"/>
              <a:gd name="connsiteY2" fmla="*/ 0 h 2736668"/>
              <a:gd name="connsiteX3" fmla="*/ 287383 w 2886892"/>
              <a:gd name="connsiteY3" fmla="*/ 940525 h 2736668"/>
              <a:gd name="connsiteX4" fmla="*/ 790303 w 2886892"/>
              <a:gd name="connsiteY4" fmla="*/ 1691640 h 2736668"/>
              <a:gd name="connsiteX5" fmla="*/ 1188720 w 2886892"/>
              <a:gd name="connsiteY5" fmla="*/ 2011680 h 2736668"/>
              <a:gd name="connsiteX6" fmla="*/ 1861457 w 2886892"/>
              <a:gd name="connsiteY6" fmla="*/ 2501537 h 2736668"/>
              <a:gd name="connsiteX7" fmla="*/ 2886892 w 2886892"/>
              <a:gd name="connsiteY7" fmla="*/ 2736668 h 2736668"/>
              <a:gd name="connsiteX8" fmla="*/ 2867297 w 2886892"/>
              <a:gd name="connsiteY8" fmla="*/ 6531 h 2736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86892" h="2736668">
                <a:moveTo>
                  <a:pt x="2867297" y="6531"/>
                </a:moveTo>
                <a:lnTo>
                  <a:pt x="2867297" y="6531"/>
                </a:lnTo>
                <a:lnTo>
                  <a:pt x="0" y="0"/>
                </a:lnTo>
                <a:lnTo>
                  <a:pt x="287383" y="940525"/>
                </a:lnTo>
                <a:lnTo>
                  <a:pt x="790303" y="1691640"/>
                </a:lnTo>
                <a:lnTo>
                  <a:pt x="1188720" y="2011680"/>
                </a:lnTo>
                <a:lnTo>
                  <a:pt x="1861457" y="2501537"/>
                </a:lnTo>
                <a:lnTo>
                  <a:pt x="2886892" y="2736668"/>
                </a:lnTo>
                <a:lnTo>
                  <a:pt x="2867297" y="6531"/>
                </a:lnTo>
                <a:close/>
              </a:path>
            </a:pathLst>
          </a:custGeom>
          <a:noFill/>
          <a:ln w="539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19DEED5B-F529-7405-39E7-F92DAF1A0326}"/>
              </a:ext>
            </a:extLst>
          </p:cNvPr>
          <p:cNvSpPr/>
          <p:nvPr/>
        </p:nvSpPr>
        <p:spPr>
          <a:xfrm>
            <a:off x="4833257" y="3899263"/>
            <a:ext cx="1587137" cy="1587137"/>
          </a:xfrm>
          <a:custGeom>
            <a:avLst/>
            <a:gdLst>
              <a:gd name="connsiteX0" fmla="*/ 0 w 1587137"/>
              <a:gd name="connsiteY0" fmla="*/ 0 h 1587137"/>
              <a:gd name="connsiteX1" fmla="*/ 13063 w 1587137"/>
              <a:gd name="connsiteY1" fmla="*/ 1574074 h 1587137"/>
              <a:gd name="connsiteX2" fmla="*/ 1587137 w 1587137"/>
              <a:gd name="connsiteY2" fmla="*/ 1587137 h 1587137"/>
              <a:gd name="connsiteX3" fmla="*/ 0 w 1587137"/>
              <a:gd name="connsiteY3" fmla="*/ 0 h 158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7137" h="1587137">
                <a:moveTo>
                  <a:pt x="0" y="0"/>
                </a:moveTo>
                <a:lnTo>
                  <a:pt x="13063" y="1574074"/>
                </a:lnTo>
                <a:lnTo>
                  <a:pt x="1587137" y="1587137"/>
                </a:lnTo>
                <a:lnTo>
                  <a:pt x="0" y="0"/>
                </a:lnTo>
                <a:close/>
              </a:path>
            </a:pathLst>
          </a:custGeom>
          <a:noFill/>
          <a:ln w="53975">
            <a:solidFill>
              <a:srgbClr val="FF939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96579195-A3BF-9A99-11F2-3C77C7C8F7D7}"/>
              </a:ext>
            </a:extLst>
          </p:cNvPr>
          <p:cNvSpPr/>
          <p:nvPr/>
        </p:nvSpPr>
        <p:spPr>
          <a:xfrm>
            <a:off x="4833257" y="2592977"/>
            <a:ext cx="3148149" cy="2893423"/>
          </a:xfrm>
          <a:custGeom>
            <a:avLst/>
            <a:gdLst>
              <a:gd name="connsiteX0" fmla="*/ 6532 w 3148149"/>
              <a:gd name="connsiteY0" fmla="*/ 0 h 2893423"/>
              <a:gd name="connsiteX1" fmla="*/ 0 w 3148149"/>
              <a:gd name="connsiteY1" fmla="*/ 1208314 h 2893423"/>
              <a:gd name="connsiteX2" fmla="*/ 1678577 w 3148149"/>
              <a:gd name="connsiteY2" fmla="*/ 2886892 h 2893423"/>
              <a:gd name="connsiteX3" fmla="*/ 3148149 w 3148149"/>
              <a:gd name="connsiteY3" fmla="*/ 2893423 h 2893423"/>
              <a:gd name="connsiteX4" fmla="*/ 3148149 w 3148149"/>
              <a:gd name="connsiteY4" fmla="*/ 2834640 h 2893423"/>
              <a:gd name="connsiteX5" fmla="*/ 2070463 w 3148149"/>
              <a:gd name="connsiteY5" fmla="*/ 2573383 h 2893423"/>
              <a:gd name="connsiteX6" fmla="*/ 999309 w 3148149"/>
              <a:gd name="connsiteY6" fmla="*/ 1802674 h 2893423"/>
              <a:gd name="connsiteX7" fmla="*/ 450669 w 3148149"/>
              <a:gd name="connsiteY7" fmla="*/ 966652 h 2893423"/>
              <a:gd name="connsiteX8" fmla="*/ 182880 w 3148149"/>
              <a:gd name="connsiteY8" fmla="*/ 19594 h 2893423"/>
              <a:gd name="connsiteX9" fmla="*/ 6532 w 3148149"/>
              <a:gd name="connsiteY9" fmla="*/ 0 h 2893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48149" h="2893423">
                <a:moveTo>
                  <a:pt x="6532" y="0"/>
                </a:moveTo>
                <a:cubicBezTo>
                  <a:pt x="4355" y="402771"/>
                  <a:pt x="2177" y="805543"/>
                  <a:pt x="0" y="1208314"/>
                </a:cubicBezTo>
                <a:lnTo>
                  <a:pt x="1678577" y="2886892"/>
                </a:lnTo>
                <a:lnTo>
                  <a:pt x="3148149" y="2893423"/>
                </a:lnTo>
                <a:lnTo>
                  <a:pt x="3148149" y="2834640"/>
                </a:lnTo>
                <a:lnTo>
                  <a:pt x="2070463" y="2573383"/>
                </a:lnTo>
                <a:lnTo>
                  <a:pt x="999309" y="1802674"/>
                </a:lnTo>
                <a:lnTo>
                  <a:pt x="450669" y="966652"/>
                </a:lnTo>
                <a:lnTo>
                  <a:pt x="182880" y="19594"/>
                </a:lnTo>
                <a:lnTo>
                  <a:pt x="6532" y="0"/>
                </a:lnTo>
                <a:close/>
              </a:path>
            </a:pathLst>
          </a:custGeom>
          <a:noFill/>
          <a:ln w="539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10CA34-CD8E-C09C-AE42-9C152220C4C1}"/>
              </a:ext>
            </a:extLst>
          </p:cNvPr>
          <p:cNvGrpSpPr/>
          <p:nvPr/>
        </p:nvGrpSpPr>
        <p:grpSpPr>
          <a:xfrm>
            <a:off x="8216134" y="2553188"/>
            <a:ext cx="3324119" cy="3053843"/>
            <a:chOff x="1169249" y="2553188"/>
            <a:chExt cx="3324119" cy="30538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1776D7-B3B5-7819-AD20-8F32BB5590B4}"/>
                </a:ext>
              </a:extLst>
            </p:cNvPr>
            <p:cNvSpPr/>
            <p:nvPr/>
          </p:nvSpPr>
          <p:spPr>
            <a:xfrm>
              <a:off x="1268202" y="2553188"/>
              <a:ext cx="3210177" cy="29642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5478CBD1-AA69-8714-2B4B-2C10EE04A77E}"/>
                </a:ext>
              </a:extLst>
            </p:cNvPr>
            <p:cNvSpPr/>
            <p:nvPr/>
          </p:nvSpPr>
          <p:spPr>
            <a:xfrm>
              <a:off x="1271455" y="3827717"/>
              <a:ext cx="1714481" cy="1689734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9C8CA8-EB7E-A621-D0B6-1CED322ECABF}"/>
                </a:ext>
              </a:extLst>
            </p:cNvPr>
            <p:cNvSpPr/>
            <p:nvPr/>
          </p:nvSpPr>
          <p:spPr>
            <a:xfrm>
              <a:off x="1521914" y="2559416"/>
              <a:ext cx="2968201" cy="2820575"/>
            </a:xfrm>
            <a:custGeom>
              <a:avLst/>
              <a:gdLst>
                <a:gd name="connsiteX0" fmla="*/ 0 w 1520260"/>
                <a:gd name="connsiteY0" fmla="*/ 0 h 1509040"/>
                <a:gd name="connsiteX1" fmla="*/ 151465 w 1520260"/>
                <a:gd name="connsiteY1" fmla="*/ 532932 h 1509040"/>
                <a:gd name="connsiteX2" fmla="*/ 426346 w 1520260"/>
                <a:gd name="connsiteY2" fmla="*/ 976108 h 1509040"/>
                <a:gd name="connsiteX3" fmla="*/ 544152 w 1520260"/>
                <a:gd name="connsiteY3" fmla="*/ 1065865 h 1509040"/>
                <a:gd name="connsiteX4" fmla="*/ 964889 w 1520260"/>
                <a:gd name="connsiteY4" fmla="*/ 1380014 h 1509040"/>
                <a:gd name="connsiteX5" fmla="*/ 1520260 w 1520260"/>
                <a:gd name="connsiteY5" fmla="*/ 1509040 h 1509040"/>
                <a:gd name="connsiteX6" fmla="*/ 1520260 w 1520260"/>
                <a:gd name="connsiteY6" fmla="*/ 0 h 1509040"/>
                <a:gd name="connsiteX7" fmla="*/ 0 w 1520260"/>
                <a:gd name="connsiteY7" fmla="*/ 0 h 15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260" h="1509040">
                  <a:moveTo>
                    <a:pt x="0" y="0"/>
                  </a:moveTo>
                  <a:lnTo>
                    <a:pt x="151465" y="532932"/>
                  </a:lnTo>
                  <a:lnTo>
                    <a:pt x="426346" y="976108"/>
                  </a:lnTo>
                  <a:lnTo>
                    <a:pt x="544152" y="1065865"/>
                  </a:lnTo>
                  <a:lnTo>
                    <a:pt x="964889" y="1380014"/>
                  </a:lnTo>
                  <a:lnTo>
                    <a:pt x="1520260" y="1509040"/>
                  </a:lnTo>
                  <a:lnTo>
                    <a:pt x="1520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D263EA-35B3-3169-E397-36837318904A}"/>
                </a:ext>
              </a:extLst>
            </p:cNvPr>
            <p:cNvSpPr txBox="1"/>
            <p:nvPr/>
          </p:nvSpPr>
          <p:spPr>
            <a:xfrm>
              <a:off x="1564454" y="4805709"/>
              <a:ext cx="78636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0.55</a:t>
              </a:r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F58D30-12DD-30BA-2B47-34AA9913FD56}"/>
                </a:ext>
              </a:extLst>
            </p:cNvPr>
            <p:cNvSpPr txBox="1"/>
            <p:nvPr/>
          </p:nvSpPr>
          <p:spPr>
            <a:xfrm>
              <a:off x="2591171" y="4805709"/>
              <a:ext cx="86860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0.425</a:t>
              </a:r>
              <a:endParaRPr lang="en-US" sz="2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35D761-0526-76EC-395D-BB05DFD8B58A}"/>
                </a:ext>
              </a:extLst>
            </p:cNvPr>
            <p:cNvSpPr txBox="1"/>
            <p:nvPr/>
          </p:nvSpPr>
          <p:spPr>
            <a:xfrm>
              <a:off x="3651769" y="4803476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0.3</a:t>
              </a:r>
              <a:endParaRPr 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480AED-2805-7467-2E4E-A0D06C7DCFBC}"/>
                </a:ext>
              </a:extLst>
            </p:cNvPr>
            <p:cNvSpPr txBox="1"/>
            <p:nvPr/>
          </p:nvSpPr>
          <p:spPr>
            <a:xfrm>
              <a:off x="1564454" y="3770827"/>
              <a:ext cx="8686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0.425</a:t>
              </a:r>
              <a:endParaRPr lang="en-US" sz="2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08D01C-436A-D84A-0CB5-042147F046F3}"/>
                </a:ext>
              </a:extLst>
            </p:cNvPr>
            <p:cNvSpPr txBox="1"/>
            <p:nvPr/>
          </p:nvSpPr>
          <p:spPr>
            <a:xfrm>
              <a:off x="2591169" y="3770827"/>
              <a:ext cx="74438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0.8</a:t>
              </a:r>
              <a:endParaRPr lang="en-US" sz="28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706B85-C16A-3E69-2E5B-98C1EADFCA56}"/>
                </a:ext>
              </a:extLst>
            </p:cNvPr>
            <p:cNvSpPr txBox="1"/>
            <p:nvPr/>
          </p:nvSpPr>
          <p:spPr>
            <a:xfrm>
              <a:off x="3651769" y="3768593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41BE6E-8BB8-7AB3-AC7F-AC6E1C4A0DA4}"/>
                </a:ext>
              </a:extLst>
            </p:cNvPr>
            <p:cNvSpPr txBox="1"/>
            <p:nvPr/>
          </p:nvSpPr>
          <p:spPr>
            <a:xfrm>
              <a:off x="1740483" y="2812524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0.3</a:t>
              </a:r>
              <a:endParaRPr lang="en-US" sz="28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2FF3EA-D414-54C7-51B3-B73F7D65BF50}"/>
                </a:ext>
              </a:extLst>
            </p:cNvPr>
            <p:cNvSpPr txBox="1"/>
            <p:nvPr/>
          </p:nvSpPr>
          <p:spPr>
            <a:xfrm>
              <a:off x="2591171" y="2830502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6DF4EE-A33F-9A8D-3B38-F924FF9A09F7}"/>
                </a:ext>
              </a:extLst>
            </p:cNvPr>
            <p:cNvSpPr txBox="1"/>
            <p:nvPr/>
          </p:nvSpPr>
          <p:spPr>
            <a:xfrm>
              <a:off x="3651769" y="2828268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1.0</a:t>
              </a:r>
              <a:endParaRPr lang="en-US" sz="28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BAE560-F366-5658-6844-D0BB9A3F4676}"/>
                </a:ext>
              </a:extLst>
            </p:cNvPr>
            <p:cNvSpPr txBox="1"/>
            <p:nvPr/>
          </p:nvSpPr>
          <p:spPr>
            <a:xfrm>
              <a:off x="1225991" y="2836027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</a:t>
              </a:r>
              <a:endParaRPr lang="en-US" sz="28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65A7BDF-9A3D-5C11-ECE9-D75E73E22650}"/>
                </a:ext>
              </a:extLst>
            </p:cNvPr>
            <p:cNvSpPr txBox="1"/>
            <p:nvPr/>
          </p:nvSpPr>
          <p:spPr>
            <a:xfrm>
              <a:off x="1787176" y="3505011"/>
              <a:ext cx="67589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0.15</a:t>
              </a:r>
              <a:endParaRPr lang="en-US" sz="2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0971D8-C7F8-486F-2357-B6B7C7390568}"/>
                </a:ext>
              </a:extLst>
            </p:cNvPr>
            <p:cNvSpPr txBox="1"/>
            <p:nvPr/>
          </p:nvSpPr>
          <p:spPr>
            <a:xfrm>
              <a:off x="1249484" y="4175315"/>
              <a:ext cx="79346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0.425</a:t>
              </a:r>
              <a:endParaRPr lang="en-US" sz="2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9AA958-68D8-9026-5B95-8D603626EAE5}"/>
                </a:ext>
              </a:extLst>
            </p:cNvPr>
            <p:cNvSpPr txBox="1"/>
            <p:nvPr/>
          </p:nvSpPr>
          <p:spPr>
            <a:xfrm>
              <a:off x="2259326" y="4248525"/>
              <a:ext cx="86860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0.2</a:t>
              </a:r>
              <a:endParaRPr lang="en-US" sz="2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2CCBB7-B42A-079A-565E-6A1A429B8585}"/>
                </a:ext>
              </a:extLst>
            </p:cNvPr>
            <p:cNvSpPr txBox="1"/>
            <p:nvPr/>
          </p:nvSpPr>
          <p:spPr>
            <a:xfrm>
              <a:off x="3809448" y="5195324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0.4</a:t>
              </a:r>
              <a:endParaRPr lang="en-US" sz="2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3F3876-D282-EF52-B548-A8198D54EADB}"/>
                </a:ext>
              </a:extLst>
            </p:cNvPr>
            <p:cNvSpPr txBox="1"/>
            <p:nvPr/>
          </p:nvSpPr>
          <p:spPr>
            <a:xfrm>
              <a:off x="2838343" y="4534967"/>
              <a:ext cx="6972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0.15</a:t>
              </a:r>
              <a:endParaRPr lang="en-US" sz="2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9A27DF-DD60-1A08-B37A-2723CDAF16B7}"/>
                </a:ext>
              </a:extLst>
            </p:cNvPr>
            <p:cNvSpPr txBox="1"/>
            <p:nvPr/>
          </p:nvSpPr>
          <p:spPr>
            <a:xfrm>
              <a:off x="1917574" y="4464213"/>
              <a:ext cx="70439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0.45</a:t>
              </a:r>
              <a:endParaRPr lang="en-US" sz="2000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5F90DD-9919-9FFB-9979-1857D1D84E6E}"/>
                </a:ext>
              </a:extLst>
            </p:cNvPr>
            <p:cNvSpPr/>
            <p:nvPr/>
          </p:nvSpPr>
          <p:spPr>
            <a:xfrm>
              <a:off x="1273272" y="3003563"/>
              <a:ext cx="71484" cy="905464"/>
            </a:xfrm>
            <a:custGeom>
              <a:avLst/>
              <a:gdLst>
                <a:gd name="connsiteX0" fmla="*/ 0 w 71484"/>
                <a:gd name="connsiteY0" fmla="*/ 896529 h 905464"/>
                <a:gd name="connsiteX1" fmla="*/ 71484 w 71484"/>
                <a:gd name="connsiteY1" fmla="*/ 905464 h 905464"/>
                <a:gd name="connsiteX2" fmla="*/ 5957 w 71484"/>
                <a:gd name="connsiteY2" fmla="*/ 0 h 905464"/>
                <a:gd name="connsiteX3" fmla="*/ 0 w 71484"/>
                <a:gd name="connsiteY3" fmla="*/ 896529 h 90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84" h="905464">
                  <a:moveTo>
                    <a:pt x="0" y="896529"/>
                  </a:moveTo>
                  <a:lnTo>
                    <a:pt x="71484" y="905464"/>
                  </a:lnTo>
                  <a:lnTo>
                    <a:pt x="5957" y="0"/>
                  </a:lnTo>
                  <a:cubicBezTo>
                    <a:pt x="4964" y="292886"/>
                    <a:pt x="3972" y="585772"/>
                    <a:pt x="0" y="89652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B33199-09B3-3A63-5C5C-63FAB055F0BB}"/>
                </a:ext>
              </a:extLst>
            </p:cNvPr>
            <p:cNvSpPr/>
            <p:nvPr/>
          </p:nvSpPr>
          <p:spPr>
            <a:xfrm rot="16200000" flipV="1">
              <a:off x="3419854" y="4881837"/>
              <a:ext cx="101110" cy="1175997"/>
            </a:xfrm>
            <a:custGeom>
              <a:avLst/>
              <a:gdLst>
                <a:gd name="connsiteX0" fmla="*/ 0 w 71484"/>
                <a:gd name="connsiteY0" fmla="*/ 896529 h 905464"/>
                <a:gd name="connsiteX1" fmla="*/ 71484 w 71484"/>
                <a:gd name="connsiteY1" fmla="*/ 905464 h 905464"/>
                <a:gd name="connsiteX2" fmla="*/ 5957 w 71484"/>
                <a:gd name="connsiteY2" fmla="*/ 0 h 905464"/>
                <a:gd name="connsiteX3" fmla="*/ 0 w 71484"/>
                <a:gd name="connsiteY3" fmla="*/ 896529 h 90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84" h="905464">
                  <a:moveTo>
                    <a:pt x="0" y="896529"/>
                  </a:moveTo>
                  <a:lnTo>
                    <a:pt x="71484" y="905464"/>
                  </a:lnTo>
                  <a:lnTo>
                    <a:pt x="5957" y="0"/>
                  </a:lnTo>
                  <a:cubicBezTo>
                    <a:pt x="4964" y="292886"/>
                    <a:pt x="3972" y="585772"/>
                    <a:pt x="0" y="89652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9AE37EA-16F5-6141-AB61-49A0FD6BD4A4}"/>
                </a:ext>
              </a:extLst>
            </p:cNvPr>
            <p:cNvGrpSpPr/>
            <p:nvPr/>
          </p:nvGrpSpPr>
          <p:grpSpPr>
            <a:xfrm>
              <a:off x="1271455" y="2553190"/>
              <a:ext cx="3221913" cy="2964261"/>
              <a:chOff x="3164681" y="3171825"/>
              <a:chExt cx="1650207" cy="158591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99A3320-81D9-8FF5-AE8C-7A26BCDF2A14}"/>
                  </a:ext>
                </a:extLst>
              </p:cNvPr>
              <p:cNvSpPr/>
              <p:nvPr/>
            </p:nvSpPr>
            <p:spPr>
              <a:xfrm>
                <a:off x="3164681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50E6559-F6E7-84C9-ADF7-60E3A2FC9D45}"/>
                  </a:ext>
                </a:extLst>
              </p:cNvPr>
              <p:cNvSpPr/>
              <p:nvPr/>
            </p:nvSpPr>
            <p:spPr>
              <a:xfrm>
                <a:off x="3714750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D390F5F-02E1-5B07-CD98-7FBDBF4A8EAE}"/>
                  </a:ext>
                </a:extLst>
              </p:cNvPr>
              <p:cNvSpPr/>
              <p:nvPr/>
            </p:nvSpPr>
            <p:spPr>
              <a:xfrm>
                <a:off x="4264819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0551CE4-267D-C119-B6F4-016A8460E020}"/>
                  </a:ext>
                </a:extLst>
              </p:cNvPr>
              <p:cNvSpPr/>
              <p:nvPr/>
            </p:nvSpPr>
            <p:spPr>
              <a:xfrm>
                <a:off x="3164681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3273365-A685-0A6B-8670-2C873314CC83}"/>
                  </a:ext>
                </a:extLst>
              </p:cNvPr>
              <p:cNvSpPr/>
              <p:nvPr/>
            </p:nvSpPr>
            <p:spPr>
              <a:xfrm>
                <a:off x="3714750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678D0E4-1BC5-8BAF-9C90-130F555E779E}"/>
                  </a:ext>
                </a:extLst>
              </p:cNvPr>
              <p:cNvSpPr/>
              <p:nvPr/>
            </p:nvSpPr>
            <p:spPr>
              <a:xfrm>
                <a:off x="4264819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57E11AB-E437-CE53-876A-645076834793}"/>
                  </a:ext>
                </a:extLst>
              </p:cNvPr>
              <p:cNvSpPr/>
              <p:nvPr/>
            </p:nvSpPr>
            <p:spPr>
              <a:xfrm>
                <a:off x="3164681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844E1BB-67D7-7080-F090-B00F927CA141}"/>
                  </a:ext>
                </a:extLst>
              </p:cNvPr>
              <p:cNvSpPr/>
              <p:nvPr/>
            </p:nvSpPr>
            <p:spPr>
              <a:xfrm>
                <a:off x="3714750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1B3065C-BC2A-57B3-77E8-7D2CCA5E203D}"/>
                  </a:ext>
                </a:extLst>
              </p:cNvPr>
              <p:cNvSpPr/>
              <p:nvPr/>
            </p:nvSpPr>
            <p:spPr>
              <a:xfrm>
                <a:off x="4264819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DD23FE-B038-7C92-7175-94EF9A577DF9}"/>
                </a:ext>
              </a:extLst>
            </p:cNvPr>
            <p:cNvSpPr txBox="1"/>
            <p:nvPr/>
          </p:nvSpPr>
          <p:spPr>
            <a:xfrm>
              <a:off x="2285093" y="5167176"/>
              <a:ext cx="1010136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0.425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5B83A6-AE3E-8BE6-A1B7-4782D796E35B}"/>
                </a:ext>
              </a:extLst>
            </p:cNvPr>
            <p:cNvSpPr txBox="1"/>
            <p:nvPr/>
          </p:nvSpPr>
          <p:spPr>
            <a:xfrm>
              <a:off x="3335552" y="5299254"/>
              <a:ext cx="564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0.3</a:t>
              </a:r>
              <a:endParaRPr lang="en-US" sz="2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A410E7F-B479-459D-2357-925BEDF8D088}"/>
                </a:ext>
              </a:extLst>
            </p:cNvPr>
            <p:cNvSpPr txBox="1"/>
            <p:nvPr/>
          </p:nvSpPr>
          <p:spPr>
            <a:xfrm>
              <a:off x="1169249" y="3259723"/>
              <a:ext cx="564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0.3</a:t>
              </a:r>
              <a:endParaRPr lang="en-US" sz="2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82C263-532F-FB0A-838A-C95A07FD0CFF}"/>
              </a:ext>
            </a:extLst>
          </p:cNvPr>
          <p:cNvGrpSpPr/>
          <p:nvPr/>
        </p:nvGrpSpPr>
        <p:grpSpPr>
          <a:xfrm>
            <a:off x="1230767" y="2557653"/>
            <a:ext cx="3225166" cy="2967203"/>
            <a:chOff x="1268202" y="2553188"/>
            <a:chExt cx="3225166" cy="296720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CC1247-313F-5686-5842-D7C88D4356E0}"/>
                </a:ext>
              </a:extLst>
            </p:cNvPr>
            <p:cNvSpPr/>
            <p:nvPr/>
          </p:nvSpPr>
          <p:spPr>
            <a:xfrm>
              <a:off x="1268202" y="2553188"/>
              <a:ext cx="3210177" cy="296426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1" name="Right Triangle 50">
              <a:extLst>
                <a:ext uri="{FF2B5EF4-FFF2-40B4-BE49-F238E27FC236}">
                  <a16:creationId xmlns:a16="http://schemas.microsoft.com/office/drawing/2014/main" id="{EB042E6D-553B-E5AA-A766-746E4E499C28}"/>
                </a:ext>
              </a:extLst>
            </p:cNvPr>
            <p:cNvSpPr/>
            <p:nvPr/>
          </p:nvSpPr>
          <p:spPr>
            <a:xfrm>
              <a:off x="1271455" y="3827717"/>
              <a:ext cx="1714481" cy="1689734"/>
            </a:xfrm>
            <a:prstGeom prst="rt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BB89A50-0A10-30CA-00C7-00A520073A52}"/>
                </a:ext>
              </a:extLst>
            </p:cNvPr>
            <p:cNvSpPr/>
            <p:nvPr/>
          </p:nvSpPr>
          <p:spPr>
            <a:xfrm>
              <a:off x="1521914" y="2559416"/>
              <a:ext cx="2968201" cy="2820575"/>
            </a:xfrm>
            <a:custGeom>
              <a:avLst/>
              <a:gdLst>
                <a:gd name="connsiteX0" fmla="*/ 0 w 1520260"/>
                <a:gd name="connsiteY0" fmla="*/ 0 h 1509040"/>
                <a:gd name="connsiteX1" fmla="*/ 151465 w 1520260"/>
                <a:gd name="connsiteY1" fmla="*/ 532932 h 1509040"/>
                <a:gd name="connsiteX2" fmla="*/ 426346 w 1520260"/>
                <a:gd name="connsiteY2" fmla="*/ 976108 h 1509040"/>
                <a:gd name="connsiteX3" fmla="*/ 544152 w 1520260"/>
                <a:gd name="connsiteY3" fmla="*/ 1065865 h 1509040"/>
                <a:gd name="connsiteX4" fmla="*/ 964889 w 1520260"/>
                <a:gd name="connsiteY4" fmla="*/ 1380014 h 1509040"/>
                <a:gd name="connsiteX5" fmla="*/ 1520260 w 1520260"/>
                <a:gd name="connsiteY5" fmla="*/ 1509040 h 1509040"/>
                <a:gd name="connsiteX6" fmla="*/ 1520260 w 1520260"/>
                <a:gd name="connsiteY6" fmla="*/ 0 h 1509040"/>
                <a:gd name="connsiteX7" fmla="*/ 0 w 1520260"/>
                <a:gd name="connsiteY7" fmla="*/ 0 h 15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260" h="1509040">
                  <a:moveTo>
                    <a:pt x="0" y="0"/>
                  </a:moveTo>
                  <a:lnTo>
                    <a:pt x="151465" y="532932"/>
                  </a:lnTo>
                  <a:lnTo>
                    <a:pt x="426346" y="976108"/>
                  </a:lnTo>
                  <a:lnTo>
                    <a:pt x="544152" y="1065865"/>
                  </a:lnTo>
                  <a:lnTo>
                    <a:pt x="964889" y="1380014"/>
                  </a:lnTo>
                  <a:lnTo>
                    <a:pt x="1520260" y="1509040"/>
                  </a:lnTo>
                  <a:lnTo>
                    <a:pt x="15202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1F1646-F28B-A32E-BAC7-2A5C0869806F}"/>
                </a:ext>
              </a:extLst>
            </p:cNvPr>
            <p:cNvSpPr txBox="1"/>
            <p:nvPr/>
          </p:nvSpPr>
          <p:spPr>
            <a:xfrm>
              <a:off x="1622831" y="4791800"/>
              <a:ext cx="43135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US" sz="20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36CD4E-B5DA-900D-2895-2541325348FB}"/>
                </a:ext>
              </a:extLst>
            </p:cNvPr>
            <p:cNvSpPr txBox="1"/>
            <p:nvPr/>
          </p:nvSpPr>
          <p:spPr>
            <a:xfrm>
              <a:off x="2688791" y="4799011"/>
              <a:ext cx="6440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US" sz="20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E9F5256-9B9F-B262-C99A-1666E342ACE3}"/>
                </a:ext>
              </a:extLst>
            </p:cNvPr>
            <p:cNvSpPr txBox="1"/>
            <p:nvPr/>
          </p:nvSpPr>
          <p:spPr>
            <a:xfrm>
              <a:off x="3801162" y="4820939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BA5828E-4C3F-947B-6F52-9765DA8DF871}"/>
                </a:ext>
              </a:extLst>
            </p:cNvPr>
            <p:cNvSpPr txBox="1"/>
            <p:nvPr/>
          </p:nvSpPr>
          <p:spPr>
            <a:xfrm>
              <a:off x="1630856" y="3836809"/>
              <a:ext cx="44768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US" sz="2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7FB41E-9132-9185-9D53-B12F1C4EA05D}"/>
                </a:ext>
              </a:extLst>
            </p:cNvPr>
            <p:cNvSpPr txBox="1"/>
            <p:nvPr/>
          </p:nvSpPr>
          <p:spPr>
            <a:xfrm>
              <a:off x="2710899" y="3850654"/>
              <a:ext cx="54030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  <a:endParaRPr lang="en-US" sz="28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5712E7-B2BB-2B89-236C-2DC31F6F84C5}"/>
                </a:ext>
              </a:extLst>
            </p:cNvPr>
            <p:cNvSpPr txBox="1"/>
            <p:nvPr/>
          </p:nvSpPr>
          <p:spPr>
            <a:xfrm>
              <a:off x="3790847" y="3843467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  <a:endParaRPr lang="en-US" sz="28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D89A31-7AA8-68B7-2682-4AE4384D16F6}"/>
                </a:ext>
              </a:extLst>
            </p:cNvPr>
            <p:cNvSpPr txBox="1"/>
            <p:nvPr/>
          </p:nvSpPr>
          <p:spPr>
            <a:xfrm>
              <a:off x="1640964" y="2834608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  <a:endParaRPr lang="en-US" sz="28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2B6629-F9F1-02B6-05D9-6922706CFF1D}"/>
                </a:ext>
              </a:extLst>
            </p:cNvPr>
            <p:cNvSpPr txBox="1"/>
            <p:nvPr/>
          </p:nvSpPr>
          <p:spPr>
            <a:xfrm>
              <a:off x="2714935" y="2858468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  <a:endParaRPr lang="en-US" sz="28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9216D08-9B81-AC71-33B3-2C9EDB11C4B4}"/>
                </a:ext>
              </a:extLst>
            </p:cNvPr>
            <p:cNvSpPr txBox="1"/>
            <p:nvPr/>
          </p:nvSpPr>
          <p:spPr>
            <a:xfrm>
              <a:off x="3801162" y="2850222"/>
              <a:ext cx="5642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  <a:endParaRPr lang="en-US" sz="2800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8874E20-90BA-261E-DB56-6D5A3619C531}"/>
                </a:ext>
              </a:extLst>
            </p:cNvPr>
            <p:cNvSpPr/>
            <p:nvPr/>
          </p:nvSpPr>
          <p:spPr>
            <a:xfrm>
              <a:off x="1273272" y="3003563"/>
              <a:ext cx="71484" cy="905464"/>
            </a:xfrm>
            <a:custGeom>
              <a:avLst/>
              <a:gdLst>
                <a:gd name="connsiteX0" fmla="*/ 0 w 71484"/>
                <a:gd name="connsiteY0" fmla="*/ 896529 h 905464"/>
                <a:gd name="connsiteX1" fmla="*/ 71484 w 71484"/>
                <a:gd name="connsiteY1" fmla="*/ 905464 h 905464"/>
                <a:gd name="connsiteX2" fmla="*/ 5957 w 71484"/>
                <a:gd name="connsiteY2" fmla="*/ 0 h 905464"/>
                <a:gd name="connsiteX3" fmla="*/ 0 w 71484"/>
                <a:gd name="connsiteY3" fmla="*/ 896529 h 90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84" h="905464">
                  <a:moveTo>
                    <a:pt x="0" y="896529"/>
                  </a:moveTo>
                  <a:lnTo>
                    <a:pt x="71484" y="905464"/>
                  </a:lnTo>
                  <a:lnTo>
                    <a:pt x="5957" y="0"/>
                  </a:lnTo>
                  <a:cubicBezTo>
                    <a:pt x="4964" y="292886"/>
                    <a:pt x="3972" y="585772"/>
                    <a:pt x="0" y="89652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30637A-57FE-678F-DC2E-57707F937D8B}"/>
                </a:ext>
              </a:extLst>
            </p:cNvPr>
            <p:cNvSpPr/>
            <p:nvPr/>
          </p:nvSpPr>
          <p:spPr>
            <a:xfrm rot="16200000" flipV="1">
              <a:off x="3419854" y="4881837"/>
              <a:ext cx="101110" cy="1175997"/>
            </a:xfrm>
            <a:custGeom>
              <a:avLst/>
              <a:gdLst>
                <a:gd name="connsiteX0" fmla="*/ 0 w 71484"/>
                <a:gd name="connsiteY0" fmla="*/ 896529 h 905464"/>
                <a:gd name="connsiteX1" fmla="*/ 71484 w 71484"/>
                <a:gd name="connsiteY1" fmla="*/ 905464 h 905464"/>
                <a:gd name="connsiteX2" fmla="*/ 5957 w 71484"/>
                <a:gd name="connsiteY2" fmla="*/ 0 h 905464"/>
                <a:gd name="connsiteX3" fmla="*/ 0 w 71484"/>
                <a:gd name="connsiteY3" fmla="*/ 896529 h 90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84" h="905464">
                  <a:moveTo>
                    <a:pt x="0" y="896529"/>
                  </a:moveTo>
                  <a:lnTo>
                    <a:pt x="71484" y="905464"/>
                  </a:lnTo>
                  <a:lnTo>
                    <a:pt x="5957" y="0"/>
                  </a:lnTo>
                  <a:cubicBezTo>
                    <a:pt x="4964" y="292886"/>
                    <a:pt x="3972" y="585772"/>
                    <a:pt x="0" y="89652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CD9D496-A4D0-3D17-A752-2F60B09799C0}"/>
                </a:ext>
              </a:extLst>
            </p:cNvPr>
            <p:cNvGrpSpPr/>
            <p:nvPr/>
          </p:nvGrpSpPr>
          <p:grpSpPr>
            <a:xfrm>
              <a:off x="1271455" y="2553190"/>
              <a:ext cx="3221913" cy="2964261"/>
              <a:chOff x="3164681" y="3171825"/>
              <a:chExt cx="1650207" cy="158591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64465A7-6E72-6073-D1B1-56FB8328E73C}"/>
                  </a:ext>
                </a:extLst>
              </p:cNvPr>
              <p:cNvSpPr/>
              <p:nvPr/>
            </p:nvSpPr>
            <p:spPr>
              <a:xfrm>
                <a:off x="3164681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F2D8D43-C14A-D131-6257-5A1BF3C399CD}"/>
                  </a:ext>
                </a:extLst>
              </p:cNvPr>
              <p:cNvSpPr/>
              <p:nvPr/>
            </p:nvSpPr>
            <p:spPr>
              <a:xfrm>
                <a:off x="3714750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8BB759A-A272-FBD0-C89F-48B9BE6ED5A9}"/>
                  </a:ext>
                </a:extLst>
              </p:cNvPr>
              <p:cNvSpPr/>
              <p:nvPr/>
            </p:nvSpPr>
            <p:spPr>
              <a:xfrm>
                <a:off x="4264819" y="3171825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28B8776-4DCE-2CFB-0485-A99911DA6ACA}"/>
                  </a:ext>
                </a:extLst>
              </p:cNvPr>
              <p:cNvSpPr/>
              <p:nvPr/>
            </p:nvSpPr>
            <p:spPr>
              <a:xfrm>
                <a:off x="3164681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B7CBC63-CB13-8EE4-D5C7-012E7A1568A4}"/>
                  </a:ext>
                </a:extLst>
              </p:cNvPr>
              <p:cNvSpPr/>
              <p:nvPr/>
            </p:nvSpPr>
            <p:spPr>
              <a:xfrm>
                <a:off x="3714750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BF589BD-F52B-EE88-7D68-B7D7F8F3E1C6}"/>
                  </a:ext>
                </a:extLst>
              </p:cNvPr>
              <p:cNvSpPr/>
              <p:nvPr/>
            </p:nvSpPr>
            <p:spPr>
              <a:xfrm>
                <a:off x="4264819" y="3700463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E26E14E-50CA-5317-0DB0-1C6BA4888055}"/>
                  </a:ext>
                </a:extLst>
              </p:cNvPr>
              <p:cNvSpPr/>
              <p:nvPr/>
            </p:nvSpPr>
            <p:spPr>
              <a:xfrm>
                <a:off x="3164681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91D5328-5B48-F8ED-1691-39374646E509}"/>
                  </a:ext>
                </a:extLst>
              </p:cNvPr>
              <p:cNvSpPr/>
              <p:nvPr/>
            </p:nvSpPr>
            <p:spPr>
              <a:xfrm>
                <a:off x="3714750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0EC9B5E-1019-0E1C-B448-1D4EE8219D2D}"/>
                  </a:ext>
                </a:extLst>
              </p:cNvPr>
              <p:cNvSpPr/>
              <p:nvPr/>
            </p:nvSpPr>
            <p:spPr>
              <a:xfrm>
                <a:off x="4264819" y="4229101"/>
                <a:ext cx="550069" cy="5286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8B4F01-9AD0-6C7E-E9E7-2FFF7A503F26}"/>
              </a:ext>
            </a:extLst>
          </p:cNvPr>
          <p:cNvSpPr/>
          <p:nvPr/>
        </p:nvSpPr>
        <p:spPr>
          <a:xfrm>
            <a:off x="1289390" y="4576095"/>
            <a:ext cx="971915" cy="910305"/>
          </a:xfrm>
          <a:prstGeom prst="rect">
            <a:avLst/>
          </a:prstGeom>
          <a:noFill/>
          <a:ln w="41275">
            <a:solidFill>
              <a:srgbClr val="FF939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298DAE7A-3DF3-67D7-84C8-AE3AEAC0DA12}"/>
              </a:ext>
            </a:extLst>
          </p:cNvPr>
          <p:cNvSpPr/>
          <p:nvPr/>
        </p:nvSpPr>
        <p:spPr>
          <a:xfrm>
            <a:off x="8354022" y="4558175"/>
            <a:ext cx="993397" cy="922300"/>
          </a:xfrm>
          <a:custGeom>
            <a:avLst/>
            <a:gdLst>
              <a:gd name="connsiteX0" fmla="*/ 0 w 993397"/>
              <a:gd name="connsiteY0" fmla="*/ 3950 h 922300"/>
              <a:gd name="connsiteX1" fmla="*/ 3949 w 993397"/>
              <a:gd name="connsiteY1" fmla="*/ 920325 h 922300"/>
              <a:gd name="connsiteX2" fmla="*/ 993397 w 993397"/>
              <a:gd name="connsiteY2" fmla="*/ 922300 h 922300"/>
              <a:gd name="connsiteX3" fmla="*/ 993397 w 993397"/>
              <a:gd name="connsiteY3" fmla="*/ 333766 h 922300"/>
              <a:gd name="connsiteX4" fmla="*/ 645807 w 993397"/>
              <a:gd name="connsiteY4" fmla="*/ 0 h 922300"/>
              <a:gd name="connsiteX5" fmla="*/ 0 w 993397"/>
              <a:gd name="connsiteY5" fmla="*/ 3950 h 9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3397" h="922300">
                <a:moveTo>
                  <a:pt x="0" y="3950"/>
                </a:moveTo>
                <a:cubicBezTo>
                  <a:pt x="1316" y="309408"/>
                  <a:pt x="2633" y="614867"/>
                  <a:pt x="3949" y="920325"/>
                </a:cubicBezTo>
                <a:lnTo>
                  <a:pt x="993397" y="922300"/>
                </a:lnTo>
                <a:lnTo>
                  <a:pt x="993397" y="333766"/>
                </a:lnTo>
                <a:lnTo>
                  <a:pt x="645807" y="0"/>
                </a:lnTo>
                <a:lnTo>
                  <a:pt x="0" y="3950"/>
                </a:lnTo>
                <a:close/>
              </a:path>
            </a:pathLst>
          </a:custGeom>
          <a:noFill/>
          <a:ln w="38100">
            <a:solidFill>
              <a:srgbClr val="FF939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1F74BAC2-CB32-6CD0-11C0-BEABE476CC25}"/>
              </a:ext>
            </a:extLst>
          </p:cNvPr>
          <p:cNvSpPr/>
          <p:nvPr/>
        </p:nvSpPr>
        <p:spPr>
          <a:xfrm>
            <a:off x="9086727" y="4554225"/>
            <a:ext cx="264642" cy="260693"/>
          </a:xfrm>
          <a:custGeom>
            <a:avLst/>
            <a:gdLst>
              <a:gd name="connsiteX0" fmla="*/ 0 w 264642"/>
              <a:gd name="connsiteY0" fmla="*/ 0 h 260693"/>
              <a:gd name="connsiteX1" fmla="*/ 264642 w 264642"/>
              <a:gd name="connsiteY1" fmla="*/ 260693 h 260693"/>
              <a:gd name="connsiteX2" fmla="*/ 262667 w 264642"/>
              <a:gd name="connsiteY2" fmla="*/ 7900 h 260693"/>
              <a:gd name="connsiteX3" fmla="*/ 0 w 264642"/>
              <a:gd name="connsiteY3" fmla="*/ 0 h 26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642" h="260693">
                <a:moveTo>
                  <a:pt x="0" y="0"/>
                </a:moveTo>
                <a:lnTo>
                  <a:pt x="264642" y="260693"/>
                </a:lnTo>
                <a:cubicBezTo>
                  <a:pt x="263984" y="176429"/>
                  <a:pt x="263325" y="92164"/>
                  <a:pt x="262667" y="7900"/>
                </a:cubicBez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11135</TotalTime>
  <Words>305</Words>
  <Application>Microsoft Office PowerPoint</Application>
  <PresentationFormat>Widescreen</PresentationFormat>
  <Paragraphs>223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Axom MultiMat Diagrams</vt:lpstr>
      <vt:lpstr>Cell-Material Relation</vt:lpstr>
      <vt:lpstr>Volume Fractions</vt:lpstr>
      <vt:lpstr>Field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Whitlock, Brad Joseph</dc:creator>
  <cp:lastModifiedBy>Whitlock, Brad Joseph</cp:lastModifiedBy>
  <cp:revision>1</cp:revision>
  <dcterms:created xsi:type="dcterms:W3CDTF">2024-11-26T20:46:17Z</dcterms:created>
  <dcterms:modified xsi:type="dcterms:W3CDTF">2024-12-12T20:57:47Z</dcterms:modified>
</cp:coreProperties>
</file>