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83B0-A648-B149-BB53-B94553355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C75BB0-2A73-0249-B096-9939E984B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472A-BB4F-2040-9815-5DD7EDD4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C5E62-21EC-5B44-B70D-A60BD12B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52BC-9B6C-714B-973C-7F1E280A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4477-9023-7B44-9967-83766692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CAC99-D206-6542-A302-560D5CB06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E03A6-C6F5-3041-8C3C-B193480B6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B8DA-9076-B64C-B002-D1963D9E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CA386-B403-A44C-A0DB-C7F3A325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50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B77B3-843D-274A-8D58-B33381E68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540A2-2AEC-A547-91BD-DEAF8A7CB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1A7C3-A431-0749-9A34-E1D20C53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F9225-2FED-5849-A101-5E302042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40F5F-1331-2841-8257-4004A25E3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43D5-94F4-714A-BA73-FC42DC11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FC2D-62ED-A441-A7C8-27A2C2C6E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23BA-250C-CD4B-81A6-3760C8D4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EEEAA-6594-4047-8380-B61728F9E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B97AA-6D3F-1C43-B8B0-0A4438BD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8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F46B-05A6-0C49-8C53-4216537A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A218F-8813-3449-9B4C-992313CF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54A6-C108-BD4A-971F-B26E8C99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335E-7C6E-A844-945B-0CFE70BB6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42B2B-B4A5-654E-B3A4-66B732BC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AFCD-3792-D649-B7BC-FD34CC07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70D1-4322-6142-BAD5-D7128D9D9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539FE-5B8E-3B4E-A4FD-1507A9487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82712-5306-1847-B0E0-08089B8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F5A65-0BF3-E542-B3F3-C7BA11F7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7B850-2596-0640-B3D9-A2C7B921A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00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9C7CC-05A2-8F4C-8199-D72660D4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66F2E-7363-D946-9F1F-6E778384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C2C29-B658-D942-B199-DF0D7424B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2AC12-8194-7B4B-911D-7C51FB1B1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C6D5E-0995-8241-9A5F-9D3BE0BF0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6B89F-E72B-9945-A950-89F02FF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81C32-436B-AD44-B437-DADF22AA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CA73A5-E03E-E848-8A6B-378CE171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6A5C7-8F66-E84E-8188-D93A68E6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D102-6D2E-7942-802A-86E99D65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93BB4-DBBF-F642-9F7F-3636DD3B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CBA0D-1818-3B41-89BF-A8CBEF0D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9170E-30A6-5140-987C-2BDFDB79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41C65-C129-A64A-8BBA-8DB76016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D1276-8613-6541-AB6D-7AD5B616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F149-A55A-D34B-A3E0-1540A1E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E0A4-B175-0E41-A979-CC8E9CA1F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B7415-BE9C-CE49-85C5-1D8D8487D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97DC5-27D1-FA40-9A69-D45485D5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2AF5F-C9F0-3F4E-9E36-D35AC90D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DA72-9C41-B04B-9E4B-A4B4E35D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EA29-628F-0F4B-B699-3566B6B3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DF69C6-EC3B-C247-85FB-C4BAA0AA6F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BBD78-C560-3A46-9277-FC4C0476E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9E0DE-BBE1-8D47-86DF-9A909990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E1B90-FFC2-304D-9EB4-EC0980D2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A02B1-D09C-2940-A47C-17BDF844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1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7F95C-6532-9143-B819-13BA947D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D1FF6-1F39-4A4D-8D64-4DC0820FA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1AB5-8CD4-5A4D-9236-6314348FCD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1026A-C807-2647-80E3-8F09BACDB723}" type="datetimeFigureOut">
              <a:rPr lang="en-US" smtClean="0"/>
              <a:t>7/11/21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0AD9E-8097-D244-BF90-8631D83D3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B1588-46F2-554D-8FEE-3CC7C3FD5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9B53A-3154-C044-9835-6799BA4E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3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CC833F-4018-B84C-9687-4C01F1635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522637"/>
            <a:ext cx="6105194" cy="2031055"/>
          </a:xfrm>
        </p:spPr>
        <p:txBody>
          <a:bodyPr>
            <a:noAutofit/>
          </a:bodyPr>
          <a:lstStyle/>
          <a:p>
            <a:r>
              <a:rPr lang="en-US" sz="15000" dirty="0">
                <a:solidFill>
                  <a:srgbClr val="FFFFFF"/>
                </a:solidFill>
              </a:rPr>
              <a:t>libROM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769AD-90EE-FD47-B16E-CCA75ACD188E}"/>
              </a:ext>
            </a:extLst>
          </p:cNvPr>
          <p:cNvSpPr txBox="1"/>
          <p:nvPr/>
        </p:nvSpPr>
        <p:spPr>
          <a:xfrm>
            <a:off x="4332516" y="4093027"/>
            <a:ext cx="34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Library for Reduced Order Models</a:t>
            </a:r>
          </a:p>
        </p:txBody>
      </p:sp>
    </p:spTree>
    <p:extLst>
      <p:ext uri="{BB962C8B-B14F-4D97-AF65-F5344CB8AC3E}">
        <p14:creationId xmlns:p14="http://schemas.microsoft.com/office/powerpoint/2010/main" val="369304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libROM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RODDS</dc:title>
  <dc:creator>Choi, Youngsoo</dc:creator>
  <cp:lastModifiedBy>Choi, Youngsoo</cp:lastModifiedBy>
  <cp:revision>3</cp:revision>
  <dcterms:created xsi:type="dcterms:W3CDTF">2021-07-11T19:44:51Z</dcterms:created>
  <dcterms:modified xsi:type="dcterms:W3CDTF">2021-07-11T20:44:53Z</dcterms:modified>
</cp:coreProperties>
</file>