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81" r:id="rId3"/>
    <p:sldId id="282" r:id="rId4"/>
    <p:sldId id="257" r:id="rId5"/>
    <p:sldId id="259" r:id="rId6"/>
    <p:sldId id="280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62" r:id="rId15"/>
    <p:sldId id="276" r:id="rId16"/>
    <p:sldId id="277" r:id="rId17"/>
    <p:sldId id="263" r:id="rId18"/>
    <p:sldId id="264" r:id="rId19"/>
    <p:sldId id="260" r:id="rId20"/>
    <p:sldId id="278" r:id="rId21"/>
    <p:sldId id="266" r:id="rId22"/>
    <p:sldId id="279" r:id="rId23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33"/>
    <p:restoredTop sz="94694"/>
  </p:normalViewPr>
  <p:slideViewPr>
    <p:cSldViewPr snapToGrid="0" snapToObjects="1">
      <p:cViewPr varScale="1">
        <p:scale>
          <a:sx n="131" d="100"/>
          <a:sy n="131" d="100"/>
        </p:scale>
        <p:origin x="32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3177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519E-B196-1D4F-BD88-7C03AA8CDF66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E6B3-9DD3-C04B-9229-E7088D76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02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519E-B196-1D4F-BD88-7C03AA8CDF66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E6B3-9DD3-C04B-9229-E7088D76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44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461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633DCFF4-694A-0044-8F9F-58CC2C45A42D}"/>
              </a:ext>
            </a:extLst>
          </p:cNvPr>
          <p:cNvCxnSpPr>
            <a:cxnSpLocks/>
            <a:stCxn id="55" idx="0"/>
            <a:endCxn id="64" idx="0"/>
          </p:cNvCxnSpPr>
          <p:nvPr/>
        </p:nvCxnSpPr>
        <p:spPr>
          <a:xfrm rot="16200000" flipH="1" flipV="1">
            <a:off x="3879849" y="-741048"/>
            <a:ext cx="12702" cy="4805844"/>
          </a:xfrm>
          <a:prstGeom prst="bentConnector3">
            <a:avLst>
              <a:gd name="adj1" fmla="val -1799717"/>
            </a:avLst>
          </a:prstGeom>
          <a:ln w="19050">
            <a:solidFill>
              <a:schemeClr val="accent1">
                <a:lumMod val="50000"/>
              </a:schemeClr>
            </a:solidFill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AE6A90D2-D7DE-0244-9097-993219A947DB}"/>
              </a:ext>
            </a:extLst>
          </p:cNvPr>
          <p:cNvGrpSpPr/>
          <p:nvPr/>
        </p:nvGrpSpPr>
        <p:grpSpPr>
          <a:xfrm>
            <a:off x="485775" y="35440"/>
            <a:ext cx="6800850" cy="928766"/>
            <a:chOff x="488950" y="35440"/>
            <a:chExt cx="6800850" cy="928766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55CC52CF-D3B1-D448-BA32-E47C7E486DD8}"/>
                </a:ext>
              </a:extLst>
            </p:cNvPr>
            <p:cNvSpPr/>
            <p:nvPr/>
          </p:nvSpPr>
          <p:spPr>
            <a:xfrm>
              <a:off x="3429000" y="35440"/>
              <a:ext cx="914400" cy="274320"/>
            </a:xfrm>
            <a:prstGeom prst="roundRect">
              <a:avLst/>
            </a:prstGeom>
            <a:solidFill>
              <a:srgbClr val="FFFF00">
                <a:alpha val="34000"/>
              </a:srgb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SUNDIALS</a:t>
              </a:r>
            </a:p>
          </p:txBody>
        </p:sp>
        <p:cxnSp>
          <p:nvCxnSpPr>
            <p:cNvPr id="18" name="Elbow Connector 17">
              <a:extLst>
                <a:ext uri="{FF2B5EF4-FFF2-40B4-BE49-F238E27FC236}">
                  <a16:creationId xmlns:a16="http://schemas.microsoft.com/office/drawing/2014/main" id="{16022D71-ACC7-504B-91D2-97039909A40A}"/>
                </a:ext>
              </a:extLst>
            </p:cNvPr>
            <p:cNvCxnSpPr>
              <a:cxnSpLocks/>
              <a:stCxn id="6" idx="2"/>
              <a:endCxn id="10" idx="2"/>
            </p:cNvCxnSpPr>
            <p:nvPr/>
          </p:nvCxnSpPr>
          <p:spPr>
            <a:xfrm rot="16200000" flipH="1">
              <a:off x="3889375" y="-1985369"/>
              <a:ext cx="12700" cy="5886450"/>
            </a:xfrm>
            <a:prstGeom prst="bentConnector3">
              <a:avLst>
                <a:gd name="adj1" fmla="val 1800000"/>
              </a:avLst>
            </a:prstGeom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2A920692-B64C-E547-BCAA-C9C520601D95}"/>
                </a:ext>
              </a:extLst>
            </p:cNvPr>
            <p:cNvCxnSpPr>
              <a:cxnSpLocks/>
              <a:stCxn id="7" idx="2"/>
              <a:endCxn id="9" idx="2"/>
            </p:cNvCxnSpPr>
            <p:nvPr/>
          </p:nvCxnSpPr>
          <p:spPr>
            <a:xfrm rot="16200000" flipH="1">
              <a:off x="3889375" y="-808079"/>
              <a:ext cx="12700" cy="3531870"/>
            </a:xfrm>
            <a:prstGeom prst="bentConnector3">
              <a:avLst>
                <a:gd name="adj1" fmla="val 1800000"/>
              </a:avLst>
            </a:prstGeom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>
              <a:extLst>
                <a:ext uri="{FF2B5EF4-FFF2-40B4-BE49-F238E27FC236}">
                  <a16:creationId xmlns:a16="http://schemas.microsoft.com/office/drawing/2014/main" id="{6809BC55-84FC-E74B-95F4-77363CD4BFD8}"/>
                </a:ext>
              </a:extLst>
            </p:cNvPr>
            <p:cNvCxnSpPr>
              <a:cxnSpLocks/>
              <a:stCxn id="8" idx="2"/>
              <a:endCxn id="12" idx="2"/>
            </p:cNvCxnSpPr>
            <p:nvPr/>
          </p:nvCxnSpPr>
          <p:spPr>
            <a:xfrm rot="16200000" flipH="1">
              <a:off x="3889375" y="369211"/>
              <a:ext cx="12700" cy="1177290"/>
            </a:xfrm>
            <a:prstGeom prst="bentConnector3">
              <a:avLst>
                <a:gd name="adj1" fmla="val 1800000"/>
              </a:avLst>
            </a:prstGeom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178C1E08-E5A8-F84F-9405-63D3C54A55AA}"/>
                </a:ext>
              </a:extLst>
            </p:cNvPr>
            <p:cNvSpPr/>
            <p:nvPr/>
          </p:nvSpPr>
          <p:spPr>
            <a:xfrm>
              <a:off x="488950" y="683536"/>
              <a:ext cx="914400" cy="274320"/>
            </a:xfrm>
            <a:prstGeom prst="roundRect">
              <a:avLst/>
            </a:prstGeom>
            <a:solidFill>
              <a:srgbClr val="FFFF00">
                <a:alpha val="34000"/>
              </a:srgb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CVODE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4372EFC7-AD81-644D-9611-0EBD6B020703}"/>
                </a:ext>
              </a:extLst>
            </p:cNvPr>
            <p:cNvSpPr/>
            <p:nvPr/>
          </p:nvSpPr>
          <p:spPr>
            <a:xfrm>
              <a:off x="1666240" y="683536"/>
              <a:ext cx="914400" cy="274320"/>
            </a:xfrm>
            <a:prstGeom prst="roundRect">
              <a:avLst/>
            </a:prstGeom>
            <a:solidFill>
              <a:srgbClr val="FFFF00">
                <a:alpha val="34000"/>
              </a:srgb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CVODES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33F3904F-F0BE-074C-9DCD-0F90FA3EC733}"/>
                </a:ext>
              </a:extLst>
            </p:cNvPr>
            <p:cNvSpPr/>
            <p:nvPr/>
          </p:nvSpPr>
          <p:spPr>
            <a:xfrm>
              <a:off x="2843530" y="683536"/>
              <a:ext cx="914400" cy="274320"/>
            </a:xfrm>
            <a:prstGeom prst="roundRect">
              <a:avLst/>
            </a:prstGeom>
            <a:solidFill>
              <a:srgbClr val="FFFF00">
                <a:alpha val="34000"/>
              </a:srgb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ARKODE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3E9DBE75-E53D-E145-852B-B9E218983336}"/>
                </a:ext>
              </a:extLst>
            </p:cNvPr>
            <p:cNvSpPr/>
            <p:nvPr/>
          </p:nvSpPr>
          <p:spPr>
            <a:xfrm>
              <a:off x="5198110" y="683536"/>
              <a:ext cx="914400" cy="274320"/>
            </a:xfrm>
            <a:prstGeom prst="roundRect">
              <a:avLst/>
            </a:prstGeom>
            <a:solidFill>
              <a:srgbClr val="FFFF00">
                <a:alpha val="34000"/>
              </a:srgb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IDAS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C2848DD6-62B4-3049-AE96-324A910912FF}"/>
                </a:ext>
              </a:extLst>
            </p:cNvPr>
            <p:cNvSpPr/>
            <p:nvPr/>
          </p:nvSpPr>
          <p:spPr>
            <a:xfrm>
              <a:off x="6375400" y="683536"/>
              <a:ext cx="914400" cy="274320"/>
            </a:xfrm>
            <a:prstGeom prst="roundRect">
              <a:avLst/>
            </a:prstGeom>
            <a:solidFill>
              <a:srgbClr val="FFFF00">
                <a:alpha val="34000"/>
              </a:srgb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KINSOL</a:t>
              </a:r>
            </a:p>
          </p:txBody>
        </p:sp>
        <p:cxnSp>
          <p:nvCxnSpPr>
            <p:cNvPr id="11" name="Elbow Connector 10">
              <a:extLst>
                <a:ext uri="{FF2B5EF4-FFF2-40B4-BE49-F238E27FC236}">
                  <a16:creationId xmlns:a16="http://schemas.microsoft.com/office/drawing/2014/main" id="{9AC72F81-6C03-0B46-ABA3-2ADEB927061B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 rot="5400000">
              <a:off x="2229287" y="-973377"/>
              <a:ext cx="373776" cy="294005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5CB0D237-9814-1848-BC4C-F09A6BD2E699}"/>
                </a:ext>
              </a:extLst>
            </p:cNvPr>
            <p:cNvSpPr/>
            <p:nvPr/>
          </p:nvSpPr>
          <p:spPr>
            <a:xfrm>
              <a:off x="4020820" y="683536"/>
              <a:ext cx="914400" cy="274320"/>
            </a:xfrm>
            <a:prstGeom prst="roundRect">
              <a:avLst/>
            </a:prstGeom>
            <a:solidFill>
              <a:srgbClr val="FFFF00">
                <a:alpha val="34000"/>
              </a:srgb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</a:t>
              </a:r>
            </a:p>
          </p:txBody>
        </p:sp>
        <p:cxnSp>
          <p:nvCxnSpPr>
            <p:cNvPr id="13" name="Elbow Connector 12">
              <a:extLst>
                <a:ext uri="{FF2B5EF4-FFF2-40B4-BE49-F238E27FC236}">
                  <a16:creationId xmlns:a16="http://schemas.microsoft.com/office/drawing/2014/main" id="{9A7B37D3-8B18-7D43-8069-29A3F0F1941F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 rot="5400000">
              <a:off x="2817932" y="-384732"/>
              <a:ext cx="373776" cy="176276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>
              <a:extLst>
                <a:ext uri="{FF2B5EF4-FFF2-40B4-BE49-F238E27FC236}">
                  <a16:creationId xmlns:a16="http://schemas.microsoft.com/office/drawing/2014/main" id="{C90FFDE1-E8DB-5E40-8BF5-66AF1BA2591E}"/>
                </a:ext>
              </a:extLst>
            </p:cNvPr>
            <p:cNvCxnSpPr>
              <a:cxnSpLocks/>
              <a:stCxn id="5" idx="2"/>
              <a:endCxn id="8" idx="0"/>
            </p:cNvCxnSpPr>
            <p:nvPr/>
          </p:nvCxnSpPr>
          <p:spPr>
            <a:xfrm rot="5400000">
              <a:off x="3406577" y="203913"/>
              <a:ext cx="373776" cy="58547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>
              <a:extLst>
                <a:ext uri="{FF2B5EF4-FFF2-40B4-BE49-F238E27FC236}">
                  <a16:creationId xmlns:a16="http://schemas.microsoft.com/office/drawing/2014/main" id="{3BFFB79F-6877-9A4D-9A1A-879DCB76FA1D}"/>
                </a:ext>
              </a:extLst>
            </p:cNvPr>
            <p:cNvCxnSpPr>
              <a:cxnSpLocks/>
              <a:stCxn id="5" idx="2"/>
              <a:endCxn id="12" idx="0"/>
            </p:cNvCxnSpPr>
            <p:nvPr/>
          </p:nvCxnSpPr>
          <p:spPr>
            <a:xfrm rot="16200000" flipH="1">
              <a:off x="3995222" y="200738"/>
              <a:ext cx="373776" cy="59182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>
              <a:extLst>
                <a:ext uri="{FF2B5EF4-FFF2-40B4-BE49-F238E27FC236}">
                  <a16:creationId xmlns:a16="http://schemas.microsoft.com/office/drawing/2014/main" id="{5F825BD0-9205-0848-AC8F-7308C7422957}"/>
                </a:ext>
              </a:extLst>
            </p:cNvPr>
            <p:cNvCxnSpPr>
              <a:cxnSpLocks/>
              <a:stCxn id="5" idx="2"/>
              <a:endCxn id="9" idx="0"/>
            </p:cNvCxnSpPr>
            <p:nvPr/>
          </p:nvCxnSpPr>
          <p:spPr>
            <a:xfrm rot="16200000" flipH="1">
              <a:off x="4583867" y="-387907"/>
              <a:ext cx="373776" cy="176911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>
              <a:extLst>
                <a:ext uri="{FF2B5EF4-FFF2-40B4-BE49-F238E27FC236}">
                  <a16:creationId xmlns:a16="http://schemas.microsoft.com/office/drawing/2014/main" id="{A18B5990-71D9-2C4D-83F3-546D52CD1A12}"/>
                </a:ext>
              </a:extLst>
            </p:cNvPr>
            <p:cNvCxnSpPr>
              <a:cxnSpLocks/>
              <a:stCxn id="5" idx="2"/>
              <a:endCxn id="10" idx="0"/>
            </p:cNvCxnSpPr>
            <p:nvPr/>
          </p:nvCxnSpPr>
          <p:spPr>
            <a:xfrm rot="16200000" flipH="1">
              <a:off x="5172512" y="-976552"/>
              <a:ext cx="373776" cy="294640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0787938-1C4F-7A42-946F-BEB53DAEDDD8}"/>
              </a:ext>
            </a:extLst>
          </p:cNvPr>
          <p:cNvCxnSpPr>
            <a:cxnSpLocks/>
          </p:cNvCxnSpPr>
          <p:nvPr/>
        </p:nvCxnSpPr>
        <p:spPr>
          <a:xfrm>
            <a:off x="3886200" y="1183673"/>
            <a:ext cx="0" cy="250844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EE2206F8-86D6-6F44-B43F-606E63901BC3}"/>
              </a:ext>
            </a:extLst>
          </p:cNvPr>
          <p:cNvCxnSpPr/>
          <p:nvPr/>
        </p:nvCxnSpPr>
        <p:spPr>
          <a:xfrm>
            <a:off x="0" y="2532723"/>
            <a:ext cx="77724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D3FF7D45-7EC9-5145-AEF9-B2384FAE994A}"/>
              </a:ext>
            </a:extLst>
          </p:cNvPr>
          <p:cNvSpPr txBox="1"/>
          <p:nvPr/>
        </p:nvSpPr>
        <p:spPr>
          <a:xfrm>
            <a:off x="2767293" y="2532723"/>
            <a:ext cx="223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Cut Here</a:t>
            </a: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59746F3F-422C-D746-BE7E-F3507F8CE34D}"/>
              </a:ext>
            </a:extLst>
          </p:cNvPr>
          <p:cNvGrpSpPr/>
          <p:nvPr/>
        </p:nvGrpSpPr>
        <p:grpSpPr>
          <a:xfrm>
            <a:off x="751758" y="1434517"/>
            <a:ext cx="6268885" cy="1062745"/>
            <a:chOff x="780280" y="1434517"/>
            <a:chExt cx="6268885" cy="1062745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5D1A86CA-742D-3442-AD5C-CB3EA9B047E0}"/>
                </a:ext>
              </a:extLst>
            </p:cNvPr>
            <p:cNvGrpSpPr/>
            <p:nvPr/>
          </p:nvGrpSpPr>
          <p:grpSpPr>
            <a:xfrm>
              <a:off x="2382228" y="1434517"/>
              <a:ext cx="1463040" cy="1062745"/>
              <a:chOff x="1967179" y="1421815"/>
              <a:chExt cx="1463040" cy="1062745"/>
            </a:xfrm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4A92B09-5C3D-4640-A97D-90C3EABC6E6B}"/>
                  </a:ext>
                </a:extLst>
              </p:cNvPr>
              <p:cNvCxnSpPr>
                <a:cxnSpLocks/>
                <a:endCxn id="24" idx="0"/>
              </p:cNvCxnSpPr>
              <p:nvPr/>
            </p:nvCxnSpPr>
            <p:spPr>
              <a:xfrm>
                <a:off x="2698699" y="1421815"/>
                <a:ext cx="0" cy="233709"/>
              </a:xfrm>
              <a:prstGeom prst="straightConnector1">
                <a:avLst/>
              </a:prstGeom>
              <a:ln w="19050">
                <a:solidFill>
                  <a:schemeClr val="accent1">
                    <a:lumMod val="50000"/>
                  </a:scheme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C6BBD60-B44E-3843-B7BB-80FF75895234}"/>
                  </a:ext>
                </a:extLst>
              </p:cNvPr>
              <p:cNvSpPr/>
              <p:nvPr/>
            </p:nvSpPr>
            <p:spPr>
              <a:xfrm>
                <a:off x="1967179" y="1655524"/>
                <a:ext cx="1463040" cy="365760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SUNMatrix</a:t>
                </a:r>
                <a:endPara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Interface</a:t>
                </a:r>
                <a:endParaRPr lang="en-US" sz="9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E10AD2F-887B-C443-9CDC-42485DE7E404}"/>
                  </a:ext>
                </a:extLst>
              </p:cNvPr>
              <p:cNvCxnSpPr>
                <a:cxnSpLocks/>
                <a:stCxn id="24" idx="2"/>
                <a:endCxn id="27" idx="0"/>
              </p:cNvCxnSpPr>
              <p:nvPr/>
            </p:nvCxnSpPr>
            <p:spPr>
              <a:xfrm>
                <a:off x="2698699" y="2021284"/>
                <a:ext cx="0" cy="188956"/>
              </a:xfrm>
              <a:prstGeom prst="straightConnector1">
                <a:avLst/>
              </a:prstGeom>
              <a:ln w="19050">
                <a:solidFill>
                  <a:schemeClr val="accent1">
                    <a:lumMod val="50000"/>
                  </a:scheme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46B41B1-8F27-AA4E-ADFF-614A6661784A}"/>
                  </a:ext>
                </a:extLst>
              </p:cNvPr>
              <p:cNvSpPr/>
              <p:nvPr/>
            </p:nvSpPr>
            <p:spPr>
              <a:xfrm>
                <a:off x="1967179" y="2210240"/>
                <a:ext cx="1463040" cy="2743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Matrices</a:t>
                </a:r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21CA5948-E888-B646-829B-353E74E494F5}"/>
                </a:ext>
              </a:extLst>
            </p:cNvPr>
            <p:cNvGrpSpPr/>
            <p:nvPr/>
          </p:nvGrpSpPr>
          <p:grpSpPr>
            <a:xfrm>
              <a:off x="3984176" y="1434517"/>
              <a:ext cx="1463041" cy="1062745"/>
              <a:chOff x="3605530" y="1434517"/>
              <a:chExt cx="1463041" cy="1062745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AFB5DB1-CA71-8346-859B-DF02D90D671B}"/>
                  </a:ext>
                </a:extLst>
              </p:cNvPr>
              <p:cNvSpPr/>
              <p:nvPr/>
            </p:nvSpPr>
            <p:spPr>
              <a:xfrm>
                <a:off x="3605530" y="1655524"/>
                <a:ext cx="1463040" cy="365760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SUNLinearSolver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Interface</a:t>
                </a: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D1CDC3A4-4441-3E4C-8DF6-50592AC7EC10}"/>
                  </a:ext>
                </a:extLst>
              </p:cNvPr>
              <p:cNvCxnSpPr>
                <a:cxnSpLocks/>
                <a:stCxn id="34" idx="2"/>
                <a:endCxn id="35" idx="0"/>
              </p:cNvCxnSpPr>
              <p:nvPr/>
            </p:nvCxnSpPr>
            <p:spPr>
              <a:xfrm>
                <a:off x="4337050" y="2021284"/>
                <a:ext cx="1" cy="201658"/>
              </a:xfrm>
              <a:prstGeom prst="straightConnector1">
                <a:avLst/>
              </a:prstGeom>
              <a:ln w="19050">
                <a:solidFill>
                  <a:schemeClr val="accent1">
                    <a:lumMod val="50000"/>
                  </a:scheme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95AAC5ED-A4A9-A841-A2D5-2EF7FC2E90D1}"/>
                  </a:ext>
                </a:extLst>
              </p:cNvPr>
              <p:cNvCxnSpPr>
                <a:cxnSpLocks/>
                <a:endCxn id="34" idx="0"/>
              </p:cNvCxnSpPr>
              <p:nvPr/>
            </p:nvCxnSpPr>
            <p:spPr>
              <a:xfrm>
                <a:off x="4337050" y="1434517"/>
                <a:ext cx="0" cy="221007"/>
              </a:xfrm>
              <a:prstGeom prst="straightConnector1">
                <a:avLst/>
              </a:prstGeom>
              <a:ln w="19050">
                <a:solidFill>
                  <a:schemeClr val="accent1">
                    <a:lumMod val="50000"/>
                  </a:scheme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25E4283-97EF-9448-89C8-DC81737C5790}"/>
                  </a:ext>
                </a:extLst>
              </p:cNvPr>
              <p:cNvSpPr/>
              <p:nvPr/>
            </p:nvSpPr>
            <p:spPr>
              <a:xfrm>
                <a:off x="3605531" y="2222942"/>
                <a:ext cx="1463040" cy="2743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Linear Solvers</a:t>
                </a:r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07E80CE2-C734-9549-99DA-1425615E4796}"/>
                </a:ext>
              </a:extLst>
            </p:cNvPr>
            <p:cNvGrpSpPr/>
            <p:nvPr/>
          </p:nvGrpSpPr>
          <p:grpSpPr>
            <a:xfrm>
              <a:off x="5586124" y="1655523"/>
              <a:ext cx="1463041" cy="841739"/>
              <a:chOff x="5620917" y="1655524"/>
              <a:chExt cx="1463041" cy="841739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B18023F6-B3CE-314A-92D1-2FFAF8B75E9E}"/>
                  </a:ext>
                </a:extLst>
              </p:cNvPr>
              <p:cNvSpPr/>
              <p:nvPr/>
            </p:nvSpPr>
            <p:spPr>
              <a:xfrm>
                <a:off x="5620917" y="1655524"/>
                <a:ext cx="1463040" cy="365760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SUNNonlinearSolver</a:t>
                </a:r>
                <a:endPara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Interface</a:t>
                </a:r>
                <a:endParaRPr lang="en-US" sz="9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38842141-CFBA-E444-9663-F8EBF8FDEF28}"/>
                  </a:ext>
                </a:extLst>
              </p:cNvPr>
              <p:cNvCxnSpPr>
                <a:cxnSpLocks/>
                <a:stCxn id="55" idx="2"/>
                <a:endCxn id="58" idx="0"/>
              </p:cNvCxnSpPr>
              <p:nvPr/>
            </p:nvCxnSpPr>
            <p:spPr>
              <a:xfrm>
                <a:off x="6352437" y="2021284"/>
                <a:ext cx="1" cy="201659"/>
              </a:xfrm>
              <a:prstGeom prst="straightConnector1">
                <a:avLst/>
              </a:prstGeom>
              <a:ln w="19050">
                <a:solidFill>
                  <a:schemeClr val="accent1">
                    <a:lumMod val="50000"/>
                  </a:scheme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85A800C-1B68-0146-A4AB-CDCB3CF31E3D}"/>
                  </a:ext>
                </a:extLst>
              </p:cNvPr>
              <p:cNvSpPr/>
              <p:nvPr/>
            </p:nvSpPr>
            <p:spPr>
              <a:xfrm>
                <a:off x="5620918" y="2222943"/>
                <a:ext cx="1463040" cy="2743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Nonlinear Solvers</a:t>
                </a:r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18C9631E-0382-E546-A487-4F2558438503}"/>
                </a:ext>
              </a:extLst>
            </p:cNvPr>
            <p:cNvGrpSpPr/>
            <p:nvPr/>
          </p:nvGrpSpPr>
          <p:grpSpPr>
            <a:xfrm>
              <a:off x="780280" y="1668225"/>
              <a:ext cx="1463040" cy="829037"/>
              <a:chOff x="488950" y="1655524"/>
              <a:chExt cx="1463040" cy="829037"/>
            </a:xfrm>
          </p:grpSpPr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D46D3AE9-2915-E54A-8C30-6CA68847BEAE}"/>
                  </a:ext>
                </a:extLst>
              </p:cNvPr>
              <p:cNvCxnSpPr>
                <a:cxnSpLocks/>
                <a:stCxn id="64" idx="2"/>
                <a:endCxn id="82" idx="0"/>
              </p:cNvCxnSpPr>
              <p:nvPr/>
            </p:nvCxnSpPr>
            <p:spPr>
              <a:xfrm>
                <a:off x="1220470" y="2021284"/>
                <a:ext cx="0" cy="188957"/>
              </a:xfrm>
              <a:prstGeom prst="straightConnector1">
                <a:avLst/>
              </a:prstGeom>
              <a:ln w="19050">
                <a:solidFill>
                  <a:schemeClr val="accent1">
                    <a:lumMod val="50000"/>
                  </a:scheme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EC219DC9-DF06-6546-B713-30EA488A1C2F}"/>
                  </a:ext>
                </a:extLst>
              </p:cNvPr>
              <p:cNvSpPr/>
              <p:nvPr/>
            </p:nvSpPr>
            <p:spPr>
              <a:xfrm>
                <a:off x="488950" y="1655524"/>
                <a:ext cx="1463040" cy="365760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N_Vector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Interface</a:t>
                </a:r>
                <a:endParaRPr lang="en-US" sz="9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B6CA4B2-6C53-5148-9318-907ADFAE51B2}"/>
                  </a:ext>
                </a:extLst>
              </p:cNvPr>
              <p:cNvSpPr/>
              <p:nvPr/>
            </p:nvSpPr>
            <p:spPr>
              <a:xfrm>
                <a:off x="488950" y="2210241"/>
                <a:ext cx="1463040" cy="2743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 anchorCtr="0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Vectors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40753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Elbow Connector 1">
            <a:extLst>
              <a:ext uri="{FF2B5EF4-FFF2-40B4-BE49-F238E27FC236}">
                <a16:creationId xmlns:a16="http://schemas.microsoft.com/office/drawing/2014/main" id="{72461C83-755C-6E42-A2D0-21058BA77401}"/>
              </a:ext>
            </a:extLst>
          </p:cNvPr>
          <p:cNvCxnSpPr>
            <a:cxnSpLocks/>
            <a:stCxn id="44" idx="2"/>
            <a:endCxn id="59" idx="0"/>
          </p:cNvCxnSpPr>
          <p:nvPr/>
        </p:nvCxnSpPr>
        <p:spPr>
          <a:xfrm rot="5400000">
            <a:off x="1797423" y="23735"/>
            <a:ext cx="1122076" cy="3050668"/>
          </a:xfrm>
          <a:prstGeom prst="bentConnector3">
            <a:avLst>
              <a:gd name="adj1" fmla="val 14598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1E4BEE88-9088-624E-A177-8B442A2AF210}"/>
              </a:ext>
            </a:extLst>
          </p:cNvPr>
          <p:cNvCxnSpPr>
            <a:cxnSpLocks/>
            <a:stCxn id="44" idx="2"/>
            <a:endCxn id="48" idx="0"/>
          </p:cNvCxnSpPr>
          <p:nvPr/>
        </p:nvCxnSpPr>
        <p:spPr>
          <a:xfrm rot="16200000" flipH="1">
            <a:off x="5121801" y="-249975"/>
            <a:ext cx="410625" cy="2886636"/>
          </a:xfrm>
          <a:prstGeom prst="bentConnector3">
            <a:avLst>
              <a:gd name="adj1" fmla="val 40872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4A5937B-FDD7-D948-8641-73942B318EFD}"/>
              </a:ext>
            </a:extLst>
          </p:cNvPr>
          <p:cNvCxnSpPr>
            <a:cxnSpLocks/>
          </p:cNvCxnSpPr>
          <p:nvPr/>
        </p:nvCxnSpPr>
        <p:spPr>
          <a:xfrm>
            <a:off x="0" y="3734229"/>
            <a:ext cx="77724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3D4CF00-6519-314A-92A7-12F17C3B06FF}"/>
              </a:ext>
            </a:extLst>
          </p:cNvPr>
          <p:cNvSpPr txBox="1"/>
          <p:nvPr/>
        </p:nvSpPr>
        <p:spPr>
          <a:xfrm>
            <a:off x="2767293" y="3736124"/>
            <a:ext cx="22378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Cut Here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F4DC290-86E8-9946-8FDA-CC6723629A93}"/>
              </a:ext>
            </a:extLst>
          </p:cNvPr>
          <p:cNvSpPr/>
          <p:nvPr/>
        </p:nvSpPr>
        <p:spPr>
          <a:xfrm>
            <a:off x="6038911" y="2110107"/>
            <a:ext cx="1463040" cy="36576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SUNNonlinearSolver</a:t>
            </a:r>
            <a:endParaRPr lang="en-US" sz="1000" b="1" dirty="0">
              <a:solidFill>
                <a:schemeClr val="tx1"/>
              </a:solidFill>
              <a:effectLst/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Interface</a:t>
            </a:r>
            <a:endParaRPr lang="en-US" sz="900" b="1" dirty="0">
              <a:solidFill>
                <a:schemeClr val="tx1"/>
              </a:solidFill>
              <a:effectLst/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39AB5BD-20EB-7147-A90E-22C54CAB25A0}"/>
              </a:ext>
            </a:extLst>
          </p:cNvPr>
          <p:cNvSpPr/>
          <p:nvPr/>
        </p:nvSpPr>
        <p:spPr>
          <a:xfrm>
            <a:off x="6038911" y="2645062"/>
            <a:ext cx="146304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Nonlinear Solver</a:t>
            </a:r>
            <a:endParaRPr lang="en-US" sz="1000" b="1" dirty="0">
              <a:solidFill>
                <a:schemeClr val="tx1"/>
              </a:solidFill>
              <a:effectLst/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C5698F4-F190-9040-8921-91A6A564C2F3}"/>
              </a:ext>
            </a:extLst>
          </p:cNvPr>
          <p:cNvCxnSpPr>
            <a:cxnSpLocks/>
            <a:stCxn id="37" idx="2"/>
            <a:endCxn id="40" idx="0"/>
          </p:cNvCxnSpPr>
          <p:nvPr/>
        </p:nvCxnSpPr>
        <p:spPr>
          <a:xfrm>
            <a:off x="6770431" y="2475867"/>
            <a:ext cx="0" cy="16919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B10F90B-D05C-5043-AE87-DD29E613DFB8}"/>
              </a:ext>
            </a:extLst>
          </p:cNvPr>
          <p:cNvSpPr/>
          <p:nvPr/>
        </p:nvSpPr>
        <p:spPr>
          <a:xfrm>
            <a:off x="3426595" y="622271"/>
            <a:ext cx="91440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IDAS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1586B2AC-9CCC-CA4E-8217-E55126B904CC}"/>
              </a:ext>
            </a:extLst>
          </p:cNvPr>
          <p:cNvSpPr/>
          <p:nvPr/>
        </p:nvSpPr>
        <p:spPr>
          <a:xfrm>
            <a:off x="3426595" y="35440"/>
            <a:ext cx="91440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FC3288-FB9C-F945-A5B7-F6348B8D574C}"/>
              </a:ext>
            </a:extLst>
          </p:cNvPr>
          <p:cNvCxnSpPr>
            <a:cxnSpLocks/>
            <a:stCxn id="45" idx="2"/>
            <a:endCxn id="44" idx="0"/>
          </p:cNvCxnSpPr>
          <p:nvPr/>
        </p:nvCxnSpPr>
        <p:spPr>
          <a:xfrm>
            <a:off x="3883795" y="401200"/>
            <a:ext cx="0" cy="22107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C61C5D6F-9C9D-464E-A015-DCDEEAE18D03}"/>
              </a:ext>
            </a:extLst>
          </p:cNvPr>
          <p:cNvSpPr/>
          <p:nvPr/>
        </p:nvSpPr>
        <p:spPr>
          <a:xfrm>
            <a:off x="5856031" y="1398656"/>
            <a:ext cx="1828800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IDANLS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Nonlinear Solver Interface</a:t>
            </a:r>
          </a:p>
        </p:txBody>
      </p: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7CA9AAC0-C21E-484C-BF0B-FB531FA8F474}"/>
              </a:ext>
            </a:extLst>
          </p:cNvPr>
          <p:cNvCxnSpPr>
            <a:cxnSpLocks/>
            <a:stCxn id="44" idx="2"/>
            <a:endCxn id="47" idx="0"/>
          </p:cNvCxnSpPr>
          <p:nvPr/>
        </p:nvCxnSpPr>
        <p:spPr>
          <a:xfrm rot="16200000" flipH="1">
            <a:off x="3679320" y="1192506"/>
            <a:ext cx="410625" cy="167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7FC48D9-EAD9-EA41-B11D-26A75F6061FB}"/>
              </a:ext>
            </a:extLst>
          </p:cNvPr>
          <p:cNvGrpSpPr/>
          <p:nvPr/>
        </p:nvGrpSpPr>
        <p:grpSpPr>
          <a:xfrm>
            <a:off x="2587683" y="3102218"/>
            <a:ext cx="2592225" cy="556622"/>
            <a:chOff x="6377665" y="4586034"/>
            <a:chExt cx="2663415" cy="556622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5FC69A6-8054-E749-9E60-E76165F8D746}"/>
                </a:ext>
              </a:extLst>
            </p:cNvPr>
            <p:cNvSpPr/>
            <p:nvPr/>
          </p:nvSpPr>
          <p:spPr>
            <a:xfrm>
              <a:off x="6377665" y="4586034"/>
              <a:ext cx="2663415" cy="5566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Preconditioner Modules</a:t>
              </a:r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378427BD-03B5-6646-BFC4-99C2A5950E27}"/>
                </a:ext>
              </a:extLst>
            </p:cNvPr>
            <p:cNvSpPr/>
            <p:nvPr/>
          </p:nvSpPr>
          <p:spPr>
            <a:xfrm>
              <a:off x="7117483" y="4849283"/>
              <a:ext cx="1188719" cy="201168"/>
            </a:xfrm>
            <a:prstGeom prst="round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IDABBDPRE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69E3BD3-C478-E242-A8C0-45296FC28AE7}"/>
              </a:ext>
            </a:extLst>
          </p:cNvPr>
          <p:cNvGrpSpPr/>
          <p:nvPr/>
        </p:nvGrpSpPr>
        <p:grpSpPr>
          <a:xfrm>
            <a:off x="2258687" y="1398656"/>
            <a:ext cx="3250216" cy="1520726"/>
            <a:chOff x="2258687" y="1398656"/>
            <a:chExt cx="3250216" cy="152072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75B8AB1-68FF-F348-97B6-18D69C4B4D3F}"/>
                </a:ext>
              </a:extLst>
            </p:cNvPr>
            <p:cNvSpPr/>
            <p:nvPr/>
          </p:nvSpPr>
          <p:spPr>
            <a:xfrm>
              <a:off x="2258687" y="2110107"/>
              <a:ext cx="1463040" cy="36576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SUNMatrix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Interface</a:t>
              </a:r>
              <a:endParaRPr lang="en-US" sz="9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A4837EA-8064-7744-B8E9-1C4C9A826C8C}"/>
                </a:ext>
              </a:extLst>
            </p:cNvPr>
            <p:cNvSpPr/>
            <p:nvPr/>
          </p:nvSpPr>
          <p:spPr>
            <a:xfrm>
              <a:off x="2258687" y="2645062"/>
              <a:ext cx="1463040" cy="2743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Matrix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90457FA-6AFE-0749-9A99-C28186184A87}"/>
                </a:ext>
              </a:extLst>
            </p:cNvPr>
            <p:cNvCxnSpPr>
              <a:cxnSpLocks/>
              <a:stCxn id="6" idx="2"/>
              <a:endCxn id="9" idx="0"/>
            </p:cNvCxnSpPr>
            <p:nvPr/>
          </p:nvCxnSpPr>
          <p:spPr>
            <a:xfrm>
              <a:off x="2990207" y="2475867"/>
              <a:ext cx="0" cy="169195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D92FF9B-6DFD-3B41-A408-9512A33CC85B}"/>
                </a:ext>
              </a:extLst>
            </p:cNvPr>
            <p:cNvSpPr/>
            <p:nvPr/>
          </p:nvSpPr>
          <p:spPr>
            <a:xfrm>
              <a:off x="4045863" y="2110107"/>
              <a:ext cx="1463040" cy="36576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SUNLinearSolver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Interface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3880407-BB05-8A4A-BC8C-F5C54C5C6E5A}"/>
                </a:ext>
              </a:extLst>
            </p:cNvPr>
            <p:cNvSpPr/>
            <p:nvPr/>
          </p:nvSpPr>
          <p:spPr>
            <a:xfrm>
              <a:off x="4045863" y="2645062"/>
              <a:ext cx="1463040" cy="2743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Linear Solver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44407EB-363D-E64D-883E-948986B25D87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>
              <a:off x="4777383" y="2475867"/>
              <a:ext cx="0" cy="169195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56BD011-4E89-BE45-8084-1C5B005EF577}"/>
                </a:ext>
              </a:extLst>
            </p:cNvPr>
            <p:cNvSpPr/>
            <p:nvPr/>
          </p:nvSpPr>
          <p:spPr>
            <a:xfrm>
              <a:off x="2971069" y="1398656"/>
              <a:ext cx="1828800" cy="3657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IDALS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Linear Solver Interface</a:t>
              </a:r>
            </a:p>
          </p:txBody>
        </p:sp>
        <p:cxnSp>
          <p:nvCxnSpPr>
            <p:cNvPr id="49" name="Elbow Connector 48">
              <a:extLst>
                <a:ext uri="{FF2B5EF4-FFF2-40B4-BE49-F238E27FC236}">
                  <a16:creationId xmlns:a16="http://schemas.microsoft.com/office/drawing/2014/main" id="{6C2444F3-83F0-5C42-9150-9F6ECECC0268}"/>
                </a:ext>
              </a:extLst>
            </p:cNvPr>
            <p:cNvCxnSpPr>
              <a:cxnSpLocks/>
              <a:stCxn id="47" idx="2"/>
              <a:endCxn id="6" idx="0"/>
            </p:cNvCxnSpPr>
            <p:nvPr/>
          </p:nvCxnSpPr>
          <p:spPr>
            <a:xfrm rot="5400000">
              <a:off x="3264993" y="1489630"/>
              <a:ext cx="345691" cy="89526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Elbow Connector 55">
              <a:extLst>
                <a:ext uri="{FF2B5EF4-FFF2-40B4-BE49-F238E27FC236}">
                  <a16:creationId xmlns:a16="http://schemas.microsoft.com/office/drawing/2014/main" id="{6197CF4F-ED80-404E-BDE8-248072AC1344}"/>
                </a:ext>
              </a:extLst>
            </p:cNvPr>
            <p:cNvCxnSpPr>
              <a:cxnSpLocks/>
              <a:stCxn id="47" idx="2"/>
              <a:endCxn id="16" idx="0"/>
            </p:cNvCxnSpPr>
            <p:nvPr/>
          </p:nvCxnSpPr>
          <p:spPr>
            <a:xfrm rot="16200000" flipH="1">
              <a:off x="4158581" y="1491304"/>
              <a:ext cx="345691" cy="89191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CE32D7A-5C88-D342-B328-6ADC09F31586}"/>
              </a:ext>
            </a:extLst>
          </p:cNvPr>
          <p:cNvCxnSpPr>
            <a:cxnSpLocks/>
            <a:stCxn id="48" idx="2"/>
            <a:endCxn id="37" idx="0"/>
          </p:cNvCxnSpPr>
          <p:nvPr/>
        </p:nvCxnSpPr>
        <p:spPr>
          <a:xfrm>
            <a:off x="6770431" y="1764416"/>
            <a:ext cx="0" cy="34569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186EC9FE-4B51-9F4C-BD20-0227D0E1CB76}"/>
              </a:ext>
            </a:extLst>
          </p:cNvPr>
          <p:cNvSpPr/>
          <p:nvPr/>
        </p:nvSpPr>
        <p:spPr>
          <a:xfrm>
            <a:off x="101607" y="2110107"/>
            <a:ext cx="1463040" cy="36576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N_Vector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Interface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2EEA23C-8A0A-574D-B0A6-DC010B66C686}"/>
              </a:ext>
            </a:extLst>
          </p:cNvPr>
          <p:cNvCxnSpPr>
            <a:cxnSpLocks/>
            <a:stCxn id="59" idx="2"/>
            <a:endCxn id="62" idx="0"/>
          </p:cNvCxnSpPr>
          <p:nvPr/>
        </p:nvCxnSpPr>
        <p:spPr>
          <a:xfrm>
            <a:off x="833127" y="2475867"/>
            <a:ext cx="0" cy="16919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094D1925-F539-D541-A823-84DF449F63CD}"/>
              </a:ext>
            </a:extLst>
          </p:cNvPr>
          <p:cNvSpPr/>
          <p:nvPr/>
        </p:nvSpPr>
        <p:spPr>
          <a:xfrm>
            <a:off x="101607" y="2645062"/>
            <a:ext cx="146304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defTabSz="16312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kern="0" dirty="0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Vector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DE7A367-9931-174E-8CC2-4BC5AC9C18EA}"/>
              </a:ext>
            </a:extLst>
          </p:cNvPr>
          <p:cNvCxnSpPr>
            <a:cxnSpLocks/>
            <a:stCxn id="47" idx="2"/>
            <a:endCxn id="52" idx="0"/>
          </p:cNvCxnSpPr>
          <p:nvPr/>
        </p:nvCxnSpPr>
        <p:spPr>
          <a:xfrm flipH="1">
            <a:off x="3883796" y="1764416"/>
            <a:ext cx="1673" cy="1337802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38175EFF-A073-DF44-9412-A277A407DC6A}"/>
              </a:ext>
            </a:extLst>
          </p:cNvPr>
          <p:cNvSpPr/>
          <p:nvPr/>
        </p:nvSpPr>
        <p:spPr>
          <a:xfrm>
            <a:off x="4660077" y="623330"/>
            <a:ext cx="998633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IDAADJOINT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9360F3E-C90B-3842-ADD7-CCA1EA536711}"/>
              </a:ext>
            </a:extLst>
          </p:cNvPr>
          <p:cNvCxnSpPr>
            <a:cxnSpLocks/>
            <a:stCxn id="44" idx="3"/>
            <a:endCxn id="32" idx="1"/>
          </p:cNvCxnSpPr>
          <p:nvPr/>
        </p:nvCxnSpPr>
        <p:spPr>
          <a:xfrm>
            <a:off x="4340995" y="805151"/>
            <a:ext cx="319082" cy="1059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206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Elbow Connector 1">
            <a:extLst>
              <a:ext uri="{FF2B5EF4-FFF2-40B4-BE49-F238E27FC236}">
                <a16:creationId xmlns:a16="http://schemas.microsoft.com/office/drawing/2014/main" id="{72461C83-755C-6E42-A2D0-21058BA77401}"/>
              </a:ext>
            </a:extLst>
          </p:cNvPr>
          <p:cNvCxnSpPr>
            <a:cxnSpLocks/>
            <a:stCxn id="44" idx="2"/>
            <a:endCxn id="59" idx="0"/>
          </p:cNvCxnSpPr>
          <p:nvPr/>
        </p:nvCxnSpPr>
        <p:spPr>
          <a:xfrm rot="5400000">
            <a:off x="2464485" y="690797"/>
            <a:ext cx="1122076" cy="1716544"/>
          </a:xfrm>
          <a:prstGeom prst="bentConnector3">
            <a:avLst>
              <a:gd name="adj1" fmla="val 17937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4A5937B-FDD7-D948-8641-73942B318EFD}"/>
              </a:ext>
            </a:extLst>
          </p:cNvPr>
          <p:cNvCxnSpPr>
            <a:cxnSpLocks/>
          </p:cNvCxnSpPr>
          <p:nvPr/>
        </p:nvCxnSpPr>
        <p:spPr>
          <a:xfrm>
            <a:off x="0" y="3734229"/>
            <a:ext cx="77724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3D4CF00-6519-314A-92A7-12F17C3B06FF}"/>
              </a:ext>
            </a:extLst>
          </p:cNvPr>
          <p:cNvSpPr txBox="1"/>
          <p:nvPr/>
        </p:nvSpPr>
        <p:spPr>
          <a:xfrm>
            <a:off x="2767293" y="3736124"/>
            <a:ext cx="22378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Cut Here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B10F90B-D05C-5043-AE87-DD29E613DFB8}"/>
              </a:ext>
            </a:extLst>
          </p:cNvPr>
          <p:cNvSpPr/>
          <p:nvPr/>
        </p:nvSpPr>
        <p:spPr>
          <a:xfrm>
            <a:off x="3426595" y="622271"/>
            <a:ext cx="91440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KINSOL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1586B2AC-9CCC-CA4E-8217-E55126B904CC}"/>
              </a:ext>
            </a:extLst>
          </p:cNvPr>
          <p:cNvSpPr/>
          <p:nvPr/>
        </p:nvSpPr>
        <p:spPr>
          <a:xfrm>
            <a:off x="3426595" y="35440"/>
            <a:ext cx="91440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FC3288-FB9C-F945-A5B7-F6348B8D574C}"/>
              </a:ext>
            </a:extLst>
          </p:cNvPr>
          <p:cNvCxnSpPr>
            <a:cxnSpLocks/>
            <a:stCxn id="45" idx="2"/>
            <a:endCxn id="44" idx="0"/>
          </p:cNvCxnSpPr>
          <p:nvPr/>
        </p:nvCxnSpPr>
        <p:spPr>
          <a:xfrm>
            <a:off x="3883795" y="401200"/>
            <a:ext cx="0" cy="22107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7CA9AAC0-C21E-484C-BF0B-FB531FA8F474}"/>
              </a:ext>
            </a:extLst>
          </p:cNvPr>
          <p:cNvCxnSpPr>
            <a:cxnSpLocks/>
            <a:stCxn id="44" idx="2"/>
            <a:endCxn id="47" idx="0"/>
          </p:cNvCxnSpPr>
          <p:nvPr/>
        </p:nvCxnSpPr>
        <p:spPr>
          <a:xfrm rot="16200000" flipH="1">
            <a:off x="4136520" y="735305"/>
            <a:ext cx="410625" cy="91607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7FC48D9-EAD9-EA41-B11D-26A75F6061FB}"/>
              </a:ext>
            </a:extLst>
          </p:cNvPr>
          <p:cNvGrpSpPr/>
          <p:nvPr/>
        </p:nvGrpSpPr>
        <p:grpSpPr>
          <a:xfrm>
            <a:off x="3502084" y="3102218"/>
            <a:ext cx="2592225" cy="556622"/>
            <a:chOff x="6377665" y="4586034"/>
            <a:chExt cx="2663415" cy="556622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5FC69A6-8054-E749-9E60-E76165F8D746}"/>
                </a:ext>
              </a:extLst>
            </p:cNvPr>
            <p:cNvSpPr/>
            <p:nvPr/>
          </p:nvSpPr>
          <p:spPr>
            <a:xfrm>
              <a:off x="6377665" y="4586034"/>
              <a:ext cx="2663415" cy="5566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Preconditioner Modules</a:t>
              </a:r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378427BD-03B5-6646-BFC4-99C2A5950E27}"/>
                </a:ext>
              </a:extLst>
            </p:cNvPr>
            <p:cNvSpPr/>
            <p:nvPr/>
          </p:nvSpPr>
          <p:spPr>
            <a:xfrm>
              <a:off x="7117483" y="4849283"/>
              <a:ext cx="1188719" cy="201168"/>
            </a:xfrm>
            <a:prstGeom prst="round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KINBBDPRE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69E3BD3-C478-E242-A8C0-45296FC28AE7}"/>
              </a:ext>
            </a:extLst>
          </p:cNvPr>
          <p:cNvGrpSpPr/>
          <p:nvPr/>
        </p:nvGrpSpPr>
        <p:grpSpPr>
          <a:xfrm>
            <a:off x="3173088" y="1398656"/>
            <a:ext cx="3250216" cy="1520726"/>
            <a:chOff x="2258687" y="1398656"/>
            <a:chExt cx="3250216" cy="152072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75B8AB1-68FF-F348-97B6-18D69C4B4D3F}"/>
                </a:ext>
              </a:extLst>
            </p:cNvPr>
            <p:cNvSpPr/>
            <p:nvPr/>
          </p:nvSpPr>
          <p:spPr>
            <a:xfrm>
              <a:off x="2258687" y="2110107"/>
              <a:ext cx="1463040" cy="36576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SUNMatrix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Interface</a:t>
              </a:r>
              <a:endParaRPr lang="en-US" sz="9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A4837EA-8064-7744-B8E9-1C4C9A826C8C}"/>
                </a:ext>
              </a:extLst>
            </p:cNvPr>
            <p:cNvSpPr/>
            <p:nvPr/>
          </p:nvSpPr>
          <p:spPr>
            <a:xfrm>
              <a:off x="2258687" y="2645062"/>
              <a:ext cx="1463040" cy="2743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Matrix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90457FA-6AFE-0749-9A99-C28186184A87}"/>
                </a:ext>
              </a:extLst>
            </p:cNvPr>
            <p:cNvCxnSpPr>
              <a:cxnSpLocks/>
              <a:stCxn id="6" idx="2"/>
              <a:endCxn id="9" idx="0"/>
            </p:cNvCxnSpPr>
            <p:nvPr/>
          </p:nvCxnSpPr>
          <p:spPr>
            <a:xfrm>
              <a:off x="2990207" y="2475867"/>
              <a:ext cx="0" cy="169195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D92FF9B-6DFD-3B41-A408-9512A33CC85B}"/>
                </a:ext>
              </a:extLst>
            </p:cNvPr>
            <p:cNvSpPr/>
            <p:nvPr/>
          </p:nvSpPr>
          <p:spPr>
            <a:xfrm>
              <a:off x="4045863" y="2110107"/>
              <a:ext cx="1463040" cy="36576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SUNLinearSolver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Interface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3880407-BB05-8A4A-BC8C-F5C54C5C6E5A}"/>
                </a:ext>
              </a:extLst>
            </p:cNvPr>
            <p:cNvSpPr/>
            <p:nvPr/>
          </p:nvSpPr>
          <p:spPr>
            <a:xfrm>
              <a:off x="4045863" y="2645062"/>
              <a:ext cx="1463040" cy="2743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Linear Solver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44407EB-363D-E64D-883E-948986B25D87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>
              <a:off x="4777383" y="2475867"/>
              <a:ext cx="0" cy="169195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56BD011-4E89-BE45-8084-1C5B005EF577}"/>
                </a:ext>
              </a:extLst>
            </p:cNvPr>
            <p:cNvSpPr/>
            <p:nvPr/>
          </p:nvSpPr>
          <p:spPr>
            <a:xfrm>
              <a:off x="2971069" y="1398656"/>
              <a:ext cx="1828800" cy="3657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KINLS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Linear Solver Interface</a:t>
              </a:r>
            </a:p>
          </p:txBody>
        </p:sp>
        <p:cxnSp>
          <p:nvCxnSpPr>
            <p:cNvPr id="49" name="Elbow Connector 48">
              <a:extLst>
                <a:ext uri="{FF2B5EF4-FFF2-40B4-BE49-F238E27FC236}">
                  <a16:creationId xmlns:a16="http://schemas.microsoft.com/office/drawing/2014/main" id="{6C2444F3-83F0-5C42-9150-9F6ECECC0268}"/>
                </a:ext>
              </a:extLst>
            </p:cNvPr>
            <p:cNvCxnSpPr>
              <a:cxnSpLocks/>
              <a:stCxn id="47" idx="2"/>
              <a:endCxn id="6" idx="0"/>
            </p:cNvCxnSpPr>
            <p:nvPr/>
          </p:nvCxnSpPr>
          <p:spPr>
            <a:xfrm rot="5400000">
              <a:off x="3264993" y="1489630"/>
              <a:ext cx="345691" cy="89526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Elbow Connector 55">
              <a:extLst>
                <a:ext uri="{FF2B5EF4-FFF2-40B4-BE49-F238E27FC236}">
                  <a16:creationId xmlns:a16="http://schemas.microsoft.com/office/drawing/2014/main" id="{6197CF4F-ED80-404E-BDE8-248072AC1344}"/>
                </a:ext>
              </a:extLst>
            </p:cNvPr>
            <p:cNvCxnSpPr>
              <a:cxnSpLocks/>
              <a:stCxn id="47" idx="2"/>
              <a:endCxn id="16" idx="0"/>
            </p:cNvCxnSpPr>
            <p:nvPr/>
          </p:nvCxnSpPr>
          <p:spPr>
            <a:xfrm rot="16200000" flipH="1">
              <a:off x="4158581" y="1491304"/>
              <a:ext cx="345691" cy="89191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186EC9FE-4B51-9F4C-BD20-0227D0E1CB76}"/>
              </a:ext>
            </a:extLst>
          </p:cNvPr>
          <p:cNvSpPr/>
          <p:nvPr/>
        </p:nvSpPr>
        <p:spPr>
          <a:xfrm>
            <a:off x="1435731" y="2110107"/>
            <a:ext cx="1463040" cy="36576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N_Vector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Interface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2EEA23C-8A0A-574D-B0A6-DC010B66C686}"/>
              </a:ext>
            </a:extLst>
          </p:cNvPr>
          <p:cNvCxnSpPr>
            <a:cxnSpLocks/>
            <a:stCxn id="59" idx="2"/>
            <a:endCxn id="62" idx="0"/>
          </p:cNvCxnSpPr>
          <p:nvPr/>
        </p:nvCxnSpPr>
        <p:spPr>
          <a:xfrm>
            <a:off x="2167251" y="2475867"/>
            <a:ext cx="0" cy="16919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094D1925-F539-D541-A823-84DF449F63CD}"/>
              </a:ext>
            </a:extLst>
          </p:cNvPr>
          <p:cNvSpPr/>
          <p:nvPr/>
        </p:nvSpPr>
        <p:spPr>
          <a:xfrm>
            <a:off x="1435731" y="2645062"/>
            <a:ext cx="146304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defTabSz="16312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kern="0" dirty="0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Vector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DE7A367-9931-174E-8CC2-4BC5AC9C18EA}"/>
              </a:ext>
            </a:extLst>
          </p:cNvPr>
          <p:cNvCxnSpPr>
            <a:cxnSpLocks/>
            <a:stCxn id="47" idx="2"/>
            <a:endCxn id="52" idx="0"/>
          </p:cNvCxnSpPr>
          <p:nvPr/>
        </p:nvCxnSpPr>
        <p:spPr>
          <a:xfrm flipH="1">
            <a:off x="4798197" y="1764416"/>
            <a:ext cx="1673" cy="1337802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918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CE6610-0DC3-5446-98CA-1896C39928F1}"/>
              </a:ext>
            </a:extLst>
          </p:cNvPr>
          <p:cNvSpPr txBox="1"/>
          <p:nvPr/>
        </p:nvSpPr>
        <p:spPr>
          <a:xfrm>
            <a:off x="841007" y="4215741"/>
            <a:ext cx="6090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following figures are from the 2020 SUNDIALS TOMS paper</a:t>
            </a:r>
          </a:p>
        </p:txBody>
      </p:sp>
    </p:spTree>
    <p:extLst>
      <p:ext uri="{BB962C8B-B14F-4D97-AF65-F5344CB8AC3E}">
        <p14:creationId xmlns:p14="http://schemas.microsoft.com/office/powerpoint/2010/main" val="1976782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D4B677E-DB73-B64B-86C8-23306C3867FF}"/>
              </a:ext>
            </a:extLst>
          </p:cNvPr>
          <p:cNvSpPr/>
          <p:nvPr/>
        </p:nvSpPr>
        <p:spPr>
          <a:xfrm>
            <a:off x="2284690" y="1920842"/>
            <a:ext cx="1463040" cy="365760"/>
          </a:xfrm>
          <a:prstGeom prst="rect">
            <a:avLst/>
          </a:prstGeom>
          <a:solidFill>
            <a:srgbClr val="78AAD6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SUNMatrix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Interface</a:t>
            </a:r>
            <a:endParaRPr lang="en-US" sz="900" b="1" dirty="0">
              <a:solidFill>
                <a:schemeClr val="tx1"/>
              </a:solidFill>
              <a:effectLst/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5AC7542-7764-1A44-B72B-0E2908658D04}"/>
              </a:ext>
            </a:extLst>
          </p:cNvPr>
          <p:cNvSpPr/>
          <p:nvPr/>
        </p:nvSpPr>
        <p:spPr>
          <a:xfrm>
            <a:off x="4027845" y="1920842"/>
            <a:ext cx="1463040" cy="365760"/>
          </a:xfrm>
          <a:prstGeom prst="rect">
            <a:avLst/>
          </a:prstGeom>
          <a:solidFill>
            <a:srgbClr val="78AAD6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SUNLinearSolver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Interface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D839682-37EB-7446-906E-54F121ED71C2}"/>
              </a:ext>
            </a:extLst>
          </p:cNvPr>
          <p:cNvSpPr/>
          <p:nvPr/>
        </p:nvSpPr>
        <p:spPr>
          <a:xfrm>
            <a:off x="5771000" y="1920842"/>
            <a:ext cx="1463040" cy="365760"/>
          </a:xfrm>
          <a:prstGeom prst="rect">
            <a:avLst/>
          </a:prstGeom>
          <a:solidFill>
            <a:srgbClr val="78AAD6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SUNNonlinearSolver</a:t>
            </a:r>
            <a:endParaRPr lang="en-US" sz="1000" b="1" dirty="0">
              <a:solidFill>
                <a:schemeClr val="tx1"/>
              </a:solidFill>
              <a:effectLst/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Interface</a:t>
            </a:r>
            <a:endParaRPr lang="en-US" sz="900" b="1" dirty="0">
              <a:solidFill>
                <a:schemeClr val="tx1"/>
              </a:solidFill>
              <a:effectLst/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8100B8A-8588-DD49-B99D-C329C1BB0336}"/>
              </a:ext>
            </a:extLst>
          </p:cNvPr>
          <p:cNvSpPr/>
          <p:nvPr/>
        </p:nvSpPr>
        <p:spPr>
          <a:xfrm>
            <a:off x="541535" y="1920842"/>
            <a:ext cx="1463040" cy="365760"/>
          </a:xfrm>
          <a:prstGeom prst="rect">
            <a:avLst/>
          </a:prstGeom>
          <a:solidFill>
            <a:srgbClr val="78AAD6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N_Vector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Interface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75E43C9-3DFC-7A4D-8495-75896B2C3FAF}"/>
              </a:ext>
            </a:extLst>
          </p:cNvPr>
          <p:cNvSpPr/>
          <p:nvPr/>
        </p:nvSpPr>
        <p:spPr>
          <a:xfrm>
            <a:off x="3425825" y="290273"/>
            <a:ext cx="914400" cy="274320"/>
          </a:xfrm>
          <a:prstGeom prst="roundRect">
            <a:avLst/>
          </a:prstGeom>
          <a:solidFill>
            <a:srgbClr val="FFFD78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E4C5898-CE02-7841-BE57-A3CEEA1FF017}"/>
              </a:ext>
            </a:extLst>
          </p:cNvPr>
          <p:cNvSpPr/>
          <p:nvPr/>
        </p:nvSpPr>
        <p:spPr>
          <a:xfrm>
            <a:off x="485775" y="938369"/>
            <a:ext cx="914400" cy="274320"/>
          </a:xfrm>
          <a:prstGeom prst="roundRect">
            <a:avLst/>
          </a:prstGeom>
          <a:solidFill>
            <a:srgbClr val="FFFD78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CVODE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CE3079B-ADAC-664A-9481-383350AF3ED7}"/>
              </a:ext>
            </a:extLst>
          </p:cNvPr>
          <p:cNvSpPr/>
          <p:nvPr/>
        </p:nvSpPr>
        <p:spPr>
          <a:xfrm>
            <a:off x="1663065" y="938369"/>
            <a:ext cx="914400" cy="274320"/>
          </a:xfrm>
          <a:prstGeom prst="roundRect">
            <a:avLst/>
          </a:prstGeom>
          <a:solidFill>
            <a:srgbClr val="FFFD78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CVODES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5A2535C-323F-1846-AE5A-30AA4B8B324F}"/>
              </a:ext>
            </a:extLst>
          </p:cNvPr>
          <p:cNvSpPr/>
          <p:nvPr/>
        </p:nvSpPr>
        <p:spPr>
          <a:xfrm>
            <a:off x="2840355" y="938369"/>
            <a:ext cx="914400" cy="274320"/>
          </a:xfrm>
          <a:prstGeom prst="roundRect">
            <a:avLst/>
          </a:prstGeom>
          <a:solidFill>
            <a:srgbClr val="FFFD78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ARKODE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6707C1A-6697-9747-B246-3F54F11FCCED}"/>
              </a:ext>
            </a:extLst>
          </p:cNvPr>
          <p:cNvSpPr/>
          <p:nvPr/>
        </p:nvSpPr>
        <p:spPr>
          <a:xfrm>
            <a:off x="5194935" y="938369"/>
            <a:ext cx="914400" cy="274320"/>
          </a:xfrm>
          <a:prstGeom prst="roundRect">
            <a:avLst/>
          </a:prstGeom>
          <a:solidFill>
            <a:srgbClr val="FFFD78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E824961-7E94-7B4D-ADE6-1CA28660AC15}"/>
              </a:ext>
            </a:extLst>
          </p:cNvPr>
          <p:cNvSpPr/>
          <p:nvPr/>
        </p:nvSpPr>
        <p:spPr>
          <a:xfrm>
            <a:off x="6372225" y="938369"/>
            <a:ext cx="914400" cy="274320"/>
          </a:xfrm>
          <a:prstGeom prst="roundRect">
            <a:avLst/>
          </a:prstGeom>
          <a:solidFill>
            <a:srgbClr val="FFFD78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KINSOL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4CDA2F70-8610-E144-853A-B22246C8DDBB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 rot="5400000">
            <a:off x="2226112" y="-718544"/>
            <a:ext cx="373776" cy="294005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ED0F53A-7174-074D-AEFF-C3003B04848D}"/>
              </a:ext>
            </a:extLst>
          </p:cNvPr>
          <p:cNvSpPr/>
          <p:nvPr/>
        </p:nvSpPr>
        <p:spPr>
          <a:xfrm>
            <a:off x="4017645" y="938369"/>
            <a:ext cx="914400" cy="274320"/>
          </a:xfrm>
          <a:prstGeom prst="roundRect">
            <a:avLst/>
          </a:prstGeom>
          <a:solidFill>
            <a:srgbClr val="FFFD78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19E0E8E8-E93D-AD4A-BB58-38ACEC207694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 rot="5400000">
            <a:off x="2814757" y="-129899"/>
            <a:ext cx="373776" cy="176276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77D1D2F9-FCDF-904F-86D7-A0276306CDA9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 rot="5400000">
            <a:off x="3403402" y="458746"/>
            <a:ext cx="373776" cy="5854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78DAD3F3-A2A2-0449-A1E9-2427FB2AF664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 rot="16200000" flipH="1">
            <a:off x="3992047" y="455571"/>
            <a:ext cx="373776" cy="59182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AA1D2F28-7F0C-3B42-947E-2569ABDC1231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 rot="16200000" flipH="1">
            <a:off x="4580692" y="-133074"/>
            <a:ext cx="373776" cy="176911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17098FD6-466C-3E46-B91D-9614A1BF54C8}"/>
              </a:ext>
            </a:extLst>
          </p:cNvPr>
          <p:cNvCxnSpPr>
            <a:cxnSpLocks/>
            <a:stCxn id="4" idx="2"/>
            <a:endCxn id="15" idx="0"/>
          </p:cNvCxnSpPr>
          <p:nvPr/>
        </p:nvCxnSpPr>
        <p:spPr>
          <a:xfrm rot="16200000" flipH="1">
            <a:off x="5169337" y="-721719"/>
            <a:ext cx="373776" cy="294640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1EF96926-FDAD-E04E-B111-2CAD7914EE1D}"/>
              </a:ext>
            </a:extLst>
          </p:cNvPr>
          <p:cNvSpPr/>
          <p:nvPr/>
        </p:nvSpPr>
        <p:spPr>
          <a:xfrm>
            <a:off x="541535" y="2467769"/>
            <a:ext cx="1463040" cy="274320"/>
          </a:xfrm>
          <a:prstGeom prst="rect">
            <a:avLst/>
          </a:prstGeom>
          <a:solidFill>
            <a:srgbClr val="A8D5D6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Vectors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F55958B-8DF3-3E4B-9A69-01060FD64435}"/>
              </a:ext>
            </a:extLst>
          </p:cNvPr>
          <p:cNvSpPr/>
          <p:nvPr/>
        </p:nvSpPr>
        <p:spPr>
          <a:xfrm>
            <a:off x="2284690" y="2467769"/>
            <a:ext cx="1463040" cy="274320"/>
          </a:xfrm>
          <a:prstGeom prst="rect">
            <a:avLst/>
          </a:prstGeom>
          <a:solidFill>
            <a:srgbClr val="A8D5D6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Matrices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8C414F1-368F-E94E-BF9C-CA3E6D31757A}"/>
              </a:ext>
            </a:extLst>
          </p:cNvPr>
          <p:cNvSpPr/>
          <p:nvPr/>
        </p:nvSpPr>
        <p:spPr>
          <a:xfrm>
            <a:off x="4027845" y="2467769"/>
            <a:ext cx="1463040" cy="274320"/>
          </a:xfrm>
          <a:prstGeom prst="rect">
            <a:avLst/>
          </a:prstGeom>
          <a:solidFill>
            <a:srgbClr val="A8D5D6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Solvers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1FD6553-FE07-4B49-9778-0B48F9C6E47E}"/>
              </a:ext>
            </a:extLst>
          </p:cNvPr>
          <p:cNvSpPr/>
          <p:nvPr/>
        </p:nvSpPr>
        <p:spPr>
          <a:xfrm>
            <a:off x="5771000" y="2467769"/>
            <a:ext cx="1463040" cy="274320"/>
          </a:xfrm>
          <a:prstGeom prst="rect">
            <a:avLst/>
          </a:prstGeom>
          <a:solidFill>
            <a:srgbClr val="A8D5D6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Nonlinear Solvers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185B5FC-BB9A-4946-A604-A6D9EF7BC741}"/>
              </a:ext>
            </a:extLst>
          </p:cNvPr>
          <p:cNvCxnSpPr>
            <a:cxnSpLocks/>
            <a:stCxn id="30" idx="2"/>
            <a:endCxn id="68" idx="0"/>
          </p:cNvCxnSpPr>
          <p:nvPr/>
        </p:nvCxnSpPr>
        <p:spPr>
          <a:xfrm>
            <a:off x="1273055" y="2286602"/>
            <a:ext cx="0" cy="181167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AD5A44D-EF78-0A4A-BD70-F762DE9F4D05}"/>
              </a:ext>
            </a:extLst>
          </p:cNvPr>
          <p:cNvCxnSpPr>
            <a:cxnSpLocks/>
            <a:stCxn id="10" idx="2"/>
            <a:endCxn id="69" idx="0"/>
          </p:cNvCxnSpPr>
          <p:nvPr/>
        </p:nvCxnSpPr>
        <p:spPr>
          <a:xfrm>
            <a:off x="3016210" y="2286602"/>
            <a:ext cx="0" cy="181167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6ECC58B-90A8-484E-82FA-19DD8778C5FD}"/>
              </a:ext>
            </a:extLst>
          </p:cNvPr>
          <p:cNvCxnSpPr>
            <a:cxnSpLocks/>
            <a:stCxn id="24" idx="2"/>
            <a:endCxn id="70" idx="0"/>
          </p:cNvCxnSpPr>
          <p:nvPr/>
        </p:nvCxnSpPr>
        <p:spPr>
          <a:xfrm>
            <a:off x="4759365" y="2286602"/>
            <a:ext cx="0" cy="181167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6CCE4C6-F916-1B4C-9505-47E678078A47}"/>
              </a:ext>
            </a:extLst>
          </p:cNvPr>
          <p:cNvCxnSpPr>
            <a:cxnSpLocks/>
            <a:stCxn id="26" idx="2"/>
            <a:endCxn id="71" idx="0"/>
          </p:cNvCxnSpPr>
          <p:nvPr/>
        </p:nvCxnSpPr>
        <p:spPr>
          <a:xfrm>
            <a:off x="6502520" y="2286602"/>
            <a:ext cx="0" cy="181167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899E587-6FEE-8147-B5D5-A90EE9AF3EC0}"/>
              </a:ext>
            </a:extLst>
          </p:cNvPr>
          <p:cNvSpPr>
            <a:spLocks noChangeAspect="1"/>
          </p:cNvSpPr>
          <p:nvPr/>
        </p:nvSpPr>
        <p:spPr>
          <a:xfrm>
            <a:off x="3886200" y="168767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CFA9DAE7-21F9-CE47-B47E-561EBEFA81A5}"/>
              </a:ext>
            </a:extLst>
          </p:cNvPr>
          <p:cNvCxnSpPr>
            <a:cxnSpLocks/>
            <a:stCxn id="17" idx="2"/>
            <a:endCxn id="37" idx="0"/>
          </p:cNvCxnSpPr>
          <p:nvPr/>
        </p:nvCxnSpPr>
        <p:spPr>
          <a:xfrm rot="5400000">
            <a:off x="3943030" y="1155860"/>
            <a:ext cx="474986" cy="58864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2D740D39-B5F7-0042-8E89-BA3CEA34D45F}"/>
              </a:ext>
            </a:extLst>
          </p:cNvPr>
          <p:cNvCxnSpPr>
            <a:cxnSpLocks/>
            <a:stCxn id="14" idx="2"/>
            <a:endCxn id="37" idx="0"/>
          </p:cNvCxnSpPr>
          <p:nvPr/>
        </p:nvCxnSpPr>
        <p:spPr>
          <a:xfrm rot="5400000">
            <a:off x="4531675" y="567215"/>
            <a:ext cx="474986" cy="176593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7A8DE12E-5ADE-8C4C-B870-FD97D05845E9}"/>
              </a:ext>
            </a:extLst>
          </p:cNvPr>
          <p:cNvCxnSpPr>
            <a:cxnSpLocks/>
            <a:stCxn id="15" idx="2"/>
            <a:endCxn id="37" idx="0"/>
          </p:cNvCxnSpPr>
          <p:nvPr/>
        </p:nvCxnSpPr>
        <p:spPr>
          <a:xfrm rot="5400000">
            <a:off x="5120320" y="-21430"/>
            <a:ext cx="474986" cy="294322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9F2FE27F-F048-DA49-81BB-1EC8C35E852F}"/>
              </a:ext>
            </a:extLst>
          </p:cNvPr>
          <p:cNvCxnSpPr>
            <a:cxnSpLocks/>
            <a:stCxn id="13" idx="2"/>
            <a:endCxn id="37" idx="0"/>
          </p:cNvCxnSpPr>
          <p:nvPr/>
        </p:nvCxnSpPr>
        <p:spPr>
          <a:xfrm rot="16200000" flipH="1">
            <a:off x="3354385" y="1155859"/>
            <a:ext cx="474986" cy="58864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416D3D99-EC6D-DF45-9CC1-7BC0E1278F4D}"/>
              </a:ext>
            </a:extLst>
          </p:cNvPr>
          <p:cNvCxnSpPr>
            <a:cxnSpLocks/>
            <a:stCxn id="12" idx="2"/>
            <a:endCxn id="37" idx="0"/>
          </p:cNvCxnSpPr>
          <p:nvPr/>
        </p:nvCxnSpPr>
        <p:spPr>
          <a:xfrm rot="16200000" flipH="1">
            <a:off x="2765740" y="567214"/>
            <a:ext cx="474986" cy="176593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3D3D5B17-33B8-7049-8C3C-848E48C34D24}"/>
              </a:ext>
            </a:extLst>
          </p:cNvPr>
          <p:cNvCxnSpPr>
            <a:cxnSpLocks/>
            <a:stCxn id="11" idx="2"/>
            <a:endCxn id="37" idx="0"/>
          </p:cNvCxnSpPr>
          <p:nvPr/>
        </p:nvCxnSpPr>
        <p:spPr>
          <a:xfrm rot="16200000" flipH="1">
            <a:off x="2177095" y="-21431"/>
            <a:ext cx="474986" cy="294322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B15FE033-0DE6-3D48-9654-2AF2091B1C43}"/>
              </a:ext>
            </a:extLst>
          </p:cNvPr>
          <p:cNvCxnSpPr>
            <a:cxnSpLocks/>
            <a:stCxn id="37" idx="1"/>
            <a:endCxn id="30" idx="0"/>
          </p:cNvCxnSpPr>
          <p:nvPr/>
        </p:nvCxnSpPr>
        <p:spPr>
          <a:xfrm rot="10800000" flipV="1">
            <a:off x="1273056" y="1687676"/>
            <a:ext cx="2613145" cy="233166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0650446A-A4A8-754B-9F62-4B0CCDE7BAB9}"/>
              </a:ext>
            </a:extLst>
          </p:cNvPr>
          <p:cNvCxnSpPr>
            <a:cxnSpLocks/>
            <a:stCxn id="37" idx="1"/>
            <a:endCxn id="10" idx="0"/>
          </p:cNvCxnSpPr>
          <p:nvPr/>
        </p:nvCxnSpPr>
        <p:spPr>
          <a:xfrm rot="10800000" flipV="1">
            <a:off x="3016210" y="1687676"/>
            <a:ext cx="869990" cy="233166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CCCEB672-46D0-DC49-BFC2-3DC2FC572AA0}"/>
              </a:ext>
            </a:extLst>
          </p:cNvPr>
          <p:cNvCxnSpPr>
            <a:cxnSpLocks/>
            <a:stCxn id="37" idx="3"/>
            <a:endCxn id="24" idx="0"/>
          </p:cNvCxnSpPr>
          <p:nvPr/>
        </p:nvCxnSpPr>
        <p:spPr>
          <a:xfrm>
            <a:off x="3886201" y="1687676"/>
            <a:ext cx="873164" cy="233166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0F8CB954-CF71-9C4F-8C2E-98AB1E2948AA}"/>
              </a:ext>
            </a:extLst>
          </p:cNvPr>
          <p:cNvCxnSpPr>
            <a:cxnSpLocks/>
            <a:stCxn id="37" idx="3"/>
            <a:endCxn id="26" idx="0"/>
          </p:cNvCxnSpPr>
          <p:nvPr/>
        </p:nvCxnSpPr>
        <p:spPr>
          <a:xfrm>
            <a:off x="3886201" y="1687676"/>
            <a:ext cx="2616319" cy="233166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115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5D53D37-7138-9349-B552-1FF95EED30D4}"/>
              </a:ext>
            </a:extLst>
          </p:cNvPr>
          <p:cNvGrpSpPr/>
          <p:nvPr/>
        </p:nvGrpSpPr>
        <p:grpSpPr>
          <a:xfrm>
            <a:off x="648324" y="380073"/>
            <a:ext cx="6475751" cy="1081470"/>
            <a:chOff x="659566" y="987174"/>
            <a:chExt cx="6475751" cy="108147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EF96926-FDAD-E04E-B111-2CAD7914EE1D}"/>
                </a:ext>
              </a:extLst>
            </p:cNvPr>
            <p:cNvSpPr/>
            <p:nvPr/>
          </p:nvSpPr>
          <p:spPr>
            <a:xfrm>
              <a:off x="659566" y="987174"/>
              <a:ext cx="6475751" cy="1081470"/>
            </a:xfrm>
            <a:prstGeom prst="rect">
              <a:avLst/>
            </a:prstGeom>
            <a:solidFill>
              <a:srgbClr val="A8D5D6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Vectors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4696016-B464-274E-974B-E70C7334F0D8}"/>
                </a:ext>
              </a:extLst>
            </p:cNvPr>
            <p:cNvGrpSpPr/>
            <p:nvPr/>
          </p:nvGrpSpPr>
          <p:grpSpPr>
            <a:xfrm>
              <a:off x="744801" y="1260245"/>
              <a:ext cx="6305281" cy="746857"/>
              <a:chOff x="748167" y="1260245"/>
              <a:chExt cx="6305281" cy="746857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ACA2DE1-456B-A44E-8AE4-BBB3453AE079}"/>
                  </a:ext>
                </a:extLst>
              </p:cNvPr>
              <p:cNvSpPr/>
              <p:nvPr/>
            </p:nvSpPr>
            <p:spPr>
              <a:xfrm>
                <a:off x="748167" y="1260245"/>
                <a:ext cx="118872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Serial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76F80F0-9A22-2844-911A-4565299C4BB7}"/>
                  </a:ext>
                </a:extLst>
              </p:cNvPr>
              <p:cNvSpPr/>
              <p:nvPr/>
            </p:nvSpPr>
            <p:spPr>
              <a:xfrm>
                <a:off x="2027307" y="1260245"/>
                <a:ext cx="118872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Parallel (MPI)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4AB49F4-7C8C-C74E-A90D-2ACE7E646ADA}"/>
                  </a:ext>
                </a:extLst>
              </p:cNvPr>
              <p:cNvSpPr/>
              <p:nvPr/>
            </p:nvSpPr>
            <p:spPr>
              <a:xfrm>
                <a:off x="4585587" y="1260245"/>
                <a:ext cx="118872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OpenMP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6BAE6B1F-9B5F-4948-A218-1D573268E840}"/>
                  </a:ext>
                </a:extLst>
              </p:cNvPr>
              <p:cNvSpPr/>
              <p:nvPr/>
            </p:nvSpPr>
            <p:spPr>
              <a:xfrm>
                <a:off x="3306447" y="1260245"/>
                <a:ext cx="118872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PThreads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715985F-79A2-B444-8E2E-35B68CA84B31}"/>
                  </a:ext>
                </a:extLst>
              </p:cNvPr>
              <p:cNvSpPr/>
              <p:nvPr/>
            </p:nvSpPr>
            <p:spPr>
              <a:xfrm>
                <a:off x="5864728" y="1260245"/>
                <a:ext cx="118872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CUDA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D33F424-8157-7841-9CE9-30C106C9AB4F}"/>
                  </a:ext>
                </a:extLst>
              </p:cNvPr>
              <p:cNvSpPr/>
              <p:nvPr/>
            </p:nvSpPr>
            <p:spPr>
              <a:xfrm>
                <a:off x="748167" y="1543653"/>
                <a:ext cx="118872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OpenMP DEV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28E20938-35B9-6B4D-A645-5647690098C6}"/>
                  </a:ext>
                </a:extLst>
              </p:cNvPr>
              <p:cNvSpPr/>
              <p:nvPr/>
            </p:nvSpPr>
            <p:spPr>
              <a:xfrm>
                <a:off x="2027307" y="1542233"/>
                <a:ext cx="118872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RAJA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D6A8360-7650-AE48-A596-B4FBEB8EF264}"/>
                  </a:ext>
                </a:extLst>
              </p:cNvPr>
              <p:cNvSpPr/>
              <p:nvPr/>
            </p:nvSpPr>
            <p:spPr>
              <a:xfrm>
                <a:off x="3306447" y="1542233"/>
                <a:ext cx="118872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ManyVector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48C12A8-1218-F24D-8B0D-646991B1398F}"/>
                  </a:ext>
                </a:extLst>
              </p:cNvPr>
              <p:cNvSpPr/>
              <p:nvPr/>
            </p:nvSpPr>
            <p:spPr>
              <a:xfrm>
                <a:off x="4585587" y="1542233"/>
                <a:ext cx="118872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MPI </a:t>
                </a:r>
                <a:r>
                  <a:rPr lang="en-US" sz="1000" b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ManyVector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1A399B9-ACFA-724E-9592-A5FBD66474F6}"/>
                  </a:ext>
                </a:extLst>
              </p:cNvPr>
              <p:cNvSpPr/>
              <p:nvPr/>
            </p:nvSpPr>
            <p:spPr>
              <a:xfrm>
                <a:off x="5864728" y="1543653"/>
                <a:ext cx="118872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MPI + X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F349877-8431-6843-ADAA-2FA6ADF04DCF}"/>
                  </a:ext>
                </a:extLst>
              </p:cNvPr>
              <p:cNvSpPr/>
              <p:nvPr/>
            </p:nvSpPr>
            <p:spPr>
              <a:xfrm>
                <a:off x="2027307" y="1824222"/>
                <a:ext cx="118872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ParHyp</a:t>
                </a:r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sz="1000" b="1" i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hypre</a:t>
                </a:r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6A2BB048-14C4-744E-BBC4-D58EAE3F3789}"/>
                  </a:ext>
                </a:extLst>
              </p:cNvPr>
              <p:cNvSpPr/>
              <p:nvPr/>
            </p:nvSpPr>
            <p:spPr>
              <a:xfrm>
                <a:off x="3306447" y="1824222"/>
                <a:ext cx="118872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PETSc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171C493-B4B9-5C4F-A84B-FB4625B995F9}"/>
                  </a:ext>
                </a:extLst>
              </p:cNvPr>
              <p:cNvSpPr/>
              <p:nvPr/>
            </p:nvSpPr>
            <p:spPr>
              <a:xfrm>
                <a:off x="4585587" y="1824222"/>
                <a:ext cx="118872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Trilinos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94F3461-6CC1-844F-8619-62798BA19536}"/>
              </a:ext>
            </a:extLst>
          </p:cNvPr>
          <p:cNvGrpSpPr/>
          <p:nvPr/>
        </p:nvGrpSpPr>
        <p:grpSpPr>
          <a:xfrm>
            <a:off x="1802298" y="1712129"/>
            <a:ext cx="4167804" cy="807056"/>
            <a:chOff x="1843252" y="1712129"/>
            <a:chExt cx="4167804" cy="80705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2720A5F-D370-E947-8780-8D045FA85B19}"/>
                </a:ext>
              </a:extLst>
            </p:cNvPr>
            <p:cNvSpPr/>
            <p:nvPr/>
          </p:nvSpPr>
          <p:spPr>
            <a:xfrm>
              <a:off x="1843252" y="1712129"/>
              <a:ext cx="4167804" cy="807056"/>
            </a:xfrm>
            <a:prstGeom prst="rect">
              <a:avLst/>
            </a:prstGeom>
            <a:solidFill>
              <a:srgbClr val="A8D5D6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Matrices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DC83557-6FE0-3248-ACE5-EC9E068076E2}"/>
                </a:ext>
              </a:extLst>
            </p:cNvPr>
            <p:cNvGrpSpPr/>
            <p:nvPr/>
          </p:nvGrpSpPr>
          <p:grpSpPr>
            <a:xfrm>
              <a:off x="1914696" y="1995392"/>
              <a:ext cx="4024916" cy="452651"/>
              <a:chOff x="1914696" y="1995392"/>
              <a:chExt cx="4024916" cy="452651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D292A3B1-1A18-4B49-97FA-5C2B26670790}"/>
                  </a:ext>
                </a:extLst>
              </p:cNvPr>
              <p:cNvSpPr/>
              <p:nvPr/>
            </p:nvSpPr>
            <p:spPr>
              <a:xfrm>
                <a:off x="2597540" y="2265163"/>
                <a:ext cx="128016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SuperLU</a:t>
                </a:r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NRLOC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9ABF6EC-C06F-C144-83E8-1F948DBBA2BE}"/>
                  </a:ext>
                </a:extLst>
              </p:cNvPr>
              <p:cNvSpPr/>
              <p:nvPr/>
            </p:nvSpPr>
            <p:spPr>
              <a:xfrm>
                <a:off x="1914696" y="1995392"/>
                <a:ext cx="128016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Dense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8496877F-DFB3-374B-A00B-D6CAE32B3965}"/>
                  </a:ext>
                </a:extLst>
              </p:cNvPr>
              <p:cNvSpPr/>
              <p:nvPr/>
            </p:nvSpPr>
            <p:spPr>
              <a:xfrm>
                <a:off x="3287074" y="1995392"/>
                <a:ext cx="128016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Band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FD92328-1138-AC42-AE99-31918EECB917}"/>
                  </a:ext>
                </a:extLst>
              </p:cNvPr>
              <p:cNvSpPr/>
              <p:nvPr/>
            </p:nvSpPr>
            <p:spPr>
              <a:xfrm>
                <a:off x="4659452" y="1995392"/>
                <a:ext cx="128016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Sparse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E8EF5BB8-0F88-7245-B625-272C143F4FCC}"/>
                  </a:ext>
                </a:extLst>
              </p:cNvPr>
              <p:cNvSpPr/>
              <p:nvPr/>
            </p:nvSpPr>
            <p:spPr>
              <a:xfrm>
                <a:off x="3971433" y="2265163"/>
                <a:ext cx="128016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cuSPARSE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EE4C8FE-F587-0443-95CD-2FD0796BC5D6}"/>
              </a:ext>
            </a:extLst>
          </p:cNvPr>
          <p:cNvGrpSpPr/>
          <p:nvPr/>
        </p:nvGrpSpPr>
        <p:grpSpPr>
          <a:xfrm>
            <a:off x="2012699" y="4073077"/>
            <a:ext cx="3925249" cy="525543"/>
            <a:chOff x="2012699" y="4073077"/>
            <a:chExt cx="3925249" cy="525543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69F1F5AB-AEB9-D640-8760-744B2ABD2F27}"/>
                </a:ext>
              </a:extLst>
            </p:cNvPr>
            <p:cNvSpPr/>
            <p:nvPr/>
          </p:nvSpPr>
          <p:spPr>
            <a:xfrm>
              <a:off x="2012699" y="4073077"/>
              <a:ext cx="3925249" cy="525543"/>
            </a:xfrm>
            <a:prstGeom prst="rect">
              <a:avLst/>
            </a:prstGeom>
            <a:solidFill>
              <a:srgbClr val="A8D5D6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Nonlinear Solvers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C42545A-50F3-4D4C-804E-97387F0FAC04}"/>
                </a:ext>
              </a:extLst>
            </p:cNvPr>
            <p:cNvGrpSpPr/>
            <p:nvPr/>
          </p:nvGrpSpPr>
          <p:grpSpPr>
            <a:xfrm>
              <a:off x="2115411" y="4353643"/>
              <a:ext cx="3719825" cy="182880"/>
              <a:chOff x="2116088" y="4353643"/>
              <a:chExt cx="3719825" cy="182880"/>
            </a:xfrm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9DC24E2A-2E73-AC46-96C9-1C004B953225}"/>
                  </a:ext>
                </a:extLst>
              </p:cNvPr>
              <p:cNvSpPr/>
              <p:nvPr/>
            </p:nvSpPr>
            <p:spPr>
              <a:xfrm>
                <a:off x="2116088" y="4353643"/>
                <a:ext cx="118872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Newton</a:t>
                </a: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1836B679-8180-4F47-A8A9-FAEEB6D693DC}"/>
                  </a:ext>
                </a:extLst>
              </p:cNvPr>
              <p:cNvSpPr/>
              <p:nvPr/>
            </p:nvSpPr>
            <p:spPr>
              <a:xfrm>
                <a:off x="3381640" y="4353643"/>
                <a:ext cx="118872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Fixed-Point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6F2BC378-DDA0-2E49-9AAB-25E0258F9DD2}"/>
                  </a:ext>
                </a:extLst>
              </p:cNvPr>
              <p:cNvSpPr/>
              <p:nvPr/>
            </p:nvSpPr>
            <p:spPr>
              <a:xfrm>
                <a:off x="4647193" y="4353643"/>
                <a:ext cx="118872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PETSc</a:t>
                </a:r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SNES</a:t>
                </a:r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D0A7993-9BFD-1845-B950-45C06B754F4B}"/>
              </a:ext>
            </a:extLst>
          </p:cNvPr>
          <p:cNvGrpSpPr/>
          <p:nvPr/>
        </p:nvGrpSpPr>
        <p:grpSpPr>
          <a:xfrm>
            <a:off x="648325" y="2769771"/>
            <a:ext cx="6475751" cy="1022740"/>
            <a:chOff x="648324" y="2769771"/>
            <a:chExt cx="6475751" cy="102274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670F09-0F39-3240-9052-078410AA30AD}"/>
                </a:ext>
              </a:extLst>
            </p:cNvPr>
            <p:cNvSpPr/>
            <p:nvPr/>
          </p:nvSpPr>
          <p:spPr>
            <a:xfrm>
              <a:off x="648324" y="2769771"/>
              <a:ext cx="6475751" cy="1022740"/>
            </a:xfrm>
            <a:prstGeom prst="rect">
              <a:avLst/>
            </a:prstGeom>
            <a:solidFill>
              <a:srgbClr val="A8D5D6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Linear Solvers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6D51502-0370-A446-8CDA-17A043CD1897}"/>
                </a:ext>
              </a:extLst>
            </p:cNvPr>
            <p:cNvGrpSpPr/>
            <p:nvPr/>
          </p:nvGrpSpPr>
          <p:grpSpPr>
            <a:xfrm>
              <a:off x="733559" y="3050337"/>
              <a:ext cx="6305281" cy="676740"/>
              <a:chOff x="733559" y="3050337"/>
              <a:chExt cx="6305281" cy="676740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B1CE2638-638C-2844-95BF-7704B209D081}"/>
                  </a:ext>
                </a:extLst>
              </p:cNvPr>
              <p:cNvSpPr/>
              <p:nvPr/>
            </p:nvSpPr>
            <p:spPr>
              <a:xfrm>
                <a:off x="733559" y="3050337"/>
                <a:ext cx="118872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Dense</a:t>
                </a: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3EC92BF5-7073-BA48-9440-5EFFF9ECE3E7}"/>
                  </a:ext>
                </a:extLst>
              </p:cNvPr>
              <p:cNvSpPr/>
              <p:nvPr/>
            </p:nvSpPr>
            <p:spPr>
              <a:xfrm>
                <a:off x="2012699" y="3050337"/>
                <a:ext cx="118872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Band</a:t>
                </a: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9A753B1C-C6E1-2641-B7B6-99F0F1F3C9A3}"/>
                  </a:ext>
                </a:extLst>
              </p:cNvPr>
              <p:cNvSpPr/>
              <p:nvPr/>
            </p:nvSpPr>
            <p:spPr>
              <a:xfrm>
                <a:off x="4570979" y="3050337"/>
                <a:ext cx="118872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LAPACK Band</a:t>
                </a: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06CBC88F-389E-0640-AB4D-36E9E8980D76}"/>
                  </a:ext>
                </a:extLst>
              </p:cNvPr>
              <p:cNvSpPr/>
              <p:nvPr/>
            </p:nvSpPr>
            <p:spPr>
              <a:xfrm>
                <a:off x="3291839" y="3050337"/>
                <a:ext cx="118872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LAPACK Dense</a:t>
                </a: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0A3D46FC-9327-0844-B434-EA4E8A6DB85A}"/>
                  </a:ext>
                </a:extLst>
              </p:cNvPr>
              <p:cNvSpPr/>
              <p:nvPr/>
            </p:nvSpPr>
            <p:spPr>
              <a:xfrm>
                <a:off x="5850120" y="3050337"/>
                <a:ext cx="118872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KLU</a:t>
                </a: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5222F79E-F9D5-BC4A-B234-32823D69D214}"/>
                  </a:ext>
                </a:extLst>
              </p:cNvPr>
              <p:cNvSpPr/>
              <p:nvPr/>
            </p:nvSpPr>
            <p:spPr>
              <a:xfrm>
                <a:off x="733559" y="3299385"/>
                <a:ext cx="118872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SuperLU</a:t>
                </a:r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MT</a:t>
                </a: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B0B2B2E9-505C-4A40-8909-A14231533C75}"/>
                  </a:ext>
                </a:extLst>
              </p:cNvPr>
              <p:cNvSpPr/>
              <p:nvPr/>
            </p:nvSpPr>
            <p:spPr>
              <a:xfrm>
                <a:off x="2012699" y="3299385"/>
                <a:ext cx="118872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SuperLU</a:t>
                </a:r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DIST</a:t>
                </a: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41514E2F-55B1-9448-BB1B-5474D69D700F}"/>
                  </a:ext>
                </a:extLst>
              </p:cNvPr>
              <p:cNvSpPr/>
              <p:nvPr/>
            </p:nvSpPr>
            <p:spPr>
              <a:xfrm>
                <a:off x="3291839" y="3299385"/>
                <a:ext cx="118872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cuSOLVER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5A05196A-8738-C140-A566-1960331DCB6C}"/>
                  </a:ext>
                </a:extLst>
              </p:cNvPr>
              <p:cNvSpPr/>
              <p:nvPr/>
            </p:nvSpPr>
            <p:spPr>
              <a:xfrm>
                <a:off x="4570979" y="3299385"/>
                <a:ext cx="118872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SPGMR</a:t>
                </a: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09488F99-AEF9-B34F-BF63-C1F2F9B8DA84}"/>
                  </a:ext>
                </a:extLst>
              </p:cNvPr>
              <p:cNvSpPr/>
              <p:nvPr/>
            </p:nvSpPr>
            <p:spPr>
              <a:xfrm>
                <a:off x="5850120" y="3299385"/>
                <a:ext cx="118872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SPFMGR</a:t>
                </a: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34C7D39F-F378-3346-ADCC-40E11033B577}"/>
                  </a:ext>
                </a:extLst>
              </p:cNvPr>
              <p:cNvSpPr/>
              <p:nvPr/>
            </p:nvSpPr>
            <p:spPr>
              <a:xfrm>
                <a:off x="2012699" y="3544197"/>
                <a:ext cx="118872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SPTFQMR</a:t>
                </a: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7EBBC6B1-A286-C649-931E-E79162E7CE11}"/>
                  </a:ext>
                </a:extLst>
              </p:cNvPr>
              <p:cNvSpPr/>
              <p:nvPr/>
            </p:nvSpPr>
            <p:spPr>
              <a:xfrm>
                <a:off x="3291839" y="3544197"/>
                <a:ext cx="118872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SPBCG</a:t>
                </a: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1C34EB67-5288-BA46-A262-55A94FF362DC}"/>
                  </a:ext>
                </a:extLst>
              </p:cNvPr>
              <p:cNvSpPr/>
              <p:nvPr/>
            </p:nvSpPr>
            <p:spPr>
              <a:xfrm>
                <a:off x="4570979" y="3544197"/>
                <a:ext cx="118872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PCG</a:t>
                </a:r>
              </a:p>
            </p:txBody>
          </p:sp>
        </p:grpSp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C5414DFD-A481-E842-855E-C524E88701B4}"/>
              </a:ext>
            </a:extLst>
          </p:cNvPr>
          <p:cNvCxnSpPr>
            <a:cxnSpLocks/>
          </p:cNvCxnSpPr>
          <p:nvPr/>
        </p:nvCxnSpPr>
        <p:spPr>
          <a:xfrm flipV="1">
            <a:off x="595859" y="127415"/>
            <a:ext cx="0" cy="625089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7DE918B-9D93-DE42-837F-B1EF7EC1A9D3}"/>
              </a:ext>
            </a:extLst>
          </p:cNvPr>
          <p:cNvCxnSpPr>
            <a:cxnSpLocks/>
          </p:cNvCxnSpPr>
          <p:nvPr/>
        </p:nvCxnSpPr>
        <p:spPr>
          <a:xfrm flipV="1">
            <a:off x="7167797" y="127415"/>
            <a:ext cx="0" cy="625089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004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787F4D-2BB5-884C-BE47-C16303A87CC5}"/>
              </a:ext>
            </a:extLst>
          </p:cNvPr>
          <p:cNvSpPr/>
          <p:nvPr/>
        </p:nvSpPr>
        <p:spPr>
          <a:xfrm>
            <a:off x="1648374" y="313957"/>
            <a:ext cx="2103120" cy="3073816"/>
          </a:xfrm>
          <a:prstGeom prst="rect">
            <a:avLst/>
          </a:prstGeom>
          <a:solidFill>
            <a:srgbClr val="78AAD6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N_Vector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BE684B-DEBF-8641-B33B-08D83D5F6FE0}"/>
              </a:ext>
            </a:extLst>
          </p:cNvPr>
          <p:cNvSpPr/>
          <p:nvPr/>
        </p:nvSpPr>
        <p:spPr>
          <a:xfrm>
            <a:off x="1785534" y="731105"/>
            <a:ext cx="1828800" cy="457200"/>
          </a:xfrm>
          <a:prstGeom prst="rect">
            <a:avLst/>
          </a:prstGeom>
          <a:solidFill>
            <a:srgbClr val="FF7E79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7AFFDE-F293-8543-A98D-BBA190B95105}"/>
              </a:ext>
            </a:extLst>
          </p:cNvPr>
          <p:cNvSpPr/>
          <p:nvPr/>
        </p:nvSpPr>
        <p:spPr>
          <a:xfrm>
            <a:off x="1785534" y="1313813"/>
            <a:ext cx="1828800" cy="19465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ops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5C1680A-70FA-2640-9759-8AF14CED2123}"/>
              </a:ext>
            </a:extLst>
          </p:cNvPr>
          <p:cNvSpPr/>
          <p:nvPr/>
        </p:nvSpPr>
        <p:spPr>
          <a:xfrm>
            <a:off x="1968414" y="1640986"/>
            <a:ext cx="1463040" cy="182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clone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B2990ED-5AC1-304B-A891-028E4065E647}"/>
              </a:ext>
            </a:extLst>
          </p:cNvPr>
          <p:cNvSpPr/>
          <p:nvPr/>
        </p:nvSpPr>
        <p:spPr>
          <a:xfrm>
            <a:off x="1968414" y="2159007"/>
            <a:ext cx="1463040" cy="182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dot product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7EC2FC7-DE38-EB48-9614-238514ABAC9F}"/>
              </a:ext>
            </a:extLst>
          </p:cNvPr>
          <p:cNvSpPr/>
          <p:nvPr/>
        </p:nvSpPr>
        <p:spPr>
          <a:xfrm>
            <a:off x="1968414" y="2416786"/>
            <a:ext cx="1463040" cy="182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sum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E85B9F8-773B-3840-8C39-4524323ECADF}"/>
              </a:ext>
            </a:extLst>
          </p:cNvPr>
          <p:cNvSpPr/>
          <p:nvPr/>
        </p:nvSpPr>
        <p:spPr>
          <a:xfrm>
            <a:off x="1968414" y="1895563"/>
            <a:ext cx="1463040" cy="182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destroy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3317D271-4608-A34B-8F10-D0605AC6F3E2}"/>
              </a:ext>
            </a:extLst>
          </p:cNvPr>
          <p:cNvSpPr/>
          <p:nvPr/>
        </p:nvSpPr>
        <p:spPr>
          <a:xfrm>
            <a:off x="1968414" y="2680198"/>
            <a:ext cx="1463040" cy="182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combination</a:t>
            </a: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3E7B1735-2307-BB4C-A6B9-903DB082DC9D}"/>
              </a:ext>
            </a:extLst>
          </p:cNvPr>
          <p:cNvGrpSpPr>
            <a:grpSpLocks noChangeAspect="1"/>
          </p:cNvGrpSpPr>
          <p:nvPr/>
        </p:nvGrpSpPr>
        <p:grpSpPr>
          <a:xfrm>
            <a:off x="2677074" y="2958547"/>
            <a:ext cx="45720" cy="252095"/>
            <a:chOff x="1441449" y="3870729"/>
            <a:chExt cx="45720" cy="252095"/>
          </a:xfrm>
        </p:grpSpPr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B2257726-B9A6-B346-9CE7-E6DAD16FAC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41449" y="3870729"/>
              <a:ext cx="45720" cy="45720"/>
            </a:xfrm>
            <a:prstGeom prst="ellips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EEA64FD1-D0D3-AB4F-B16D-DD5E6718D6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41449" y="3973917"/>
              <a:ext cx="45720" cy="45720"/>
            </a:xfrm>
            <a:prstGeom prst="ellips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80E22EE0-CBE0-F04A-B749-1352FE3796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41449" y="4077104"/>
              <a:ext cx="45720" cy="45720"/>
            </a:xfrm>
            <a:prstGeom prst="ellips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86D1ACB1-C515-AB4B-AEAD-B14A7B804B44}"/>
              </a:ext>
            </a:extLst>
          </p:cNvPr>
          <p:cNvSpPr/>
          <p:nvPr/>
        </p:nvSpPr>
        <p:spPr>
          <a:xfrm>
            <a:off x="3996663" y="313956"/>
            <a:ext cx="2104760" cy="3073807"/>
          </a:xfrm>
          <a:prstGeom prst="rect">
            <a:avLst/>
          </a:prstGeom>
          <a:solidFill>
            <a:srgbClr val="A8D5D6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Serial N_Vector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7569264-367E-C24B-8949-1F51180F61AA}"/>
              </a:ext>
            </a:extLst>
          </p:cNvPr>
          <p:cNvGrpSpPr/>
          <p:nvPr/>
        </p:nvGrpSpPr>
        <p:grpSpPr>
          <a:xfrm>
            <a:off x="4134643" y="677310"/>
            <a:ext cx="1828800" cy="564790"/>
            <a:chOff x="4134643" y="749022"/>
            <a:chExt cx="1828800" cy="564790"/>
          </a:xfrm>
        </p:grpSpPr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1C5B835E-41C1-C542-B3BF-98D39E7E2B63}"/>
                </a:ext>
              </a:extLst>
            </p:cNvPr>
            <p:cNvSpPr/>
            <p:nvPr/>
          </p:nvSpPr>
          <p:spPr>
            <a:xfrm>
              <a:off x="4134643" y="749022"/>
              <a:ext cx="1828800" cy="564790"/>
            </a:xfrm>
            <a:prstGeom prst="rect">
              <a:avLst/>
            </a:prstGeom>
            <a:solidFill>
              <a:srgbClr val="FF7E79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719350FF-DC96-E948-AC48-677D2C7C974C}"/>
                </a:ext>
              </a:extLst>
            </p:cNvPr>
            <p:cNvGrpSpPr/>
            <p:nvPr/>
          </p:nvGrpSpPr>
          <p:grpSpPr>
            <a:xfrm>
              <a:off x="4191794" y="828936"/>
              <a:ext cx="1714498" cy="404962"/>
              <a:chOff x="4191794" y="855717"/>
              <a:chExt cx="1714498" cy="404962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43F3F1D1-09A9-744B-9A84-1B6DDC790827}"/>
                  </a:ext>
                </a:extLst>
              </p:cNvPr>
              <p:cNvGrpSpPr/>
              <p:nvPr/>
            </p:nvGrpSpPr>
            <p:grpSpPr>
              <a:xfrm>
                <a:off x="4191794" y="855717"/>
                <a:ext cx="1714498" cy="182880"/>
                <a:chOff x="4269503" y="846957"/>
                <a:chExt cx="1714498" cy="182880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9497CAD2-E394-2B4A-A215-B508C2880D41}"/>
                    </a:ext>
                  </a:extLst>
                </p:cNvPr>
                <p:cNvSpPr/>
                <p:nvPr/>
              </p:nvSpPr>
              <p:spPr>
                <a:xfrm>
                  <a:off x="4269503" y="846957"/>
                  <a:ext cx="822960" cy="1828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length</a:t>
                  </a:r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6F72CDA6-3C8E-0F40-BDD1-3CD1089E380E}"/>
                    </a:ext>
                  </a:extLst>
                </p:cNvPr>
                <p:cNvSpPr/>
                <p:nvPr/>
              </p:nvSpPr>
              <p:spPr>
                <a:xfrm>
                  <a:off x="5161041" y="846957"/>
                  <a:ext cx="822960" cy="1828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</a:t>
                  </a:r>
                </a:p>
              </p:txBody>
            </p:sp>
          </p:grp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6DE7241-814B-7F45-BBB4-265612C903C1}"/>
                  </a:ext>
                </a:extLst>
              </p:cNvPr>
              <p:cNvSpPr/>
              <p:nvPr/>
            </p:nvSpPr>
            <p:spPr>
              <a:xfrm>
                <a:off x="4591843" y="1077799"/>
                <a:ext cx="914400" cy="1828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ownership</a:t>
                </a:r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5380BDF-DDF2-7D40-BC2B-BA33F3F5DD74}"/>
              </a:ext>
            </a:extLst>
          </p:cNvPr>
          <p:cNvGrpSpPr/>
          <p:nvPr/>
        </p:nvGrpSpPr>
        <p:grpSpPr>
          <a:xfrm>
            <a:off x="4134643" y="1640986"/>
            <a:ext cx="1828800" cy="1569656"/>
            <a:chOff x="4134643" y="1593178"/>
            <a:chExt cx="1828800" cy="1569656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25CAE3F-6CCE-574E-864B-0D1160A6111F}"/>
                </a:ext>
              </a:extLst>
            </p:cNvPr>
            <p:cNvSpPr/>
            <p:nvPr/>
          </p:nvSpPr>
          <p:spPr>
            <a:xfrm>
              <a:off x="4134643" y="1593178"/>
              <a:ext cx="1828800" cy="1828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serial clone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5BF86A1-BA7C-5640-835B-2BE0F7864F3C}"/>
                </a:ext>
              </a:extLst>
            </p:cNvPr>
            <p:cNvSpPr/>
            <p:nvPr/>
          </p:nvSpPr>
          <p:spPr>
            <a:xfrm>
              <a:off x="4134643" y="2111199"/>
              <a:ext cx="1828800" cy="1828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serial dot product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0D35969-ECED-4743-AE9B-37C54ABE7400}"/>
                </a:ext>
              </a:extLst>
            </p:cNvPr>
            <p:cNvSpPr/>
            <p:nvPr/>
          </p:nvSpPr>
          <p:spPr>
            <a:xfrm>
              <a:off x="4134643" y="2368978"/>
              <a:ext cx="1828800" cy="1828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serial linear sum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DE94713-8664-E74B-ABDD-F1B6F6E0B717}"/>
                </a:ext>
              </a:extLst>
            </p:cNvPr>
            <p:cNvSpPr/>
            <p:nvPr/>
          </p:nvSpPr>
          <p:spPr>
            <a:xfrm>
              <a:off x="4134643" y="1847755"/>
              <a:ext cx="1828800" cy="1828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serial destroy</a:t>
              </a: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84E2BF72-A194-0043-889A-520F949F443E}"/>
                </a:ext>
              </a:extLst>
            </p:cNvPr>
            <p:cNvSpPr/>
            <p:nvPr/>
          </p:nvSpPr>
          <p:spPr>
            <a:xfrm>
              <a:off x="4134643" y="2632390"/>
              <a:ext cx="1828800" cy="1828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serial linear combination</a:t>
              </a:r>
            </a:p>
          </p:txBody>
        </p: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4B90CCCC-5CDA-1C43-9E78-89370BADFF8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026183" y="2910739"/>
              <a:ext cx="45720" cy="252095"/>
              <a:chOff x="1576477" y="3870729"/>
              <a:chExt cx="45720" cy="252095"/>
            </a:xfrm>
          </p:grpSpPr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6E256F5F-CF29-7144-87BE-EEC016DB268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76477" y="3870729"/>
                <a:ext cx="45720" cy="45720"/>
              </a:xfrm>
              <a:prstGeom prst="ellips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C13F8BA0-AAB6-614C-A804-5C7A1EFA63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76477" y="3973917"/>
                <a:ext cx="45720" cy="45720"/>
              </a:xfrm>
              <a:prstGeom prst="ellips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CDEFE9DD-21E4-2944-90CB-9EB98F6F1B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76477" y="4077104"/>
                <a:ext cx="45720" cy="45720"/>
              </a:xfrm>
              <a:prstGeom prst="ellips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FE29CC41-2B37-3C42-A810-28D6CABF7FC8}"/>
              </a:ext>
            </a:extLst>
          </p:cNvPr>
          <p:cNvCxnSpPr>
            <a:cxnSpLocks/>
          </p:cNvCxnSpPr>
          <p:nvPr/>
        </p:nvCxnSpPr>
        <p:spPr>
          <a:xfrm>
            <a:off x="0" y="3831471"/>
            <a:ext cx="77724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4BAB3D8F-E5C9-DE4A-8047-7E0665391E00}"/>
              </a:ext>
            </a:extLst>
          </p:cNvPr>
          <p:cNvSpPr txBox="1"/>
          <p:nvPr/>
        </p:nvSpPr>
        <p:spPr>
          <a:xfrm>
            <a:off x="2872224" y="3892395"/>
            <a:ext cx="223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Cut Here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1712CCD-0A9A-D444-8C68-0EE6C64AC37B}"/>
              </a:ext>
            </a:extLst>
          </p:cNvPr>
          <p:cNvCxnSpPr>
            <a:cxnSpLocks/>
            <a:stCxn id="5" idx="3"/>
            <a:endCxn id="168" idx="1"/>
          </p:cNvCxnSpPr>
          <p:nvPr/>
        </p:nvCxnSpPr>
        <p:spPr>
          <a:xfrm>
            <a:off x="3614334" y="959705"/>
            <a:ext cx="52030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C281EE3-6391-EE41-A7E8-5CF7F3C31C6E}"/>
              </a:ext>
            </a:extLst>
          </p:cNvPr>
          <p:cNvCxnSpPr>
            <a:cxnSpLocks/>
            <a:stCxn id="92" idx="3"/>
            <a:endCxn id="64" idx="1"/>
          </p:cNvCxnSpPr>
          <p:nvPr/>
        </p:nvCxnSpPr>
        <p:spPr>
          <a:xfrm>
            <a:off x="3431454" y="1732426"/>
            <a:ext cx="70318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A08D7ED-0F8C-A94A-ACF4-A2D4D5EF0967}"/>
              </a:ext>
            </a:extLst>
          </p:cNvPr>
          <p:cNvCxnSpPr>
            <a:cxnSpLocks/>
            <a:stCxn id="95" idx="3"/>
            <a:endCxn id="67" idx="1"/>
          </p:cNvCxnSpPr>
          <p:nvPr/>
        </p:nvCxnSpPr>
        <p:spPr>
          <a:xfrm>
            <a:off x="3431454" y="1987003"/>
            <a:ext cx="70318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D8CFD58-C539-FA4B-A199-B9A6E0DC6DEF}"/>
              </a:ext>
            </a:extLst>
          </p:cNvPr>
          <p:cNvCxnSpPr>
            <a:cxnSpLocks/>
            <a:stCxn id="93" idx="3"/>
            <a:endCxn id="65" idx="1"/>
          </p:cNvCxnSpPr>
          <p:nvPr/>
        </p:nvCxnSpPr>
        <p:spPr>
          <a:xfrm>
            <a:off x="3431454" y="2250447"/>
            <a:ext cx="70318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792C230-216B-FB4A-9EFD-82FFC87CFE1A}"/>
              </a:ext>
            </a:extLst>
          </p:cNvPr>
          <p:cNvCxnSpPr>
            <a:cxnSpLocks/>
            <a:stCxn id="94" idx="3"/>
            <a:endCxn id="66" idx="1"/>
          </p:cNvCxnSpPr>
          <p:nvPr/>
        </p:nvCxnSpPr>
        <p:spPr>
          <a:xfrm>
            <a:off x="3431454" y="2508226"/>
            <a:ext cx="70318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B3673F6-03A4-4D4C-89DB-BB262E66CD45}"/>
              </a:ext>
            </a:extLst>
          </p:cNvPr>
          <p:cNvCxnSpPr>
            <a:cxnSpLocks/>
            <a:stCxn id="162" idx="3"/>
            <a:endCxn id="185" idx="1"/>
          </p:cNvCxnSpPr>
          <p:nvPr/>
        </p:nvCxnSpPr>
        <p:spPr>
          <a:xfrm>
            <a:off x="3431454" y="2771638"/>
            <a:ext cx="703189" cy="0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106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D4B677E-DB73-B64B-86C8-23306C3867FF}"/>
              </a:ext>
            </a:extLst>
          </p:cNvPr>
          <p:cNvSpPr/>
          <p:nvPr/>
        </p:nvSpPr>
        <p:spPr>
          <a:xfrm>
            <a:off x="2169650" y="1212603"/>
            <a:ext cx="1463040" cy="365760"/>
          </a:xfrm>
          <a:prstGeom prst="rect">
            <a:avLst/>
          </a:prstGeom>
          <a:solidFill>
            <a:srgbClr val="78AAD6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SUNMatrix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Interface</a:t>
            </a:r>
            <a:endParaRPr lang="en-US" sz="1000" b="1" dirty="0">
              <a:solidFill>
                <a:schemeClr val="tx1"/>
              </a:solidFill>
              <a:effectLst/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5AC7542-7764-1A44-B72B-0E2908658D04}"/>
              </a:ext>
            </a:extLst>
          </p:cNvPr>
          <p:cNvSpPr/>
          <p:nvPr/>
        </p:nvSpPr>
        <p:spPr>
          <a:xfrm>
            <a:off x="4048602" y="1212603"/>
            <a:ext cx="1463040" cy="365760"/>
          </a:xfrm>
          <a:prstGeom prst="rect">
            <a:avLst/>
          </a:prstGeom>
          <a:solidFill>
            <a:srgbClr val="78AAD6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SUNLinearSolver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Interface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D839682-37EB-7446-906E-54F121ED71C2}"/>
              </a:ext>
            </a:extLst>
          </p:cNvPr>
          <p:cNvSpPr/>
          <p:nvPr/>
        </p:nvSpPr>
        <p:spPr>
          <a:xfrm>
            <a:off x="5920900" y="1212603"/>
            <a:ext cx="1463040" cy="365760"/>
          </a:xfrm>
          <a:prstGeom prst="rect">
            <a:avLst/>
          </a:prstGeom>
          <a:solidFill>
            <a:srgbClr val="78AAD6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SUNNonlinearSolver</a:t>
            </a:r>
            <a:endParaRPr lang="en-US" sz="1000" b="1" dirty="0">
              <a:solidFill>
                <a:schemeClr val="tx1"/>
              </a:solidFill>
              <a:effectLst/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Interface</a:t>
            </a:r>
            <a:endParaRPr lang="en-US" sz="1000" b="1" dirty="0">
              <a:solidFill>
                <a:schemeClr val="tx1"/>
              </a:solidFill>
              <a:effectLst/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8100B8A-8588-DD49-B99D-C329C1BB0336}"/>
              </a:ext>
            </a:extLst>
          </p:cNvPr>
          <p:cNvSpPr/>
          <p:nvPr/>
        </p:nvSpPr>
        <p:spPr>
          <a:xfrm>
            <a:off x="296385" y="1212603"/>
            <a:ext cx="1463040" cy="365760"/>
          </a:xfrm>
          <a:prstGeom prst="rect">
            <a:avLst/>
          </a:prstGeom>
          <a:solidFill>
            <a:srgbClr val="78AAD6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N_Vector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Interface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E4C5898-CE02-7841-BE57-A3CEEA1FF017}"/>
              </a:ext>
            </a:extLst>
          </p:cNvPr>
          <p:cNvSpPr/>
          <p:nvPr/>
        </p:nvSpPr>
        <p:spPr>
          <a:xfrm>
            <a:off x="2559010" y="414180"/>
            <a:ext cx="914400" cy="274320"/>
          </a:xfrm>
          <a:prstGeom prst="roundRect">
            <a:avLst/>
          </a:prstGeom>
          <a:solidFill>
            <a:srgbClr val="FFFD78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CVODE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5A2535C-323F-1846-AE5A-30AA4B8B324F}"/>
              </a:ext>
            </a:extLst>
          </p:cNvPr>
          <p:cNvSpPr/>
          <p:nvPr/>
        </p:nvSpPr>
        <p:spPr>
          <a:xfrm>
            <a:off x="4302165" y="414180"/>
            <a:ext cx="914400" cy="274320"/>
          </a:xfrm>
          <a:prstGeom prst="roundRect">
            <a:avLst/>
          </a:prstGeom>
          <a:solidFill>
            <a:srgbClr val="FFFD78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ARKODE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AA1D2F28-7F0C-3B42-947E-2569ABDC1231}"/>
              </a:ext>
            </a:extLst>
          </p:cNvPr>
          <p:cNvCxnSpPr>
            <a:cxnSpLocks/>
            <a:stCxn id="11" idx="2"/>
            <a:endCxn id="50" idx="0"/>
          </p:cNvCxnSpPr>
          <p:nvPr/>
        </p:nvCxnSpPr>
        <p:spPr>
          <a:xfrm rot="16200000" flipH="1">
            <a:off x="3275629" y="429080"/>
            <a:ext cx="305433" cy="824271"/>
          </a:xfrm>
          <a:prstGeom prst="bentConnector3">
            <a:avLst>
              <a:gd name="adj1" fmla="val 40185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17098FD6-466C-3E46-B91D-9614A1BF54C8}"/>
              </a:ext>
            </a:extLst>
          </p:cNvPr>
          <p:cNvCxnSpPr>
            <a:cxnSpLocks/>
            <a:stCxn id="13" idx="2"/>
            <a:endCxn id="50" idx="0"/>
          </p:cNvCxnSpPr>
          <p:nvPr/>
        </p:nvCxnSpPr>
        <p:spPr>
          <a:xfrm rot="5400000">
            <a:off x="4147207" y="381774"/>
            <a:ext cx="305433" cy="918884"/>
          </a:xfrm>
          <a:prstGeom prst="bentConnector3">
            <a:avLst>
              <a:gd name="adj1" fmla="val 40184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1EF96926-FDAD-E04E-B111-2CAD7914EE1D}"/>
              </a:ext>
            </a:extLst>
          </p:cNvPr>
          <p:cNvSpPr/>
          <p:nvPr/>
        </p:nvSpPr>
        <p:spPr>
          <a:xfrm>
            <a:off x="296385" y="1759530"/>
            <a:ext cx="1463040" cy="274320"/>
          </a:xfrm>
          <a:prstGeom prst="rect">
            <a:avLst/>
          </a:prstGeom>
          <a:solidFill>
            <a:srgbClr val="A8D5D6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N_Vector_Parallel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F55958B-8DF3-3E4B-9A69-01060FD64435}"/>
              </a:ext>
            </a:extLst>
          </p:cNvPr>
          <p:cNvSpPr/>
          <p:nvPr/>
        </p:nvSpPr>
        <p:spPr>
          <a:xfrm>
            <a:off x="2137913" y="1759530"/>
            <a:ext cx="1526515" cy="1009065"/>
          </a:xfrm>
          <a:prstGeom prst="rect">
            <a:avLst/>
          </a:prstGeom>
          <a:solidFill>
            <a:srgbClr val="FF7E79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Hypre5ptMatrix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8C414F1-368F-E94E-BF9C-CA3E6D31757A}"/>
              </a:ext>
            </a:extLst>
          </p:cNvPr>
          <p:cNvSpPr/>
          <p:nvPr/>
        </p:nvSpPr>
        <p:spPr>
          <a:xfrm>
            <a:off x="4016861" y="1759530"/>
            <a:ext cx="1526523" cy="758738"/>
          </a:xfrm>
          <a:prstGeom prst="rect">
            <a:avLst/>
          </a:prstGeom>
          <a:solidFill>
            <a:srgbClr val="FF7E79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HypreLS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1FD6553-FE07-4B49-9778-0B48F9C6E47E}"/>
              </a:ext>
            </a:extLst>
          </p:cNvPr>
          <p:cNvSpPr/>
          <p:nvPr/>
        </p:nvSpPr>
        <p:spPr>
          <a:xfrm>
            <a:off x="5692293" y="1759530"/>
            <a:ext cx="1920240" cy="274320"/>
          </a:xfrm>
          <a:prstGeom prst="rect">
            <a:avLst/>
          </a:prstGeom>
          <a:solidFill>
            <a:srgbClr val="A8D5D6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SUNNonlinearSolver_Newton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185B5FC-BB9A-4946-A604-A6D9EF7BC741}"/>
              </a:ext>
            </a:extLst>
          </p:cNvPr>
          <p:cNvCxnSpPr>
            <a:cxnSpLocks/>
            <a:stCxn id="30" idx="2"/>
            <a:endCxn id="68" idx="0"/>
          </p:cNvCxnSpPr>
          <p:nvPr/>
        </p:nvCxnSpPr>
        <p:spPr>
          <a:xfrm>
            <a:off x="1027905" y="1578363"/>
            <a:ext cx="0" cy="181167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AD5A44D-EF78-0A4A-BD70-F762DE9F4D05}"/>
              </a:ext>
            </a:extLst>
          </p:cNvPr>
          <p:cNvCxnSpPr>
            <a:cxnSpLocks/>
            <a:stCxn id="10" idx="2"/>
            <a:endCxn id="69" idx="0"/>
          </p:cNvCxnSpPr>
          <p:nvPr/>
        </p:nvCxnSpPr>
        <p:spPr>
          <a:xfrm>
            <a:off x="2901170" y="1578363"/>
            <a:ext cx="1" cy="181167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6ECC58B-90A8-484E-82FA-19DD8778C5FD}"/>
              </a:ext>
            </a:extLst>
          </p:cNvPr>
          <p:cNvCxnSpPr>
            <a:cxnSpLocks/>
            <a:stCxn id="24" idx="2"/>
            <a:endCxn id="70" idx="0"/>
          </p:cNvCxnSpPr>
          <p:nvPr/>
        </p:nvCxnSpPr>
        <p:spPr>
          <a:xfrm>
            <a:off x="4780122" y="1578363"/>
            <a:ext cx="1" cy="181167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6CCE4C6-F916-1B4C-9505-47E678078A47}"/>
              </a:ext>
            </a:extLst>
          </p:cNvPr>
          <p:cNvCxnSpPr>
            <a:cxnSpLocks/>
            <a:stCxn id="26" idx="2"/>
            <a:endCxn id="71" idx="0"/>
          </p:cNvCxnSpPr>
          <p:nvPr/>
        </p:nvCxnSpPr>
        <p:spPr>
          <a:xfrm flipH="1">
            <a:off x="6652413" y="1578363"/>
            <a:ext cx="7" cy="181167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20BC179B-1ED0-C44D-AC0E-EB52FBF6877B}"/>
              </a:ext>
            </a:extLst>
          </p:cNvPr>
          <p:cNvSpPr>
            <a:spLocks noChangeAspect="1"/>
          </p:cNvSpPr>
          <p:nvPr/>
        </p:nvSpPr>
        <p:spPr>
          <a:xfrm>
            <a:off x="3840480" y="993933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67A9BB60-D33A-AC43-8D77-2DB0C45F5AD7}"/>
              </a:ext>
            </a:extLst>
          </p:cNvPr>
          <p:cNvCxnSpPr>
            <a:cxnSpLocks/>
            <a:stCxn id="50" idx="1"/>
            <a:endCxn id="30" idx="0"/>
          </p:cNvCxnSpPr>
          <p:nvPr/>
        </p:nvCxnSpPr>
        <p:spPr>
          <a:xfrm rot="10800000" flipV="1">
            <a:off x="1027906" y="993933"/>
            <a:ext cx="2812575" cy="218669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F2CCA0B3-A04F-6C41-83CA-02D8DEE6D3F9}"/>
              </a:ext>
            </a:extLst>
          </p:cNvPr>
          <p:cNvCxnSpPr>
            <a:cxnSpLocks/>
            <a:stCxn id="50" idx="1"/>
            <a:endCxn id="10" idx="0"/>
          </p:cNvCxnSpPr>
          <p:nvPr/>
        </p:nvCxnSpPr>
        <p:spPr>
          <a:xfrm rot="10800000" flipV="1">
            <a:off x="2901170" y="993933"/>
            <a:ext cx="939310" cy="218669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9A10B743-0F94-824B-B716-EE4C35834E25}"/>
              </a:ext>
            </a:extLst>
          </p:cNvPr>
          <p:cNvCxnSpPr>
            <a:cxnSpLocks/>
            <a:stCxn id="50" idx="3"/>
            <a:endCxn id="26" idx="0"/>
          </p:cNvCxnSpPr>
          <p:nvPr/>
        </p:nvCxnSpPr>
        <p:spPr>
          <a:xfrm>
            <a:off x="3840481" y="993934"/>
            <a:ext cx="2811939" cy="218669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B8D7C6E3-E956-C84A-9208-EBAB56BE1856}"/>
              </a:ext>
            </a:extLst>
          </p:cNvPr>
          <p:cNvCxnSpPr>
            <a:cxnSpLocks/>
            <a:stCxn id="50" idx="3"/>
            <a:endCxn id="24" idx="0"/>
          </p:cNvCxnSpPr>
          <p:nvPr/>
        </p:nvCxnSpPr>
        <p:spPr>
          <a:xfrm>
            <a:off x="3840481" y="993934"/>
            <a:ext cx="939641" cy="218669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480C3F3-82F7-BC4D-A592-2D2AC151E0BA}"/>
              </a:ext>
            </a:extLst>
          </p:cNvPr>
          <p:cNvSpPr/>
          <p:nvPr/>
        </p:nvSpPr>
        <p:spPr>
          <a:xfrm>
            <a:off x="2215370" y="2027499"/>
            <a:ext cx="1371600" cy="182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HYPRE_StructGrid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0516721-8590-D942-B9A8-197ABBB1EC08}"/>
              </a:ext>
            </a:extLst>
          </p:cNvPr>
          <p:cNvSpPr/>
          <p:nvPr/>
        </p:nvSpPr>
        <p:spPr>
          <a:xfrm>
            <a:off x="2215370" y="2276058"/>
            <a:ext cx="1371600" cy="182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HYPRE_StructStencil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FB4DA00-657D-F945-B758-C0FAFC831510}"/>
              </a:ext>
            </a:extLst>
          </p:cNvPr>
          <p:cNvSpPr/>
          <p:nvPr/>
        </p:nvSpPr>
        <p:spPr>
          <a:xfrm>
            <a:off x="2215370" y="2524617"/>
            <a:ext cx="1371600" cy="182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HYPRE_StructMatrix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6CA764-88A9-A240-B8ED-E442FDEA981E}"/>
              </a:ext>
            </a:extLst>
          </p:cNvPr>
          <p:cNvSpPr/>
          <p:nvPr/>
        </p:nvSpPr>
        <p:spPr>
          <a:xfrm>
            <a:off x="4094322" y="2027499"/>
            <a:ext cx="1371600" cy="182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HYPRE_StructVector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F7EE16-1C53-5446-AD77-713214B55AFC}"/>
              </a:ext>
            </a:extLst>
          </p:cNvPr>
          <p:cNvSpPr/>
          <p:nvPr/>
        </p:nvSpPr>
        <p:spPr>
          <a:xfrm>
            <a:off x="4094322" y="2277556"/>
            <a:ext cx="1371600" cy="182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HYPRE_StructSolver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BE41035-31C9-CA40-ABAA-B5E5E0FD5074}"/>
              </a:ext>
            </a:extLst>
          </p:cNvPr>
          <p:cNvCxnSpPr>
            <a:cxnSpLocks/>
          </p:cNvCxnSpPr>
          <p:nvPr/>
        </p:nvCxnSpPr>
        <p:spPr>
          <a:xfrm flipV="1">
            <a:off x="264635" y="145282"/>
            <a:ext cx="0" cy="301752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2448210-D001-6244-A25A-1AE375BEFC01}"/>
              </a:ext>
            </a:extLst>
          </p:cNvPr>
          <p:cNvCxnSpPr>
            <a:cxnSpLocks/>
          </p:cNvCxnSpPr>
          <p:nvPr/>
        </p:nvCxnSpPr>
        <p:spPr>
          <a:xfrm flipV="1">
            <a:off x="7640955" y="145282"/>
            <a:ext cx="0" cy="301752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EBE6E98-75D0-0C49-A8EE-781C202DB110}"/>
              </a:ext>
            </a:extLst>
          </p:cNvPr>
          <p:cNvCxnSpPr>
            <a:cxnSpLocks/>
          </p:cNvCxnSpPr>
          <p:nvPr/>
        </p:nvCxnSpPr>
        <p:spPr>
          <a:xfrm>
            <a:off x="45720" y="2794502"/>
            <a:ext cx="768096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CCC08C5-592D-1046-BF1A-C2E667EC8D8A}"/>
              </a:ext>
            </a:extLst>
          </p:cNvPr>
          <p:cNvCxnSpPr>
            <a:cxnSpLocks/>
          </p:cNvCxnSpPr>
          <p:nvPr/>
        </p:nvCxnSpPr>
        <p:spPr>
          <a:xfrm>
            <a:off x="45720" y="382430"/>
            <a:ext cx="768096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121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5A2535C-323F-1846-AE5A-30AA4B8B324F}"/>
              </a:ext>
            </a:extLst>
          </p:cNvPr>
          <p:cNvSpPr/>
          <p:nvPr/>
        </p:nvSpPr>
        <p:spPr>
          <a:xfrm>
            <a:off x="2229981" y="560040"/>
            <a:ext cx="914400" cy="274320"/>
          </a:xfrm>
          <a:prstGeom prst="roundRect">
            <a:avLst/>
          </a:prstGeom>
          <a:solidFill>
            <a:srgbClr val="FFFD78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ARKODE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0BC179B-1ED0-C44D-AC0E-EB52FBF6877B}"/>
              </a:ext>
            </a:extLst>
          </p:cNvPr>
          <p:cNvSpPr>
            <a:spLocks noChangeAspect="1"/>
          </p:cNvSpPr>
          <p:nvPr/>
        </p:nvSpPr>
        <p:spPr>
          <a:xfrm>
            <a:off x="2687181" y="996696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67A9BB60-D33A-AC43-8D77-2DB0C45F5AD7}"/>
              </a:ext>
            </a:extLst>
          </p:cNvPr>
          <p:cNvCxnSpPr>
            <a:cxnSpLocks/>
            <a:stCxn id="50" idx="1"/>
            <a:endCxn id="30" idx="0"/>
          </p:cNvCxnSpPr>
          <p:nvPr/>
        </p:nvCxnSpPr>
        <p:spPr>
          <a:xfrm rot="10800000" flipV="1">
            <a:off x="1673525" y="996697"/>
            <a:ext cx="1013656" cy="219454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9A10B743-0F94-824B-B716-EE4C35834E25}"/>
              </a:ext>
            </a:extLst>
          </p:cNvPr>
          <p:cNvCxnSpPr>
            <a:cxnSpLocks/>
            <a:stCxn id="50" idx="3"/>
            <a:endCxn id="26" idx="0"/>
          </p:cNvCxnSpPr>
          <p:nvPr/>
        </p:nvCxnSpPr>
        <p:spPr>
          <a:xfrm>
            <a:off x="2687182" y="996697"/>
            <a:ext cx="1015034" cy="219454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E3BEABD-8BCF-534A-A184-2961E7D9F3FE}"/>
              </a:ext>
            </a:extLst>
          </p:cNvPr>
          <p:cNvCxnSpPr>
            <a:cxnSpLocks/>
            <a:stCxn id="13" idx="2"/>
            <a:endCxn id="50" idx="0"/>
          </p:cNvCxnSpPr>
          <p:nvPr/>
        </p:nvCxnSpPr>
        <p:spPr>
          <a:xfrm>
            <a:off x="2687181" y="834360"/>
            <a:ext cx="1" cy="16233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EAEBBC8-CD1E-9747-A8A7-04DDA09F8D26}"/>
              </a:ext>
            </a:extLst>
          </p:cNvPr>
          <p:cNvGrpSpPr/>
          <p:nvPr/>
        </p:nvGrpSpPr>
        <p:grpSpPr>
          <a:xfrm>
            <a:off x="942005" y="1216151"/>
            <a:ext cx="1463040" cy="1094383"/>
            <a:chOff x="1119805" y="1216151"/>
            <a:chExt cx="1463040" cy="109438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8100B8A-8588-DD49-B99D-C329C1BB0336}"/>
                </a:ext>
              </a:extLst>
            </p:cNvPr>
            <p:cNvSpPr/>
            <p:nvPr/>
          </p:nvSpPr>
          <p:spPr>
            <a:xfrm>
              <a:off x="1119805" y="1216151"/>
              <a:ext cx="1463040" cy="365760"/>
            </a:xfrm>
            <a:prstGeom prst="rect">
              <a:avLst/>
            </a:prstGeom>
            <a:solidFill>
              <a:srgbClr val="78AAD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N_Vector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Interface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EF96926-FDAD-E04E-B111-2CAD7914EE1D}"/>
                </a:ext>
              </a:extLst>
            </p:cNvPr>
            <p:cNvSpPr/>
            <p:nvPr/>
          </p:nvSpPr>
          <p:spPr>
            <a:xfrm>
              <a:off x="1119805" y="1763079"/>
              <a:ext cx="1463040" cy="547455"/>
            </a:xfrm>
            <a:prstGeom prst="rect">
              <a:avLst/>
            </a:prstGeom>
            <a:solidFill>
              <a:srgbClr val="A8D5D6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N_Vector_MPIPlusX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5185B5FC-BB9A-4946-A604-A6D9EF7BC741}"/>
                </a:ext>
              </a:extLst>
            </p:cNvPr>
            <p:cNvCxnSpPr>
              <a:cxnSpLocks/>
              <a:stCxn id="30" idx="2"/>
              <a:endCxn id="68" idx="0"/>
            </p:cNvCxnSpPr>
            <p:nvPr/>
          </p:nvCxnSpPr>
          <p:spPr>
            <a:xfrm>
              <a:off x="1851325" y="1581911"/>
              <a:ext cx="0" cy="181168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67AA083-7A6A-B34C-87D8-E924649D9F4A}"/>
                </a:ext>
              </a:extLst>
            </p:cNvPr>
            <p:cNvSpPr/>
            <p:nvPr/>
          </p:nvSpPr>
          <p:spPr>
            <a:xfrm>
              <a:off x="1256965" y="2042798"/>
              <a:ext cx="1188720" cy="182880"/>
            </a:xfrm>
            <a:prstGeom prst="rect">
              <a:avLst/>
            </a:prstGeom>
            <a:solidFill>
              <a:srgbClr val="A8D5D6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N_Vector_Serial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9E4F90D-1629-D54B-81EA-06F701B5A210}"/>
              </a:ext>
            </a:extLst>
          </p:cNvPr>
          <p:cNvGrpSpPr/>
          <p:nvPr/>
        </p:nvGrpSpPr>
        <p:grpSpPr>
          <a:xfrm>
            <a:off x="4930773" y="1216151"/>
            <a:ext cx="1678938" cy="1407564"/>
            <a:chOff x="4997920" y="1216151"/>
            <a:chExt cx="1678938" cy="140756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0516721-8590-D942-B9A8-197ABBB1EC08}"/>
                </a:ext>
              </a:extLst>
            </p:cNvPr>
            <p:cNvSpPr/>
            <p:nvPr/>
          </p:nvSpPr>
          <p:spPr>
            <a:xfrm>
              <a:off x="5010054" y="1216151"/>
              <a:ext cx="1654671" cy="182880"/>
            </a:xfrm>
            <a:prstGeom prst="rect">
              <a:avLst/>
            </a:prstGeom>
            <a:solidFill>
              <a:srgbClr val="FF7E79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TaskLocalLSolve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CDA5BFA-547D-C84F-BBD7-F6ACCFCEA2DD}"/>
                </a:ext>
              </a:extLst>
            </p:cNvPr>
            <p:cNvSpPr/>
            <p:nvPr/>
          </p:nvSpPr>
          <p:spPr>
            <a:xfrm>
              <a:off x="4997920" y="1556374"/>
              <a:ext cx="1678938" cy="1067341"/>
            </a:xfrm>
            <a:prstGeom prst="rect">
              <a:avLst/>
            </a:prstGeom>
            <a:solidFill>
              <a:srgbClr val="FF7E79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UserData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83ACB51-24EF-8342-98EE-CA9C74BA8549}"/>
                </a:ext>
              </a:extLst>
            </p:cNvPr>
            <p:cNvSpPr/>
            <p:nvPr/>
          </p:nvSpPr>
          <p:spPr>
            <a:xfrm>
              <a:off x="5060149" y="1829566"/>
              <a:ext cx="1554480" cy="182880"/>
            </a:xfrm>
            <a:prstGeom prst="rect">
              <a:avLst/>
            </a:prstGeom>
            <a:solidFill>
              <a:srgbClr val="A8D5D6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SUNMatrix_Dense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2CFC733-96F2-7842-84B9-F85D12E3C5A5}"/>
                </a:ext>
              </a:extLst>
            </p:cNvPr>
            <p:cNvSpPr/>
            <p:nvPr/>
          </p:nvSpPr>
          <p:spPr>
            <a:xfrm>
              <a:off x="5060149" y="2091117"/>
              <a:ext cx="1554480" cy="182880"/>
            </a:xfrm>
            <a:prstGeom prst="rect">
              <a:avLst/>
            </a:prstGeom>
            <a:solidFill>
              <a:srgbClr val="A8D5D6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SUNLinearSolver_Dense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9D08207-DFFB-7947-B039-BC8C039F39FB}"/>
                </a:ext>
              </a:extLst>
            </p:cNvPr>
            <p:cNvSpPr/>
            <p:nvPr/>
          </p:nvSpPr>
          <p:spPr>
            <a:xfrm>
              <a:off x="5060156" y="2349395"/>
              <a:ext cx="1554467" cy="182880"/>
            </a:xfrm>
            <a:prstGeom prst="rect">
              <a:avLst/>
            </a:prstGeom>
            <a:solidFill>
              <a:srgbClr val="A8D5D6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N_Vector_Serial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2B107EA-0F8C-C848-A74B-A0B1A88FA1EF}"/>
                </a:ext>
              </a:extLst>
            </p:cNvPr>
            <p:cNvCxnSpPr>
              <a:cxnSpLocks/>
            </p:cNvCxnSpPr>
            <p:nvPr/>
          </p:nvCxnSpPr>
          <p:spPr>
            <a:xfrm>
              <a:off x="5837389" y="1399031"/>
              <a:ext cx="0" cy="157343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AD48AC9-E544-3846-9A47-A0D6281868AF}"/>
              </a:ext>
            </a:extLst>
          </p:cNvPr>
          <p:cNvGrpSpPr/>
          <p:nvPr/>
        </p:nvGrpSpPr>
        <p:grpSpPr>
          <a:xfrm>
            <a:off x="2700352" y="1216151"/>
            <a:ext cx="2011680" cy="1407564"/>
            <a:chOff x="2821002" y="1216151"/>
            <a:chExt cx="2011680" cy="140756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D839682-37EB-7446-906E-54F121ED71C2}"/>
                </a:ext>
              </a:extLst>
            </p:cNvPr>
            <p:cNvSpPr/>
            <p:nvPr/>
          </p:nvSpPr>
          <p:spPr>
            <a:xfrm>
              <a:off x="3091346" y="1216151"/>
              <a:ext cx="1463040" cy="365760"/>
            </a:xfrm>
            <a:prstGeom prst="rect">
              <a:avLst/>
            </a:prstGeom>
            <a:solidFill>
              <a:srgbClr val="78AAD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SUNNonlinearSolver</a:t>
              </a:r>
              <a:endParaRPr lang="en-US" sz="10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Interface</a:t>
              </a:r>
              <a:endParaRPr lang="en-US" sz="10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1FD6553-FE07-4B49-9778-0B48F9C6E47E}"/>
                </a:ext>
              </a:extLst>
            </p:cNvPr>
            <p:cNvSpPr/>
            <p:nvPr/>
          </p:nvSpPr>
          <p:spPr>
            <a:xfrm>
              <a:off x="2821002" y="1768328"/>
              <a:ext cx="2011680" cy="547455"/>
            </a:xfrm>
            <a:prstGeom prst="rect">
              <a:avLst/>
            </a:prstGeom>
            <a:solidFill>
              <a:srgbClr val="FF7E79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TaskLocalNewton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F6CCE4C6-F916-1B4C-9505-47E678078A47}"/>
                </a:ext>
              </a:extLst>
            </p:cNvPr>
            <p:cNvCxnSpPr>
              <a:cxnSpLocks/>
              <a:endCxn id="71" idx="0"/>
            </p:cNvCxnSpPr>
            <p:nvPr/>
          </p:nvCxnSpPr>
          <p:spPr>
            <a:xfrm>
              <a:off x="3822866" y="1581911"/>
              <a:ext cx="3976" cy="186417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480C3F3-82F7-BC4D-A592-2D2AC151E0BA}"/>
                </a:ext>
              </a:extLst>
            </p:cNvPr>
            <p:cNvSpPr/>
            <p:nvPr/>
          </p:nvSpPr>
          <p:spPr>
            <a:xfrm>
              <a:off x="2862746" y="2054003"/>
              <a:ext cx="1920240" cy="182880"/>
            </a:xfrm>
            <a:prstGeom prst="rect">
              <a:avLst/>
            </a:prstGeom>
            <a:solidFill>
              <a:srgbClr val="A8D5D6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SUNNonlinearSolver_Newton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FB4DA00-657D-F945-B758-C0FAFC831510}"/>
                </a:ext>
              </a:extLst>
            </p:cNvPr>
            <p:cNvSpPr/>
            <p:nvPr/>
          </p:nvSpPr>
          <p:spPr>
            <a:xfrm>
              <a:off x="2821002" y="2440835"/>
              <a:ext cx="2011678" cy="182880"/>
            </a:xfrm>
            <a:prstGeom prst="rect">
              <a:avLst/>
            </a:prstGeom>
            <a:solidFill>
              <a:srgbClr val="FF7E79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TaskLocalNlsResidual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AC5F05C9-4148-B346-998F-8C4AF02EE2E0}"/>
                </a:ext>
              </a:extLst>
            </p:cNvPr>
            <p:cNvCxnSpPr>
              <a:cxnSpLocks/>
              <a:stCxn id="29" idx="2"/>
            </p:cNvCxnSpPr>
            <p:nvPr/>
          </p:nvCxnSpPr>
          <p:spPr>
            <a:xfrm>
              <a:off x="3822866" y="2236883"/>
              <a:ext cx="1" cy="203952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1DE6B3A-000A-A940-88A0-033C258D8B24}"/>
              </a:ext>
            </a:extLst>
          </p:cNvPr>
          <p:cNvCxnSpPr>
            <a:cxnSpLocks/>
          </p:cNvCxnSpPr>
          <p:nvPr/>
        </p:nvCxnSpPr>
        <p:spPr>
          <a:xfrm flipV="1">
            <a:off x="201135" y="145282"/>
            <a:ext cx="0" cy="301752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2CB99E0-33D8-924A-9EC5-C0124478E010}"/>
              </a:ext>
            </a:extLst>
          </p:cNvPr>
          <p:cNvCxnSpPr>
            <a:cxnSpLocks/>
          </p:cNvCxnSpPr>
          <p:nvPr/>
        </p:nvCxnSpPr>
        <p:spPr>
          <a:xfrm flipV="1">
            <a:off x="7660005" y="145282"/>
            <a:ext cx="0" cy="301752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AC51D9C-9FE5-5449-9FD2-14DB86AF93A9}"/>
              </a:ext>
            </a:extLst>
          </p:cNvPr>
          <p:cNvCxnSpPr>
            <a:cxnSpLocks/>
          </p:cNvCxnSpPr>
          <p:nvPr/>
        </p:nvCxnSpPr>
        <p:spPr>
          <a:xfrm>
            <a:off x="45720" y="528480"/>
            <a:ext cx="768096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80769E7-247E-FE44-BB00-F7F85D7A9537}"/>
              </a:ext>
            </a:extLst>
          </p:cNvPr>
          <p:cNvCxnSpPr>
            <a:cxnSpLocks/>
          </p:cNvCxnSpPr>
          <p:nvPr/>
        </p:nvCxnSpPr>
        <p:spPr>
          <a:xfrm>
            <a:off x="45720" y="2648452"/>
            <a:ext cx="768096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518F3BEE-7EDD-1F40-A64B-DB64E0B8701B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 flipV="1">
            <a:off x="4662336" y="1307591"/>
            <a:ext cx="280571" cy="83785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406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1DE6B3A-000A-A940-88A0-033C258D8B24}"/>
              </a:ext>
            </a:extLst>
          </p:cNvPr>
          <p:cNvCxnSpPr>
            <a:cxnSpLocks/>
          </p:cNvCxnSpPr>
          <p:nvPr/>
        </p:nvCxnSpPr>
        <p:spPr>
          <a:xfrm flipV="1">
            <a:off x="201135" y="145282"/>
            <a:ext cx="0" cy="301752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2CB99E0-33D8-924A-9EC5-C0124478E010}"/>
              </a:ext>
            </a:extLst>
          </p:cNvPr>
          <p:cNvCxnSpPr>
            <a:cxnSpLocks/>
          </p:cNvCxnSpPr>
          <p:nvPr/>
        </p:nvCxnSpPr>
        <p:spPr>
          <a:xfrm flipV="1">
            <a:off x="7660005" y="145282"/>
            <a:ext cx="0" cy="301752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AC51D9C-9FE5-5449-9FD2-14DB86AF93A9}"/>
              </a:ext>
            </a:extLst>
          </p:cNvPr>
          <p:cNvCxnSpPr>
            <a:cxnSpLocks/>
          </p:cNvCxnSpPr>
          <p:nvPr/>
        </p:nvCxnSpPr>
        <p:spPr>
          <a:xfrm>
            <a:off x="45720" y="528480"/>
            <a:ext cx="768096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80769E7-247E-FE44-BB00-F7F85D7A9537}"/>
              </a:ext>
            </a:extLst>
          </p:cNvPr>
          <p:cNvCxnSpPr>
            <a:cxnSpLocks/>
          </p:cNvCxnSpPr>
          <p:nvPr/>
        </p:nvCxnSpPr>
        <p:spPr>
          <a:xfrm>
            <a:off x="45720" y="2648452"/>
            <a:ext cx="768096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F0749964-DDC2-164F-A5CF-898635960C2F}"/>
              </a:ext>
            </a:extLst>
          </p:cNvPr>
          <p:cNvGrpSpPr/>
          <p:nvPr/>
        </p:nvGrpSpPr>
        <p:grpSpPr>
          <a:xfrm>
            <a:off x="594096" y="560040"/>
            <a:ext cx="6584208" cy="2063675"/>
            <a:chOff x="942005" y="560040"/>
            <a:chExt cx="6584208" cy="2063675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05A2535C-323F-1846-AE5A-30AA4B8B324F}"/>
                </a:ext>
              </a:extLst>
            </p:cNvPr>
            <p:cNvSpPr/>
            <p:nvPr/>
          </p:nvSpPr>
          <p:spPr>
            <a:xfrm>
              <a:off x="2229981" y="560040"/>
              <a:ext cx="914400" cy="274320"/>
            </a:xfrm>
            <a:prstGeom prst="roundRect">
              <a:avLst/>
            </a:prstGeom>
            <a:solidFill>
              <a:srgbClr val="FFFD78"/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ARKODE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0BC179B-1ED0-C44D-AC0E-EB52FBF687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87181" y="996696"/>
              <a:ext cx="0" cy="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2" name="Elbow Connector 61">
              <a:extLst>
                <a:ext uri="{FF2B5EF4-FFF2-40B4-BE49-F238E27FC236}">
                  <a16:creationId xmlns:a16="http://schemas.microsoft.com/office/drawing/2014/main" id="{67A9BB60-D33A-AC43-8D77-2DB0C45F5AD7}"/>
                </a:ext>
              </a:extLst>
            </p:cNvPr>
            <p:cNvCxnSpPr>
              <a:cxnSpLocks/>
              <a:stCxn id="50" idx="1"/>
              <a:endCxn id="30" idx="0"/>
            </p:cNvCxnSpPr>
            <p:nvPr/>
          </p:nvCxnSpPr>
          <p:spPr>
            <a:xfrm rot="10800000" flipV="1">
              <a:off x="1673525" y="996697"/>
              <a:ext cx="1013656" cy="219454"/>
            </a:xfrm>
            <a:prstGeom prst="bentConnector2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72">
              <a:extLst>
                <a:ext uri="{FF2B5EF4-FFF2-40B4-BE49-F238E27FC236}">
                  <a16:creationId xmlns:a16="http://schemas.microsoft.com/office/drawing/2014/main" id="{9A10B743-0F94-824B-B716-EE4C35834E25}"/>
                </a:ext>
              </a:extLst>
            </p:cNvPr>
            <p:cNvCxnSpPr>
              <a:cxnSpLocks/>
              <a:stCxn id="50" idx="3"/>
              <a:endCxn id="26" idx="0"/>
            </p:cNvCxnSpPr>
            <p:nvPr/>
          </p:nvCxnSpPr>
          <p:spPr>
            <a:xfrm>
              <a:off x="2687182" y="996697"/>
              <a:ext cx="1015034" cy="219454"/>
            </a:xfrm>
            <a:prstGeom prst="bentConnector2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E3BEABD-8BCF-534A-A184-2961E7D9F3FE}"/>
                </a:ext>
              </a:extLst>
            </p:cNvPr>
            <p:cNvCxnSpPr>
              <a:cxnSpLocks/>
              <a:stCxn id="13" idx="2"/>
              <a:endCxn id="50" idx="0"/>
            </p:cNvCxnSpPr>
            <p:nvPr/>
          </p:nvCxnSpPr>
          <p:spPr>
            <a:xfrm>
              <a:off x="2687181" y="834360"/>
              <a:ext cx="1" cy="162336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EAEBBC8-CD1E-9747-A8A7-04DDA09F8D26}"/>
                </a:ext>
              </a:extLst>
            </p:cNvPr>
            <p:cNvGrpSpPr/>
            <p:nvPr/>
          </p:nvGrpSpPr>
          <p:grpSpPr>
            <a:xfrm>
              <a:off x="942005" y="1216151"/>
              <a:ext cx="1463040" cy="1094383"/>
              <a:chOff x="1119805" y="1216151"/>
              <a:chExt cx="1463040" cy="1094383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8100B8A-8588-DD49-B99D-C329C1BB0336}"/>
                  </a:ext>
                </a:extLst>
              </p:cNvPr>
              <p:cNvSpPr/>
              <p:nvPr/>
            </p:nvSpPr>
            <p:spPr>
              <a:xfrm>
                <a:off x="1119805" y="1216151"/>
                <a:ext cx="1463040" cy="365760"/>
              </a:xfrm>
              <a:prstGeom prst="rect">
                <a:avLst/>
              </a:prstGeom>
              <a:solidFill>
                <a:srgbClr val="78AAD6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N_Vector</a:t>
                </a:r>
              </a:p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Interface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1EF96926-FDAD-E04E-B111-2CAD7914EE1D}"/>
                  </a:ext>
                </a:extLst>
              </p:cNvPr>
              <p:cNvSpPr/>
              <p:nvPr/>
            </p:nvSpPr>
            <p:spPr>
              <a:xfrm>
                <a:off x="1119805" y="1763079"/>
                <a:ext cx="1463040" cy="547455"/>
              </a:xfrm>
              <a:prstGeom prst="rect">
                <a:avLst/>
              </a:prstGeom>
              <a:solidFill>
                <a:srgbClr val="A8D5D6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N_Vector_MPIPlusX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5185B5FC-BB9A-4946-A604-A6D9EF7BC741}"/>
                  </a:ext>
                </a:extLst>
              </p:cNvPr>
              <p:cNvCxnSpPr>
                <a:cxnSpLocks/>
                <a:stCxn id="30" idx="2"/>
                <a:endCxn id="68" idx="0"/>
              </p:cNvCxnSpPr>
              <p:nvPr/>
            </p:nvCxnSpPr>
            <p:spPr>
              <a:xfrm>
                <a:off x="1851325" y="1581911"/>
                <a:ext cx="0" cy="181168"/>
              </a:xfrm>
              <a:prstGeom prst="straightConnector1">
                <a:avLst/>
              </a:prstGeom>
              <a:ln w="19050">
                <a:solidFill>
                  <a:schemeClr val="accent1">
                    <a:lumMod val="50000"/>
                  </a:scheme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67AA083-7A6A-B34C-87D8-E924649D9F4A}"/>
                  </a:ext>
                </a:extLst>
              </p:cNvPr>
              <p:cNvSpPr/>
              <p:nvPr/>
            </p:nvSpPr>
            <p:spPr>
              <a:xfrm>
                <a:off x="1256965" y="2042798"/>
                <a:ext cx="1188720" cy="182880"/>
              </a:xfrm>
              <a:prstGeom prst="rect">
                <a:avLst/>
              </a:prstGeom>
              <a:solidFill>
                <a:srgbClr val="A8D5D6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N_Vector_CUDA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9E4F90D-1629-D54B-81EA-06F701B5A210}"/>
                </a:ext>
              </a:extLst>
            </p:cNvPr>
            <p:cNvGrpSpPr/>
            <p:nvPr/>
          </p:nvGrpSpPr>
          <p:grpSpPr>
            <a:xfrm>
              <a:off x="4930772" y="1204856"/>
              <a:ext cx="2595441" cy="1418059"/>
              <a:chOff x="4997919" y="1204856"/>
              <a:chExt cx="2595441" cy="1418059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0516721-8590-D942-B9A8-197ABBB1EC08}"/>
                  </a:ext>
                </a:extLst>
              </p:cNvPr>
              <p:cNvSpPr/>
              <p:nvPr/>
            </p:nvSpPr>
            <p:spPr>
              <a:xfrm>
                <a:off x="5468303" y="1204856"/>
                <a:ext cx="1654671" cy="182880"/>
              </a:xfrm>
              <a:prstGeom prst="rect">
                <a:avLst/>
              </a:prstGeom>
              <a:solidFill>
                <a:srgbClr val="FF7E79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TaskLocalLSolve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CDA5BFA-547D-C84F-BBD7-F6ACCFCEA2DD}"/>
                  </a:ext>
                </a:extLst>
              </p:cNvPr>
              <p:cNvSpPr/>
              <p:nvPr/>
            </p:nvSpPr>
            <p:spPr>
              <a:xfrm>
                <a:off x="4997919" y="1556375"/>
                <a:ext cx="2595441" cy="1066540"/>
              </a:xfrm>
              <a:prstGeom prst="rect">
                <a:avLst/>
              </a:prstGeom>
              <a:solidFill>
                <a:srgbClr val="FF7E79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UserData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83ACB51-24EF-8342-98EE-CA9C74BA8549}"/>
                  </a:ext>
                </a:extLst>
              </p:cNvPr>
              <p:cNvSpPr/>
              <p:nvPr/>
            </p:nvSpPr>
            <p:spPr>
              <a:xfrm>
                <a:off x="5060148" y="1829566"/>
                <a:ext cx="2480454" cy="182880"/>
              </a:xfrm>
              <a:prstGeom prst="rect">
                <a:avLst/>
              </a:prstGeom>
              <a:solidFill>
                <a:srgbClr val="A8D5D6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SUNMatrix_cuSparse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2CFC733-96F2-7842-84B9-F85D12E3C5A5}"/>
                  </a:ext>
                </a:extLst>
              </p:cNvPr>
              <p:cNvSpPr/>
              <p:nvPr/>
            </p:nvSpPr>
            <p:spPr>
              <a:xfrm>
                <a:off x="5060148" y="2091117"/>
                <a:ext cx="2480459" cy="182880"/>
              </a:xfrm>
              <a:prstGeom prst="rect">
                <a:avLst/>
              </a:prstGeom>
              <a:solidFill>
                <a:srgbClr val="A8D5D6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SUNLinearSolver_cuSolverSp_batchQR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69D08207-DFFB-7947-B039-BC8C039F39FB}"/>
                  </a:ext>
                </a:extLst>
              </p:cNvPr>
              <p:cNvSpPr/>
              <p:nvPr/>
            </p:nvSpPr>
            <p:spPr>
              <a:xfrm>
                <a:off x="5060148" y="2349395"/>
                <a:ext cx="2480454" cy="182880"/>
              </a:xfrm>
              <a:prstGeom prst="rect">
                <a:avLst/>
              </a:prstGeom>
              <a:solidFill>
                <a:srgbClr val="A8D5D6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N_Vector_CUDA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32B107EA-0F8C-C848-A74B-A0B1A88FA1EF}"/>
                  </a:ext>
                </a:extLst>
              </p:cNvPr>
              <p:cNvCxnSpPr>
                <a:cxnSpLocks/>
                <a:stCxn id="31" idx="2"/>
                <a:endCxn id="52" idx="0"/>
              </p:cNvCxnSpPr>
              <p:nvPr/>
            </p:nvCxnSpPr>
            <p:spPr>
              <a:xfrm>
                <a:off x="6295639" y="1387736"/>
                <a:ext cx="1" cy="168639"/>
              </a:xfrm>
              <a:prstGeom prst="straightConnector1">
                <a:avLst/>
              </a:prstGeom>
              <a:ln w="19050">
                <a:solidFill>
                  <a:schemeClr val="accent1">
                    <a:lumMod val="50000"/>
                  </a:scheme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AD48AC9-E544-3846-9A47-A0D6281868AF}"/>
                </a:ext>
              </a:extLst>
            </p:cNvPr>
            <p:cNvGrpSpPr/>
            <p:nvPr/>
          </p:nvGrpSpPr>
          <p:grpSpPr>
            <a:xfrm>
              <a:off x="2700352" y="1216151"/>
              <a:ext cx="2011680" cy="1407564"/>
              <a:chOff x="2821002" y="1216151"/>
              <a:chExt cx="2011680" cy="1407564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D839682-37EB-7446-906E-54F121ED71C2}"/>
                  </a:ext>
                </a:extLst>
              </p:cNvPr>
              <p:cNvSpPr/>
              <p:nvPr/>
            </p:nvSpPr>
            <p:spPr>
              <a:xfrm>
                <a:off x="3091346" y="1216151"/>
                <a:ext cx="1463040" cy="365760"/>
              </a:xfrm>
              <a:prstGeom prst="rect">
                <a:avLst/>
              </a:prstGeom>
              <a:solidFill>
                <a:srgbClr val="78AAD6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SUNNonlinearSolver</a:t>
                </a:r>
                <a:endPara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Interface</a:t>
                </a:r>
                <a:endPara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91FD6553-FE07-4B49-9778-0B48F9C6E47E}"/>
                  </a:ext>
                </a:extLst>
              </p:cNvPr>
              <p:cNvSpPr/>
              <p:nvPr/>
            </p:nvSpPr>
            <p:spPr>
              <a:xfrm>
                <a:off x="2821002" y="1768328"/>
                <a:ext cx="2011680" cy="547455"/>
              </a:xfrm>
              <a:prstGeom prst="rect">
                <a:avLst/>
              </a:prstGeom>
              <a:solidFill>
                <a:srgbClr val="FF7E79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TaskLocalNewton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F6CCE4C6-F916-1B4C-9505-47E678078A47}"/>
                  </a:ext>
                </a:extLst>
              </p:cNvPr>
              <p:cNvCxnSpPr>
                <a:cxnSpLocks/>
                <a:endCxn id="71" idx="0"/>
              </p:cNvCxnSpPr>
              <p:nvPr/>
            </p:nvCxnSpPr>
            <p:spPr>
              <a:xfrm>
                <a:off x="3822866" y="1581911"/>
                <a:ext cx="3976" cy="186417"/>
              </a:xfrm>
              <a:prstGeom prst="straightConnector1">
                <a:avLst/>
              </a:prstGeom>
              <a:ln w="19050">
                <a:solidFill>
                  <a:schemeClr val="accent1">
                    <a:lumMod val="50000"/>
                  </a:scheme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480C3F3-82F7-BC4D-A592-2D2AC151E0BA}"/>
                  </a:ext>
                </a:extLst>
              </p:cNvPr>
              <p:cNvSpPr/>
              <p:nvPr/>
            </p:nvSpPr>
            <p:spPr>
              <a:xfrm>
                <a:off x="2862746" y="2054003"/>
                <a:ext cx="1920240" cy="182880"/>
              </a:xfrm>
              <a:prstGeom prst="rect">
                <a:avLst/>
              </a:prstGeom>
              <a:solidFill>
                <a:srgbClr val="A8D5D6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SUNNonlinearSolver_Newton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FB4DA00-657D-F945-B758-C0FAFC831510}"/>
                  </a:ext>
                </a:extLst>
              </p:cNvPr>
              <p:cNvSpPr/>
              <p:nvPr/>
            </p:nvSpPr>
            <p:spPr>
              <a:xfrm>
                <a:off x="2821002" y="2440835"/>
                <a:ext cx="2011678" cy="182880"/>
              </a:xfrm>
              <a:prstGeom prst="rect">
                <a:avLst/>
              </a:prstGeom>
              <a:solidFill>
                <a:srgbClr val="FF7E79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TaskLocalNlsResidual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AC5F05C9-4148-B346-998F-8C4AF02EE2E0}"/>
                  </a:ext>
                </a:extLst>
              </p:cNvPr>
              <p:cNvCxnSpPr>
                <a:cxnSpLocks/>
                <a:stCxn id="29" idx="2"/>
              </p:cNvCxnSpPr>
              <p:nvPr/>
            </p:nvCxnSpPr>
            <p:spPr>
              <a:xfrm>
                <a:off x="3822866" y="2236883"/>
                <a:ext cx="1" cy="203952"/>
              </a:xfrm>
              <a:prstGeom prst="straightConnector1">
                <a:avLst/>
              </a:prstGeom>
              <a:ln w="19050">
                <a:solidFill>
                  <a:schemeClr val="accent1">
                    <a:lumMod val="50000"/>
                  </a:scheme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Elbow Connector 45">
              <a:extLst>
                <a:ext uri="{FF2B5EF4-FFF2-40B4-BE49-F238E27FC236}">
                  <a16:creationId xmlns:a16="http://schemas.microsoft.com/office/drawing/2014/main" id="{518F3BEE-7EDD-1F40-A64B-DB64E0B8701B}"/>
                </a:ext>
              </a:extLst>
            </p:cNvPr>
            <p:cNvCxnSpPr>
              <a:cxnSpLocks/>
              <a:stCxn id="29" idx="3"/>
              <a:endCxn id="31" idx="1"/>
            </p:cNvCxnSpPr>
            <p:nvPr/>
          </p:nvCxnSpPr>
          <p:spPr>
            <a:xfrm flipV="1">
              <a:off x="4662336" y="1296296"/>
              <a:ext cx="738820" cy="849147"/>
            </a:xfrm>
            <a:prstGeom prst="bentConnector3">
              <a:avLst>
                <a:gd name="adj1" fmla="val 20645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840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1B2CC26-4BDC-6B45-8272-B73C3D2AE296}"/>
              </a:ext>
            </a:extLst>
          </p:cNvPr>
          <p:cNvGrpSpPr/>
          <p:nvPr/>
        </p:nvGrpSpPr>
        <p:grpSpPr>
          <a:xfrm>
            <a:off x="791872" y="811689"/>
            <a:ext cx="1967789" cy="695540"/>
            <a:chOff x="1250899" y="1681900"/>
            <a:chExt cx="1967789" cy="69554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EB91396-5F0B-874C-9BAB-C2C625F03853}"/>
                </a:ext>
              </a:extLst>
            </p:cNvPr>
            <p:cNvSpPr/>
            <p:nvPr/>
          </p:nvSpPr>
          <p:spPr>
            <a:xfrm>
              <a:off x="1250899" y="1681900"/>
              <a:ext cx="1967789" cy="695540"/>
            </a:xfrm>
            <a:prstGeom prst="rect">
              <a:avLst/>
            </a:prstGeom>
            <a:solidFill>
              <a:srgbClr val="78AAD6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MPIPlusX</a:t>
              </a:r>
              <a:endPara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42B7391-1ABE-6849-8CC5-AB0BAD6F943C}"/>
                </a:ext>
              </a:extLst>
            </p:cNvPr>
            <p:cNvSpPr/>
            <p:nvPr/>
          </p:nvSpPr>
          <p:spPr>
            <a:xfrm>
              <a:off x="1320393" y="1974805"/>
              <a:ext cx="1828800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Local Vector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0303E75-26E3-1344-A052-CBE35ADB8811}"/>
              </a:ext>
            </a:extLst>
          </p:cNvPr>
          <p:cNvGrpSpPr/>
          <p:nvPr/>
        </p:nvGrpSpPr>
        <p:grpSpPr>
          <a:xfrm>
            <a:off x="2902306" y="811689"/>
            <a:ext cx="1967789" cy="695540"/>
            <a:chOff x="1250899" y="1681900"/>
            <a:chExt cx="1967789" cy="69554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D571927-0387-E742-8433-7BFF9183FCCA}"/>
                </a:ext>
              </a:extLst>
            </p:cNvPr>
            <p:cNvSpPr/>
            <p:nvPr/>
          </p:nvSpPr>
          <p:spPr>
            <a:xfrm>
              <a:off x="1250899" y="1681900"/>
              <a:ext cx="1967789" cy="695540"/>
            </a:xfrm>
            <a:prstGeom prst="rect">
              <a:avLst/>
            </a:prstGeom>
            <a:solidFill>
              <a:srgbClr val="78AAD6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MPIPlusX</a:t>
              </a:r>
              <a:endPara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EEE3C91-DDF1-D44B-B3FE-28D1245EFAAB}"/>
                </a:ext>
              </a:extLst>
            </p:cNvPr>
            <p:cNvSpPr/>
            <p:nvPr/>
          </p:nvSpPr>
          <p:spPr>
            <a:xfrm>
              <a:off x="1320393" y="1974805"/>
              <a:ext cx="1828800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Local Vector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B4C6FC7-0829-CF46-8785-9FA97A1A7444}"/>
              </a:ext>
            </a:extLst>
          </p:cNvPr>
          <p:cNvGrpSpPr/>
          <p:nvPr/>
        </p:nvGrpSpPr>
        <p:grpSpPr>
          <a:xfrm>
            <a:off x="5012739" y="811689"/>
            <a:ext cx="1967789" cy="695540"/>
            <a:chOff x="1250899" y="1681900"/>
            <a:chExt cx="1967789" cy="69554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C927481-7629-3947-9B5E-57AD720BB65D}"/>
                </a:ext>
              </a:extLst>
            </p:cNvPr>
            <p:cNvSpPr/>
            <p:nvPr/>
          </p:nvSpPr>
          <p:spPr>
            <a:xfrm>
              <a:off x="1250899" y="1681900"/>
              <a:ext cx="1967789" cy="695540"/>
            </a:xfrm>
            <a:prstGeom prst="rect">
              <a:avLst/>
            </a:prstGeom>
            <a:solidFill>
              <a:srgbClr val="78AAD6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MPIPlusX</a:t>
              </a:r>
              <a:endPara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14A2AA6-FAC5-4646-A905-CE06F49A6D49}"/>
                </a:ext>
              </a:extLst>
            </p:cNvPr>
            <p:cNvSpPr/>
            <p:nvPr/>
          </p:nvSpPr>
          <p:spPr>
            <a:xfrm>
              <a:off x="1320393" y="1974805"/>
              <a:ext cx="1828800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Local Vector</a:t>
              </a:r>
            </a:p>
          </p:txBody>
        </p:sp>
      </p:grp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9FB6AD2D-A40F-DA4D-9624-FC426C6CF2D1}"/>
              </a:ext>
            </a:extLst>
          </p:cNvPr>
          <p:cNvCxnSpPr>
            <a:cxnSpLocks/>
            <a:stCxn id="39" idx="0"/>
            <a:endCxn id="33" idx="0"/>
          </p:cNvCxnSpPr>
          <p:nvPr/>
        </p:nvCxnSpPr>
        <p:spPr>
          <a:xfrm rot="16200000" flipV="1">
            <a:off x="4941418" y="-243528"/>
            <a:ext cx="12700" cy="2110433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8FF08B99-3D50-D742-A514-3CECCB2866F1}"/>
              </a:ext>
            </a:extLst>
          </p:cNvPr>
          <p:cNvCxnSpPr>
            <a:cxnSpLocks/>
            <a:stCxn id="39" idx="0"/>
            <a:endCxn id="25" idx="0"/>
          </p:cNvCxnSpPr>
          <p:nvPr/>
        </p:nvCxnSpPr>
        <p:spPr>
          <a:xfrm rot="16200000" flipV="1">
            <a:off x="3886201" y="-1298745"/>
            <a:ext cx="12700" cy="4220867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CFAAAD2-AC21-0242-91E8-E560C30E0AA1}"/>
              </a:ext>
            </a:extLst>
          </p:cNvPr>
          <p:cNvSpPr txBox="1"/>
          <p:nvPr/>
        </p:nvSpPr>
        <p:spPr>
          <a:xfrm>
            <a:off x="1461128" y="327886"/>
            <a:ext cx="629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Task 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0D5986C-0970-1248-9529-A0CF4446EBEF}"/>
              </a:ext>
            </a:extLst>
          </p:cNvPr>
          <p:cNvSpPr txBox="1"/>
          <p:nvPr/>
        </p:nvSpPr>
        <p:spPr>
          <a:xfrm>
            <a:off x="3571562" y="327886"/>
            <a:ext cx="629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Task 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2386793-F0DB-F044-B599-6B4D2F5C1409}"/>
              </a:ext>
            </a:extLst>
          </p:cNvPr>
          <p:cNvSpPr txBox="1"/>
          <p:nvPr/>
        </p:nvSpPr>
        <p:spPr>
          <a:xfrm>
            <a:off x="5681995" y="327886"/>
            <a:ext cx="629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Task 2</a:t>
            </a:r>
          </a:p>
        </p:txBody>
      </p:sp>
    </p:spTree>
    <p:extLst>
      <p:ext uri="{BB962C8B-B14F-4D97-AF65-F5344CB8AC3E}">
        <p14:creationId xmlns:p14="http://schemas.microsoft.com/office/powerpoint/2010/main" val="3230425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5CC52CF-D3B1-D448-BA32-E47C7E486DD8}"/>
              </a:ext>
            </a:extLst>
          </p:cNvPr>
          <p:cNvSpPr/>
          <p:nvPr/>
        </p:nvSpPr>
        <p:spPr>
          <a:xfrm>
            <a:off x="3429000" y="35440"/>
            <a:ext cx="914400" cy="27432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16022D71-ACC7-504B-91D2-97039909A40A}"/>
              </a:ext>
            </a:extLst>
          </p:cNvPr>
          <p:cNvCxnSpPr>
            <a:stCxn id="6" idx="2"/>
            <a:endCxn id="10" idx="2"/>
          </p:cNvCxnSpPr>
          <p:nvPr/>
        </p:nvCxnSpPr>
        <p:spPr>
          <a:xfrm rot="16200000" flipH="1">
            <a:off x="3889375" y="-1985369"/>
            <a:ext cx="12700" cy="5886450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2A920692-B64C-E547-BCAA-C9C520601D95}"/>
              </a:ext>
            </a:extLst>
          </p:cNvPr>
          <p:cNvCxnSpPr>
            <a:cxnSpLocks/>
            <a:stCxn id="7" idx="2"/>
            <a:endCxn id="9" idx="2"/>
          </p:cNvCxnSpPr>
          <p:nvPr/>
        </p:nvCxnSpPr>
        <p:spPr>
          <a:xfrm rot="16200000" flipH="1">
            <a:off x="3889375" y="-808079"/>
            <a:ext cx="12700" cy="3531870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6809BC55-84FC-E74B-95F4-77363CD4BFD8}"/>
              </a:ext>
            </a:extLst>
          </p:cNvPr>
          <p:cNvCxnSpPr>
            <a:cxnSpLocks/>
            <a:stCxn id="8" idx="2"/>
            <a:endCxn id="12" idx="2"/>
          </p:cNvCxnSpPr>
          <p:nvPr/>
        </p:nvCxnSpPr>
        <p:spPr>
          <a:xfrm rot="16200000" flipH="1">
            <a:off x="3889375" y="369211"/>
            <a:ext cx="12700" cy="1177290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633DCFF4-694A-0044-8F9F-58CC2C45A42D}"/>
              </a:ext>
            </a:extLst>
          </p:cNvPr>
          <p:cNvCxnSpPr>
            <a:cxnSpLocks/>
            <a:stCxn id="55" idx="0"/>
            <a:endCxn id="64" idx="0"/>
          </p:cNvCxnSpPr>
          <p:nvPr/>
        </p:nvCxnSpPr>
        <p:spPr>
          <a:xfrm rot="16200000" flipH="1" flipV="1">
            <a:off x="3883024" y="-1252072"/>
            <a:ext cx="6350" cy="5880102"/>
          </a:xfrm>
          <a:prstGeom prst="bentConnector3">
            <a:avLst>
              <a:gd name="adj1" fmla="val -4072126"/>
            </a:avLst>
          </a:prstGeom>
          <a:ln w="19050">
            <a:solidFill>
              <a:schemeClr val="accent1">
                <a:lumMod val="50000"/>
              </a:schemeClr>
            </a:solidFill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4A92B09-5C3D-4640-A97D-90C3EABC6E6B}"/>
              </a:ext>
            </a:extLst>
          </p:cNvPr>
          <p:cNvCxnSpPr>
            <a:cxnSpLocks/>
          </p:cNvCxnSpPr>
          <p:nvPr/>
        </p:nvCxnSpPr>
        <p:spPr>
          <a:xfrm>
            <a:off x="2906183" y="1434517"/>
            <a:ext cx="0" cy="24943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C6BBD60-B44E-3843-B7BB-80FF75895234}"/>
              </a:ext>
            </a:extLst>
          </p:cNvPr>
          <p:cNvSpPr/>
          <p:nvPr/>
        </p:nvSpPr>
        <p:spPr>
          <a:xfrm>
            <a:off x="2174662" y="1691154"/>
            <a:ext cx="1463040" cy="36576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SUNMatrix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Interface</a:t>
            </a:r>
            <a:endParaRPr lang="en-US" sz="900" b="1" dirty="0">
              <a:solidFill>
                <a:schemeClr val="tx1"/>
              </a:solidFill>
              <a:effectLst/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78C1E08-E5A8-F84F-9405-63D3C54A55AA}"/>
              </a:ext>
            </a:extLst>
          </p:cNvPr>
          <p:cNvSpPr/>
          <p:nvPr/>
        </p:nvSpPr>
        <p:spPr>
          <a:xfrm>
            <a:off x="488950" y="683536"/>
            <a:ext cx="914400" cy="27432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CVODE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372EFC7-AD81-644D-9611-0EBD6B020703}"/>
              </a:ext>
            </a:extLst>
          </p:cNvPr>
          <p:cNvSpPr/>
          <p:nvPr/>
        </p:nvSpPr>
        <p:spPr>
          <a:xfrm>
            <a:off x="1666240" y="683536"/>
            <a:ext cx="914400" cy="27432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CVODES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3F3904F-F0BE-074C-9DCD-0F90FA3EC733}"/>
              </a:ext>
            </a:extLst>
          </p:cNvPr>
          <p:cNvSpPr/>
          <p:nvPr/>
        </p:nvSpPr>
        <p:spPr>
          <a:xfrm>
            <a:off x="2843530" y="683536"/>
            <a:ext cx="914400" cy="27432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ARKODE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E9DBE75-E53D-E145-852B-B9E218983336}"/>
              </a:ext>
            </a:extLst>
          </p:cNvPr>
          <p:cNvSpPr/>
          <p:nvPr/>
        </p:nvSpPr>
        <p:spPr>
          <a:xfrm>
            <a:off x="5198110" y="683536"/>
            <a:ext cx="914400" cy="27432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2848DD6-62B4-3049-AE96-324A910912FF}"/>
              </a:ext>
            </a:extLst>
          </p:cNvPr>
          <p:cNvSpPr/>
          <p:nvPr/>
        </p:nvSpPr>
        <p:spPr>
          <a:xfrm>
            <a:off x="6375400" y="683536"/>
            <a:ext cx="914400" cy="27432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KINSOL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9AC72F81-6C03-0B46-ABA3-2ADEB927061B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5400000">
            <a:off x="2229287" y="-973377"/>
            <a:ext cx="373776" cy="294005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CB0D237-9814-1848-BC4C-F09A6BD2E699}"/>
              </a:ext>
            </a:extLst>
          </p:cNvPr>
          <p:cNvSpPr/>
          <p:nvPr/>
        </p:nvSpPr>
        <p:spPr>
          <a:xfrm>
            <a:off x="4020820" y="683536"/>
            <a:ext cx="914400" cy="27432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9A7B37D3-8B18-7D43-8069-29A3F0F1941F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5400000">
            <a:off x="2817932" y="-384732"/>
            <a:ext cx="373776" cy="176276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C90FFDE1-E8DB-5E40-8BF5-66AF1BA2591E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5400000">
            <a:off x="3406577" y="203913"/>
            <a:ext cx="373776" cy="5854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3BFFB79F-6877-9A4D-9A1A-879DCB76FA1D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 rot="16200000" flipH="1">
            <a:off x="3995222" y="200738"/>
            <a:ext cx="373776" cy="59182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5F825BD0-9205-0848-AC8F-7308C7422957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rot="16200000" flipH="1">
            <a:off x="4583867" y="-387907"/>
            <a:ext cx="373776" cy="176911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A18B5990-71D9-2C4D-83F3-546D52CD1A12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 rot="16200000" flipH="1">
            <a:off x="5172512" y="-976552"/>
            <a:ext cx="373776" cy="294640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E10AD2F-887B-C443-9CDC-42485DE7E404}"/>
              </a:ext>
            </a:extLst>
          </p:cNvPr>
          <p:cNvCxnSpPr>
            <a:cxnSpLocks/>
            <a:stCxn id="24" idx="2"/>
            <a:endCxn id="27" idx="0"/>
          </p:cNvCxnSpPr>
          <p:nvPr/>
        </p:nvCxnSpPr>
        <p:spPr>
          <a:xfrm>
            <a:off x="2906182" y="2056914"/>
            <a:ext cx="1" cy="16972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8AFB5DB1-CA71-8346-859B-DF02D90D671B}"/>
              </a:ext>
            </a:extLst>
          </p:cNvPr>
          <p:cNvSpPr/>
          <p:nvPr/>
        </p:nvSpPr>
        <p:spPr>
          <a:xfrm>
            <a:off x="4134696" y="1691154"/>
            <a:ext cx="1463040" cy="36576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SUNLinearSolver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Interface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18023F6-B3CE-314A-92D1-2FFAF8B75E9E}"/>
              </a:ext>
            </a:extLst>
          </p:cNvPr>
          <p:cNvSpPr/>
          <p:nvPr/>
        </p:nvSpPr>
        <p:spPr>
          <a:xfrm>
            <a:off x="6094730" y="1684804"/>
            <a:ext cx="1463040" cy="36576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SUNNonlinearSolver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Interface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8842141-CFBA-E444-9663-F8EBF8FDEF28}"/>
              </a:ext>
            </a:extLst>
          </p:cNvPr>
          <p:cNvCxnSpPr>
            <a:cxnSpLocks/>
            <a:stCxn id="55" idx="2"/>
            <a:endCxn id="58" idx="0"/>
          </p:cNvCxnSpPr>
          <p:nvPr/>
        </p:nvCxnSpPr>
        <p:spPr>
          <a:xfrm>
            <a:off x="6826250" y="2050564"/>
            <a:ext cx="0" cy="17607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5AAC5ED-A4A9-A841-A2D5-2EF7FC2E90D1}"/>
              </a:ext>
            </a:extLst>
          </p:cNvPr>
          <p:cNvCxnSpPr>
            <a:cxnSpLocks/>
          </p:cNvCxnSpPr>
          <p:nvPr/>
        </p:nvCxnSpPr>
        <p:spPr>
          <a:xfrm>
            <a:off x="4866083" y="1434517"/>
            <a:ext cx="0" cy="24943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46D3AE9-2915-E54A-8C30-6CA68847BEAE}"/>
              </a:ext>
            </a:extLst>
          </p:cNvPr>
          <p:cNvCxnSpPr>
            <a:cxnSpLocks/>
            <a:stCxn id="64" idx="2"/>
            <a:endCxn id="67" idx="0"/>
          </p:cNvCxnSpPr>
          <p:nvPr/>
        </p:nvCxnSpPr>
        <p:spPr>
          <a:xfrm>
            <a:off x="946148" y="2056914"/>
            <a:ext cx="1" cy="16972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EC219DC9-DF06-6546-B713-30EA488A1C2F}"/>
              </a:ext>
            </a:extLst>
          </p:cNvPr>
          <p:cNvSpPr/>
          <p:nvPr/>
        </p:nvSpPr>
        <p:spPr>
          <a:xfrm>
            <a:off x="214628" y="1691154"/>
            <a:ext cx="1463040" cy="36576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N_Vector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Interface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46B41B1-8F27-AA4E-ADFF-614A6661784A}"/>
              </a:ext>
            </a:extLst>
          </p:cNvPr>
          <p:cNvSpPr/>
          <p:nvPr/>
        </p:nvSpPr>
        <p:spPr>
          <a:xfrm>
            <a:off x="1991783" y="2226639"/>
            <a:ext cx="1828800" cy="18935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Matrices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5BF31A5-E961-5A4B-8F01-74F382FE53DC}"/>
              </a:ext>
            </a:extLst>
          </p:cNvPr>
          <p:cNvSpPr/>
          <p:nvPr/>
        </p:nvSpPr>
        <p:spPr>
          <a:xfrm>
            <a:off x="2049134" y="2490361"/>
            <a:ext cx="822960" cy="274320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Dense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80486BE-A0A8-194F-87D1-534BDB38CD08}"/>
              </a:ext>
            </a:extLst>
          </p:cNvPr>
          <p:cNvSpPr/>
          <p:nvPr/>
        </p:nvSpPr>
        <p:spPr>
          <a:xfrm>
            <a:off x="2937565" y="2490361"/>
            <a:ext cx="822960" cy="274320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Band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2028BA6-7000-C744-855A-A65E1737F83A}"/>
              </a:ext>
            </a:extLst>
          </p:cNvPr>
          <p:cNvSpPr/>
          <p:nvPr/>
        </p:nvSpPr>
        <p:spPr>
          <a:xfrm>
            <a:off x="2049134" y="2814487"/>
            <a:ext cx="822960" cy="274320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Sparse</a:t>
            </a:r>
            <a:endParaRPr lang="en-US" sz="1050" b="1" dirty="0">
              <a:solidFill>
                <a:schemeClr val="tx1"/>
              </a:solidFill>
              <a:effectLst/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E8E89D98-81B4-744B-A73B-A9A6B5D538F7}"/>
              </a:ext>
            </a:extLst>
          </p:cNvPr>
          <p:cNvSpPr/>
          <p:nvPr/>
        </p:nvSpPr>
        <p:spPr>
          <a:xfrm>
            <a:off x="2937565" y="2814487"/>
            <a:ext cx="822960" cy="274320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SuperLU</a:t>
            </a:r>
            <a:r>
              <a:rPr lang="en-US" sz="8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NRLOC</a:t>
            </a:r>
            <a:endParaRPr lang="en-US" sz="1050" b="1" dirty="0">
              <a:solidFill>
                <a:schemeClr val="tx1"/>
              </a:solidFill>
              <a:effectLst/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CDB0431-DB33-3A46-94D5-726772E98BFC}"/>
              </a:ext>
            </a:extLst>
          </p:cNvPr>
          <p:cNvGrpSpPr/>
          <p:nvPr/>
        </p:nvGrpSpPr>
        <p:grpSpPr>
          <a:xfrm>
            <a:off x="5911850" y="2226640"/>
            <a:ext cx="1828800" cy="936703"/>
            <a:chOff x="5911850" y="2524336"/>
            <a:chExt cx="1828800" cy="936703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85A800C-1B68-0146-A4AB-CDCB3CF31E3D}"/>
                </a:ext>
              </a:extLst>
            </p:cNvPr>
            <p:cNvSpPr/>
            <p:nvPr/>
          </p:nvSpPr>
          <p:spPr>
            <a:xfrm>
              <a:off x="5911850" y="2524336"/>
              <a:ext cx="1828800" cy="9367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Nonlinear Solvers</a:t>
              </a:r>
              <a:endParaRPr lang="en-US" sz="10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98676DEC-E186-A14B-B424-E270FEB7FC99}"/>
                </a:ext>
              </a:extLst>
            </p:cNvPr>
            <p:cNvGrpSpPr/>
            <p:nvPr/>
          </p:nvGrpSpPr>
          <p:grpSpPr>
            <a:xfrm>
              <a:off x="5971101" y="2783926"/>
              <a:ext cx="1710299" cy="616584"/>
              <a:chOff x="5971101" y="2767978"/>
              <a:chExt cx="1710299" cy="616584"/>
            </a:xfrm>
          </p:grpSpPr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3BDBFCD1-A7D4-1745-BEBF-F69A03A4398C}"/>
                  </a:ext>
                </a:extLst>
              </p:cNvPr>
              <p:cNvSpPr/>
              <p:nvPr/>
            </p:nvSpPr>
            <p:spPr>
              <a:xfrm>
                <a:off x="5971101" y="2767978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Newton</a:t>
                </a:r>
              </a:p>
            </p:txBody>
          </p:sp>
          <p:sp>
            <p:nvSpPr>
              <p:cNvPr id="60" name="Rounded Rectangle 59">
                <a:extLst>
                  <a:ext uri="{FF2B5EF4-FFF2-40B4-BE49-F238E27FC236}">
                    <a16:creationId xmlns:a16="http://schemas.microsoft.com/office/drawing/2014/main" id="{9B69D98F-4F75-B148-B028-78088131654E}"/>
                  </a:ext>
                </a:extLst>
              </p:cNvPr>
              <p:cNvSpPr/>
              <p:nvPr/>
            </p:nvSpPr>
            <p:spPr>
              <a:xfrm>
                <a:off x="6858440" y="2767978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Fixed Point</a:t>
                </a:r>
              </a:p>
            </p:txBody>
          </p:sp>
          <p:sp>
            <p:nvSpPr>
              <p:cNvPr id="91" name="Rounded Rectangle 90">
                <a:extLst>
                  <a:ext uri="{FF2B5EF4-FFF2-40B4-BE49-F238E27FC236}">
                    <a16:creationId xmlns:a16="http://schemas.microsoft.com/office/drawing/2014/main" id="{7B16B86E-98D1-5E4F-8DC6-1E472B01F8D0}"/>
                  </a:ext>
                </a:extLst>
              </p:cNvPr>
              <p:cNvSpPr/>
              <p:nvPr/>
            </p:nvSpPr>
            <p:spPr>
              <a:xfrm>
                <a:off x="6414770" y="3110242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b="1" dirty="0" err="1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PETSc</a:t>
                </a:r>
                <a:r>
                  <a:rPr lang="en-US" sz="8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SNES</a:t>
                </a:r>
              </a:p>
            </p:txBody>
          </p:sp>
        </p:grpSp>
      </p:grp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0787938-1C4F-7A42-946F-BEB53DAEDDD8}"/>
              </a:ext>
            </a:extLst>
          </p:cNvPr>
          <p:cNvCxnSpPr>
            <a:cxnSpLocks/>
          </p:cNvCxnSpPr>
          <p:nvPr/>
        </p:nvCxnSpPr>
        <p:spPr>
          <a:xfrm>
            <a:off x="3886200" y="1183673"/>
            <a:ext cx="0" cy="250844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EE2206F8-86D6-6F44-B43F-606E63901BC3}"/>
              </a:ext>
            </a:extLst>
          </p:cNvPr>
          <p:cNvCxnSpPr/>
          <p:nvPr/>
        </p:nvCxnSpPr>
        <p:spPr>
          <a:xfrm>
            <a:off x="0" y="6042119"/>
            <a:ext cx="77724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D3FF7D45-7EC9-5145-AEF9-B2384FAE994A}"/>
              </a:ext>
            </a:extLst>
          </p:cNvPr>
          <p:cNvSpPr txBox="1"/>
          <p:nvPr/>
        </p:nvSpPr>
        <p:spPr>
          <a:xfrm>
            <a:off x="2767293" y="6042119"/>
            <a:ext cx="223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Cut Here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D87C6C9-1F2A-4E47-8A44-E228D9778ADE}"/>
              </a:ext>
            </a:extLst>
          </p:cNvPr>
          <p:cNvSpPr/>
          <p:nvPr/>
        </p:nvSpPr>
        <p:spPr>
          <a:xfrm>
            <a:off x="31749" y="2226639"/>
            <a:ext cx="1828800" cy="28688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t" anchorCtr="0"/>
          <a:lstStyle/>
          <a:p>
            <a:pPr algn="ctr" defTabSz="16312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kern="0" dirty="0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Vectors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E047F908-9A4F-9544-9BED-D86DC53D91BE}"/>
              </a:ext>
            </a:extLst>
          </p:cNvPr>
          <p:cNvSpPr/>
          <p:nvPr/>
        </p:nvSpPr>
        <p:spPr>
          <a:xfrm>
            <a:off x="86658" y="2485789"/>
            <a:ext cx="822960" cy="274320"/>
          </a:xfrm>
          <a:prstGeom prst="round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6312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kern="0" dirty="0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Serial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42862391-4C77-CB4A-A3BF-577BA308D5FA}"/>
              </a:ext>
            </a:extLst>
          </p:cNvPr>
          <p:cNvSpPr/>
          <p:nvPr/>
        </p:nvSpPr>
        <p:spPr>
          <a:xfrm>
            <a:off x="975229" y="2485789"/>
            <a:ext cx="822960" cy="274320"/>
          </a:xfrm>
          <a:prstGeom prst="round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6312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kern="0" dirty="0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Parallel (MPI)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FBE594D2-E1C3-A740-A8E1-A3124644AD60}"/>
              </a:ext>
            </a:extLst>
          </p:cNvPr>
          <p:cNvSpPr/>
          <p:nvPr/>
        </p:nvSpPr>
        <p:spPr>
          <a:xfrm>
            <a:off x="86658" y="2812667"/>
            <a:ext cx="822960" cy="274320"/>
          </a:xfrm>
          <a:prstGeom prst="round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6312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kern="0" dirty="0" err="1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PThreads</a:t>
            </a:r>
            <a:endParaRPr lang="en-US" sz="800" b="1" kern="0" dirty="0">
              <a:solidFill>
                <a:prstClr val="black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2028967F-5947-A64D-B4C5-26E35209DBAC}"/>
              </a:ext>
            </a:extLst>
          </p:cNvPr>
          <p:cNvSpPr/>
          <p:nvPr/>
        </p:nvSpPr>
        <p:spPr>
          <a:xfrm>
            <a:off x="975229" y="2812667"/>
            <a:ext cx="822960" cy="274320"/>
          </a:xfrm>
          <a:prstGeom prst="round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6312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kern="0" dirty="0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OpenMP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9A7FF122-3DB1-5046-987A-06A149236F3F}"/>
              </a:ext>
            </a:extLst>
          </p:cNvPr>
          <p:cNvSpPr/>
          <p:nvPr/>
        </p:nvSpPr>
        <p:spPr>
          <a:xfrm>
            <a:off x="975229" y="3139545"/>
            <a:ext cx="822960" cy="274320"/>
          </a:xfrm>
          <a:prstGeom prst="round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6312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kern="0" dirty="0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CUDA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98DF6290-CD89-8C46-9B6A-32377E9EC170}"/>
              </a:ext>
            </a:extLst>
          </p:cNvPr>
          <p:cNvSpPr/>
          <p:nvPr/>
        </p:nvSpPr>
        <p:spPr>
          <a:xfrm>
            <a:off x="86658" y="3466423"/>
            <a:ext cx="822960" cy="274320"/>
          </a:xfrm>
          <a:prstGeom prst="round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6312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kern="0" dirty="0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HIP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89CA671C-27C6-C448-BFD2-9EBAEF03B828}"/>
              </a:ext>
            </a:extLst>
          </p:cNvPr>
          <p:cNvSpPr/>
          <p:nvPr/>
        </p:nvSpPr>
        <p:spPr>
          <a:xfrm>
            <a:off x="975229" y="4447057"/>
            <a:ext cx="822960" cy="274320"/>
          </a:xfrm>
          <a:prstGeom prst="round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6312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kern="0" dirty="0" err="1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ParHyp</a:t>
            </a:r>
            <a:endParaRPr lang="en-US" sz="800" b="1" kern="0" dirty="0">
              <a:solidFill>
                <a:prstClr val="black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ctr" defTabSz="16312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kern="0" dirty="0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(</a:t>
            </a:r>
            <a:r>
              <a:rPr lang="en-US" sz="800" b="1" i="1" kern="0" dirty="0" err="1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hypre</a:t>
            </a:r>
            <a:r>
              <a:rPr lang="en-US" sz="800" b="1" kern="0" dirty="0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E6C69B01-4FF3-0545-9DC0-024DECFC3630}"/>
              </a:ext>
            </a:extLst>
          </p:cNvPr>
          <p:cNvSpPr/>
          <p:nvPr/>
        </p:nvSpPr>
        <p:spPr>
          <a:xfrm>
            <a:off x="86658" y="4773934"/>
            <a:ext cx="822960" cy="274320"/>
          </a:xfrm>
          <a:prstGeom prst="round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6312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kern="0" dirty="0" err="1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PETSc</a:t>
            </a:r>
            <a:endParaRPr lang="en-US" sz="800" b="1" kern="0" dirty="0">
              <a:solidFill>
                <a:prstClr val="black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FD2CE010-E533-7F4C-B080-2AA5E429CC89}"/>
              </a:ext>
            </a:extLst>
          </p:cNvPr>
          <p:cNvSpPr/>
          <p:nvPr/>
        </p:nvSpPr>
        <p:spPr>
          <a:xfrm>
            <a:off x="86658" y="4120179"/>
            <a:ext cx="822960" cy="274320"/>
          </a:xfrm>
          <a:prstGeom prst="round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6312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kern="0" dirty="0" err="1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ManyVector</a:t>
            </a:r>
            <a:endParaRPr lang="en-US" sz="800" b="1" kern="0" dirty="0">
              <a:solidFill>
                <a:prstClr val="black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A5604FF7-2BBC-B443-868E-1CF36434A2B9}"/>
              </a:ext>
            </a:extLst>
          </p:cNvPr>
          <p:cNvSpPr/>
          <p:nvPr/>
        </p:nvSpPr>
        <p:spPr>
          <a:xfrm>
            <a:off x="86658" y="4447057"/>
            <a:ext cx="822960" cy="274320"/>
          </a:xfrm>
          <a:prstGeom prst="round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6312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kern="0" dirty="0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MPI + X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DB9004E8-53DA-7C4B-99E0-A8C74FA5CEBA}"/>
              </a:ext>
            </a:extLst>
          </p:cNvPr>
          <p:cNvSpPr/>
          <p:nvPr/>
        </p:nvSpPr>
        <p:spPr>
          <a:xfrm>
            <a:off x="86658" y="3139545"/>
            <a:ext cx="822960" cy="274320"/>
          </a:xfrm>
          <a:prstGeom prst="round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6312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kern="0" dirty="0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OpenMP DEV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798202E1-CF82-C74C-A12C-D94034CD8D69}"/>
              </a:ext>
            </a:extLst>
          </p:cNvPr>
          <p:cNvSpPr/>
          <p:nvPr/>
        </p:nvSpPr>
        <p:spPr>
          <a:xfrm>
            <a:off x="975229" y="4120179"/>
            <a:ext cx="822960" cy="274320"/>
          </a:xfrm>
          <a:prstGeom prst="round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6312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kern="0" dirty="0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MPI </a:t>
            </a:r>
            <a:r>
              <a:rPr lang="en-US" sz="800" b="1" kern="0" dirty="0" err="1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ManyVector</a:t>
            </a:r>
            <a:endParaRPr lang="en-US" sz="800" b="1" kern="0" dirty="0">
              <a:solidFill>
                <a:prstClr val="black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46FB44E5-BABA-0E4E-B05E-73A8A0B37EA3}"/>
              </a:ext>
            </a:extLst>
          </p:cNvPr>
          <p:cNvSpPr/>
          <p:nvPr/>
        </p:nvSpPr>
        <p:spPr>
          <a:xfrm>
            <a:off x="975229" y="4773934"/>
            <a:ext cx="822960" cy="274320"/>
          </a:xfrm>
          <a:prstGeom prst="round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6312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kern="0" dirty="0" err="1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Trilinos</a:t>
            </a:r>
            <a:endParaRPr lang="en-US" sz="800" b="1" kern="0" dirty="0">
              <a:solidFill>
                <a:prstClr val="black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4A97C732-A5F3-0D4B-93B1-15AF13EC1F4B}"/>
              </a:ext>
            </a:extLst>
          </p:cNvPr>
          <p:cNvSpPr/>
          <p:nvPr/>
        </p:nvSpPr>
        <p:spPr>
          <a:xfrm>
            <a:off x="975229" y="3466423"/>
            <a:ext cx="822960" cy="274320"/>
          </a:xfrm>
          <a:prstGeom prst="round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6312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kern="0" dirty="0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RAJA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9691C808-61DD-AA4D-A512-0A2B1AAA02C2}"/>
              </a:ext>
            </a:extLst>
          </p:cNvPr>
          <p:cNvSpPr/>
          <p:nvPr/>
        </p:nvSpPr>
        <p:spPr>
          <a:xfrm>
            <a:off x="975229" y="3793301"/>
            <a:ext cx="822960" cy="274320"/>
          </a:xfrm>
          <a:prstGeom prst="round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6312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kern="0" dirty="0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SYCL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DFE17C16-AA40-A040-8687-3440C0648DFD}"/>
              </a:ext>
            </a:extLst>
          </p:cNvPr>
          <p:cNvSpPr/>
          <p:nvPr/>
        </p:nvSpPr>
        <p:spPr>
          <a:xfrm>
            <a:off x="2937565" y="3138032"/>
            <a:ext cx="822960" cy="274320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MAGMA Dense</a:t>
            </a:r>
            <a:endParaRPr lang="en-US" sz="1050" b="1" dirty="0">
              <a:solidFill>
                <a:schemeClr val="tx1"/>
              </a:solidFill>
              <a:effectLst/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1CDC3A4-4441-3E4C-8DF6-50592AC7EC10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>
            <a:off x="4866216" y="2056914"/>
            <a:ext cx="0" cy="16972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425E4283-97EF-9448-89C8-DC81737C5790}"/>
              </a:ext>
            </a:extLst>
          </p:cNvPr>
          <p:cNvSpPr/>
          <p:nvPr/>
        </p:nvSpPr>
        <p:spPr>
          <a:xfrm>
            <a:off x="3951816" y="2226639"/>
            <a:ext cx="1828800" cy="37693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Linear Solvers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6A78546-624D-FF4E-B71F-691D567F5AD7}"/>
              </a:ext>
            </a:extLst>
          </p:cNvPr>
          <p:cNvSpPr/>
          <p:nvPr/>
        </p:nvSpPr>
        <p:spPr>
          <a:xfrm>
            <a:off x="3951816" y="2491086"/>
            <a:ext cx="182880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Matrix-based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68478DC-3746-1841-82C8-09DDC0301D25}"/>
              </a:ext>
            </a:extLst>
          </p:cNvPr>
          <p:cNvSpPr/>
          <p:nvPr/>
        </p:nvSpPr>
        <p:spPr>
          <a:xfrm>
            <a:off x="3951816" y="4799762"/>
            <a:ext cx="182880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Matrix-free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74590FE-F232-614B-9FC5-2A2DF8B174B0}"/>
              </a:ext>
            </a:extLst>
          </p:cNvPr>
          <p:cNvGrpSpPr/>
          <p:nvPr/>
        </p:nvGrpSpPr>
        <p:grpSpPr>
          <a:xfrm>
            <a:off x="4016048" y="5030144"/>
            <a:ext cx="1700336" cy="926292"/>
            <a:chOff x="4006233" y="4880951"/>
            <a:chExt cx="1700336" cy="926292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7061C1C9-C5EA-3B4F-A4FC-B0C54B65E57E}"/>
                </a:ext>
              </a:extLst>
            </p:cNvPr>
            <p:cNvSpPr/>
            <p:nvPr/>
          </p:nvSpPr>
          <p:spPr>
            <a:xfrm>
              <a:off x="4006233" y="5206937"/>
              <a:ext cx="822960" cy="274320"/>
            </a:xfrm>
            <a:prstGeom prst="round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SPTFQMR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3F790690-3676-1F46-B9C1-8ACD9FFA9891}"/>
                </a:ext>
              </a:extLst>
            </p:cNvPr>
            <p:cNvSpPr/>
            <p:nvPr/>
          </p:nvSpPr>
          <p:spPr>
            <a:xfrm>
              <a:off x="4883609" y="5206937"/>
              <a:ext cx="822960" cy="274320"/>
            </a:xfrm>
            <a:prstGeom prst="round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SPBCG</a:t>
              </a:r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9B2C8373-43CA-BB4B-8F4C-21736775173D}"/>
                </a:ext>
              </a:extLst>
            </p:cNvPr>
            <p:cNvSpPr/>
            <p:nvPr/>
          </p:nvSpPr>
          <p:spPr>
            <a:xfrm>
              <a:off x="4883609" y="4880951"/>
              <a:ext cx="822960" cy="274320"/>
            </a:xfrm>
            <a:prstGeom prst="round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SPFGMR</a:t>
              </a:r>
              <a:endParaRPr lang="en-US" sz="800" b="1" baseline="300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447FEFE7-4665-4642-ACBA-DF0BEEF4A221}"/>
                </a:ext>
              </a:extLst>
            </p:cNvPr>
            <p:cNvSpPr/>
            <p:nvPr/>
          </p:nvSpPr>
          <p:spPr>
            <a:xfrm>
              <a:off x="4444788" y="5532923"/>
              <a:ext cx="822960" cy="274320"/>
            </a:xfrm>
            <a:prstGeom prst="round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PCG</a:t>
              </a:r>
              <a:endParaRPr lang="en-US" sz="800" b="1" baseline="300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6E0620D3-110F-5B42-B375-C537CC43D6FA}"/>
                </a:ext>
              </a:extLst>
            </p:cNvPr>
            <p:cNvSpPr/>
            <p:nvPr/>
          </p:nvSpPr>
          <p:spPr>
            <a:xfrm>
              <a:off x="4006233" y="4880951"/>
              <a:ext cx="822960" cy="274320"/>
            </a:xfrm>
            <a:prstGeom prst="round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SPGMR</a:t>
              </a:r>
            </a:p>
          </p:txBody>
        </p:sp>
      </p:grp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D9EF97FA-E15A-0D46-AFF5-6ED125E8FE13}"/>
              </a:ext>
            </a:extLst>
          </p:cNvPr>
          <p:cNvSpPr/>
          <p:nvPr/>
        </p:nvSpPr>
        <p:spPr>
          <a:xfrm>
            <a:off x="4016048" y="2749337"/>
            <a:ext cx="822960" cy="274320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Dense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F71321EF-4495-2644-8E4F-FA7A5A9983AE}"/>
              </a:ext>
            </a:extLst>
          </p:cNvPr>
          <p:cNvSpPr/>
          <p:nvPr/>
        </p:nvSpPr>
        <p:spPr>
          <a:xfrm>
            <a:off x="4893424" y="3431233"/>
            <a:ext cx="822960" cy="274320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SuperLU</a:t>
            </a:r>
            <a:endParaRPr lang="en-US" sz="8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MT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6DFC235B-2C20-9440-8E6E-68431BCBE343}"/>
              </a:ext>
            </a:extLst>
          </p:cNvPr>
          <p:cNvSpPr/>
          <p:nvPr/>
        </p:nvSpPr>
        <p:spPr>
          <a:xfrm>
            <a:off x="4893424" y="2749337"/>
            <a:ext cx="822960" cy="274320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Band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94D2F58D-3CD4-CD4E-997A-5F16B4A767C8}"/>
              </a:ext>
            </a:extLst>
          </p:cNvPr>
          <p:cNvSpPr/>
          <p:nvPr/>
        </p:nvSpPr>
        <p:spPr>
          <a:xfrm>
            <a:off x="4016048" y="3431233"/>
            <a:ext cx="822960" cy="274320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KLU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19296009-175C-8A46-B5F7-2A4E1AA6BA65}"/>
              </a:ext>
            </a:extLst>
          </p:cNvPr>
          <p:cNvSpPr/>
          <p:nvPr/>
        </p:nvSpPr>
        <p:spPr>
          <a:xfrm>
            <a:off x="4016048" y="3090285"/>
            <a:ext cx="822960" cy="274320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LAPACK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Dense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854AF80E-2A81-5449-ADF1-C7225DD7B2D4}"/>
              </a:ext>
            </a:extLst>
          </p:cNvPr>
          <p:cNvSpPr/>
          <p:nvPr/>
        </p:nvSpPr>
        <p:spPr>
          <a:xfrm>
            <a:off x="4893424" y="3090285"/>
            <a:ext cx="822960" cy="274320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LAPACK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Band</a:t>
            </a: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2BE103BA-B63E-5F40-AF0C-BE1B721B8CB3}"/>
              </a:ext>
            </a:extLst>
          </p:cNvPr>
          <p:cNvSpPr/>
          <p:nvPr/>
        </p:nvSpPr>
        <p:spPr>
          <a:xfrm>
            <a:off x="4016048" y="3772181"/>
            <a:ext cx="822960" cy="274320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SuperLU</a:t>
            </a:r>
            <a:endParaRPr lang="en-US" sz="8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DIST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1A88C2D5-AFDB-6143-84B1-5F54AE55C8C6}"/>
              </a:ext>
            </a:extLst>
          </p:cNvPr>
          <p:cNvSpPr/>
          <p:nvPr/>
        </p:nvSpPr>
        <p:spPr>
          <a:xfrm>
            <a:off x="4893424" y="3772181"/>
            <a:ext cx="822960" cy="274320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cuSOLVER</a:t>
            </a:r>
            <a:endParaRPr lang="en-US" sz="8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144A350F-54F7-7D4A-A162-6C138E3BABEC}"/>
              </a:ext>
            </a:extLst>
          </p:cNvPr>
          <p:cNvSpPr/>
          <p:nvPr/>
        </p:nvSpPr>
        <p:spPr>
          <a:xfrm>
            <a:off x="4016048" y="4113129"/>
            <a:ext cx="822960" cy="274320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MAGMA Dense</a:t>
            </a:r>
            <a:endParaRPr lang="en-US" sz="800" b="1" baseline="30000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DCB8855-1999-2312-5024-359D66DC078B}"/>
              </a:ext>
            </a:extLst>
          </p:cNvPr>
          <p:cNvSpPr/>
          <p:nvPr/>
        </p:nvSpPr>
        <p:spPr>
          <a:xfrm>
            <a:off x="86658" y="3793301"/>
            <a:ext cx="822960" cy="274320"/>
          </a:xfrm>
          <a:prstGeom prst="round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6312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kern="0" dirty="0" err="1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Kokkos</a:t>
            </a:r>
            <a:endParaRPr lang="en-US" sz="800" b="1" kern="0" dirty="0">
              <a:solidFill>
                <a:prstClr val="black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BB58430-65F9-E5C0-89D6-9200E56001B6}"/>
              </a:ext>
            </a:extLst>
          </p:cNvPr>
          <p:cNvSpPr/>
          <p:nvPr/>
        </p:nvSpPr>
        <p:spPr>
          <a:xfrm>
            <a:off x="2049134" y="3471887"/>
            <a:ext cx="822960" cy="274320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Ginkgo Dense</a:t>
            </a:r>
            <a:endParaRPr lang="en-US" sz="1050" b="1" dirty="0">
              <a:solidFill>
                <a:schemeClr val="tx1"/>
              </a:solidFill>
              <a:effectLst/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F7471CBC-08E7-4B3B-EE82-1E60CCA3A30A}"/>
              </a:ext>
            </a:extLst>
          </p:cNvPr>
          <p:cNvSpPr/>
          <p:nvPr/>
        </p:nvSpPr>
        <p:spPr>
          <a:xfrm>
            <a:off x="2494702" y="3804161"/>
            <a:ext cx="822960" cy="274320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Kokkos</a:t>
            </a:r>
            <a:r>
              <a:rPr lang="en-US" sz="8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Dense</a:t>
            </a:r>
            <a:endParaRPr lang="en-US" sz="1050" b="1" dirty="0">
              <a:solidFill>
                <a:schemeClr val="tx1"/>
              </a:solidFill>
              <a:effectLst/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F5C8BE5-320A-B69C-7C2E-8E9EBC58A4D6}"/>
              </a:ext>
            </a:extLst>
          </p:cNvPr>
          <p:cNvSpPr/>
          <p:nvPr/>
        </p:nvSpPr>
        <p:spPr>
          <a:xfrm>
            <a:off x="2937565" y="3475953"/>
            <a:ext cx="822960" cy="274320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oneMKL</a:t>
            </a:r>
            <a:r>
              <a:rPr lang="en-US" sz="8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Dense</a:t>
            </a:r>
            <a:endParaRPr lang="en-US" sz="1050" b="1" dirty="0">
              <a:solidFill>
                <a:schemeClr val="tx1"/>
              </a:solidFill>
              <a:effectLst/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CF268AA-306E-9275-7E39-7BB218C61F4A}"/>
              </a:ext>
            </a:extLst>
          </p:cNvPr>
          <p:cNvSpPr/>
          <p:nvPr/>
        </p:nvSpPr>
        <p:spPr>
          <a:xfrm>
            <a:off x="4903240" y="4113129"/>
            <a:ext cx="822960" cy="274320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Ginkgo</a:t>
            </a:r>
            <a:endParaRPr lang="en-US" sz="800" b="1" baseline="30000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575CF796-5A08-C5B3-C8B6-766E9C770BC1}"/>
              </a:ext>
            </a:extLst>
          </p:cNvPr>
          <p:cNvSpPr/>
          <p:nvPr/>
        </p:nvSpPr>
        <p:spPr>
          <a:xfrm>
            <a:off x="2049134" y="3136567"/>
            <a:ext cx="822960" cy="274320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cuSPARSE</a:t>
            </a:r>
            <a:endParaRPr lang="en-US" sz="1050" b="1" dirty="0">
              <a:solidFill>
                <a:schemeClr val="tx1"/>
              </a:solidFill>
              <a:effectLst/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EDB8A823-C1CE-20DA-0AB7-D3F1F2517675}"/>
              </a:ext>
            </a:extLst>
          </p:cNvPr>
          <p:cNvSpPr/>
          <p:nvPr/>
        </p:nvSpPr>
        <p:spPr>
          <a:xfrm>
            <a:off x="4016048" y="4454075"/>
            <a:ext cx="822960" cy="274320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oneMKL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Dense</a:t>
            </a:r>
            <a:endParaRPr lang="en-US" sz="800" b="1" baseline="30000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ADB31B14-9694-8188-DFBE-2E294E915762}"/>
              </a:ext>
            </a:extLst>
          </p:cNvPr>
          <p:cNvSpPr/>
          <p:nvPr/>
        </p:nvSpPr>
        <p:spPr>
          <a:xfrm>
            <a:off x="4903240" y="4454075"/>
            <a:ext cx="822960" cy="274320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Kokkok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Kernels</a:t>
            </a:r>
            <a:endParaRPr lang="en-US" sz="800" b="1" baseline="30000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920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FE29CC41-2B37-3C42-A810-28D6CABF7FC8}"/>
              </a:ext>
            </a:extLst>
          </p:cNvPr>
          <p:cNvCxnSpPr>
            <a:cxnSpLocks/>
          </p:cNvCxnSpPr>
          <p:nvPr/>
        </p:nvCxnSpPr>
        <p:spPr>
          <a:xfrm>
            <a:off x="0" y="2517656"/>
            <a:ext cx="77724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BA787F4D-2BB5-884C-BE47-C16303A87CC5}"/>
              </a:ext>
            </a:extLst>
          </p:cNvPr>
          <p:cNvSpPr/>
          <p:nvPr/>
        </p:nvSpPr>
        <p:spPr>
          <a:xfrm>
            <a:off x="823366" y="1152890"/>
            <a:ext cx="1838422" cy="1313892"/>
          </a:xfrm>
          <a:prstGeom prst="rect">
            <a:avLst/>
          </a:prstGeom>
          <a:solidFill>
            <a:srgbClr val="78AAD6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MPI+X N_Vector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BE684B-DEBF-8641-B33B-08D83D5F6FE0}"/>
              </a:ext>
            </a:extLst>
          </p:cNvPr>
          <p:cNvSpPr/>
          <p:nvPr/>
        </p:nvSpPr>
        <p:spPr>
          <a:xfrm>
            <a:off x="919617" y="1649579"/>
            <a:ext cx="1645920" cy="274320"/>
          </a:xfrm>
          <a:prstGeom prst="rect">
            <a:avLst/>
          </a:prstGeom>
          <a:solidFill>
            <a:srgbClr val="FF7E79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MPI Communicator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7AFFDE-F293-8543-A98D-BBA190B95105}"/>
              </a:ext>
            </a:extLst>
          </p:cNvPr>
          <p:cNvSpPr/>
          <p:nvPr/>
        </p:nvSpPr>
        <p:spPr>
          <a:xfrm>
            <a:off x="919617" y="2089704"/>
            <a:ext cx="164592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Node-local Vector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C3FA459-F52F-3942-95A6-9B3D0E74A1EF}"/>
              </a:ext>
            </a:extLst>
          </p:cNvPr>
          <p:cNvSpPr/>
          <p:nvPr/>
        </p:nvSpPr>
        <p:spPr>
          <a:xfrm>
            <a:off x="2966990" y="1152890"/>
            <a:ext cx="1838422" cy="1313887"/>
          </a:xfrm>
          <a:prstGeom prst="rect">
            <a:avLst/>
          </a:prstGeom>
          <a:solidFill>
            <a:srgbClr val="78AAD6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MPI+X N_Vector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064FE59-B4C0-D34A-B0BE-98085B9698B9}"/>
              </a:ext>
            </a:extLst>
          </p:cNvPr>
          <p:cNvSpPr/>
          <p:nvPr/>
        </p:nvSpPr>
        <p:spPr>
          <a:xfrm>
            <a:off x="3063241" y="1649579"/>
            <a:ext cx="1645920" cy="274320"/>
          </a:xfrm>
          <a:prstGeom prst="rect">
            <a:avLst/>
          </a:prstGeom>
          <a:solidFill>
            <a:srgbClr val="FF7E79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MPI Communicator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40E26C1-12D9-FA45-B96E-85150967261A}"/>
              </a:ext>
            </a:extLst>
          </p:cNvPr>
          <p:cNvSpPr/>
          <p:nvPr/>
        </p:nvSpPr>
        <p:spPr>
          <a:xfrm>
            <a:off x="3063241" y="2089704"/>
            <a:ext cx="164592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Node-local Vector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5E1F526-21B6-604C-ACE9-DE5207BD9572}"/>
              </a:ext>
            </a:extLst>
          </p:cNvPr>
          <p:cNvSpPr/>
          <p:nvPr/>
        </p:nvSpPr>
        <p:spPr>
          <a:xfrm>
            <a:off x="5149358" y="1152891"/>
            <a:ext cx="1838422" cy="1313885"/>
          </a:xfrm>
          <a:prstGeom prst="rect">
            <a:avLst/>
          </a:prstGeom>
          <a:solidFill>
            <a:srgbClr val="78AAD6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MPI+X N_Vector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44920C5-CF3E-9F43-8527-83E36941098A}"/>
              </a:ext>
            </a:extLst>
          </p:cNvPr>
          <p:cNvSpPr/>
          <p:nvPr/>
        </p:nvSpPr>
        <p:spPr>
          <a:xfrm>
            <a:off x="5245609" y="1649579"/>
            <a:ext cx="1645920" cy="274320"/>
          </a:xfrm>
          <a:prstGeom prst="rect">
            <a:avLst/>
          </a:prstGeom>
          <a:solidFill>
            <a:srgbClr val="FF7E79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MPI Communicator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ACE21D9-B881-1848-B624-A9EC20FEF400}"/>
              </a:ext>
            </a:extLst>
          </p:cNvPr>
          <p:cNvSpPr/>
          <p:nvPr/>
        </p:nvSpPr>
        <p:spPr>
          <a:xfrm>
            <a:off x="5245609" y="2089704"/>
            <a:ext cx="164592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Node-local 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5A7031D-628B-2643-8804-C8077384E34D}"/>
              </a:ext>
            </a:extLst>
          </p:cNvPr>
          <p:cNvSpPr txBox="1"/>
          <p:nvPr/>
        </p:nvSpPr>
        <p:spPr>
          <a:xfrm>
            <a:off x="1427940" y="868917"/>
            <a:ext cx="629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Task 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0876659-3763-FF4A-89CC-DF8410DEC9A5}"/>
              </a:ext>
            </a:extLst>
          </p:cNvPr>
          <p:cNvSpPr txBox="1"/>
          <p:nvPr/>
        </p:nvSpPr>
        <p:spPr>
          <a:xfrm>
            <a:off x="3571564" y="868917"/>
            <a:ext cx="629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Task 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5546F89-5DBF-1245-910A-68DC655A334D}"/>
              </a:ext>
            </a:extLst>
          </p:cNvPr>
          <p:cNvSpPr txBox="1"/>
          <p:nvPr/>
        </p:nvSpPr>
        <p:spPr>
          <a:xfrm>
            <a:off x="5753932" y="868917"/>
            <a:ext cx="629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Task 2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53D6CBB-B664-2A4F-A74C-EC284F35EFBA}"/>
              </a:ext>
            </a:extLst>
          </p:cNvPr>
          <p:cNvSpPr>
            <a:spLocks noChangeAspect="1"/>
          </p:cNvSpPr>
          <p:nvPr/>
        </p:nvSpPr>
        <p:spPr>
          <a:xfrm>
            <a:off x="3886200" y="147307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85174082-21F2-7245-BBE3-6FE10A68706F}"/>
              </a:ext>
            </a:extLst>
          </p:cNvPr>
          <p:cNvCxnSpPr>
            <a:cxnSpLocks/>
            <a:stCxn id="70" idx="1"/>
            <a:endCxn id="5" idx="0"/>
          </p:cNvCxnSpPr>
          <p:nvPr/>
        </p:nvCxnSpPr>
        <p:spPr>
          <a:xfrm rot="10800000" flipV="1">
            <a:off x="1742578" y="1473071"/>
            <a:ext cx="2143623" cy="176508"/>
          </a:xfrm>
          <a:prstGeom prst="bentConnector2">
            <a:avLst/>
          </a:prstGeom>
          <a:ln w="254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62D31C23-372F-464F-9257-83BC2D77A2E6}"/>
              </a:ext>
            </a:extLst>
          </p:cNvPr>
          <p:cNvCxnSpPr>
            <a:cxnSpLocks/>
            <a:stCxn id="70" idx="3"/>
            <a:endCxn id="48" idx="0"/>
          </p:cNvCxnSpPr>
          <p:nvPr/>
        </p:nvCxnSpPr>
        <p:spPr>
          <a:xfrm>
            <a:off x="3886201" y="1473071"/>
            <a:ext cx="2182368" cy="176508"/>
          </a:xfrm>
          <a:prstGeom prst="bentConnector2">
            <a:avLst/>
          </a:prstGeom>
          <a:ln w="254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62C3163-04A5-9645-A32E-DEABC72E27BE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3886201" y="1473071"/>
            <a:ext cx="0" cy="176508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4146F35-AB8E-8B49-9C7A-52BD3DE12F23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1742577" y="1923899"/>
            <a:ext cx="0" cy="16580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4728447-A80C-3C48-9DBB-E68CB0D15113}"/>
              </a:ext>
            </a:extLst>
          </p:cNvPr>
          <p:cNvCxnSpPr>
            <a:cxnSpLocks/>
            <a:stCxn id="45" idx="0"/>
            <a:endCxn id="44" idx="2"/>
          </p:cNvCxnSpPr>
          <p:nvPr/>
        </p:nvCxnSpPr>
        <p:spPr>
          <a:xfrm flipV="1">
            <a:off x="3886201" y="1923899"/>
            <a:ext cx="0" cy="16580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B011F24-DAA2-DF47-95F0-33A801FA8CA7}"/>
              </a:ext>
            </a:extLst>
          </p:cNvPr>
          <p:cNvCxnSpPr>
            <a:cxnSpLocks/>
            <a:stCxn id="55" idx="0"/>
            <a:endCxn id="48" idx="2"/>
          </p:cNvCxnSpPr>
          <p:nvPr/>
        </p:nvCxnSpPr>
        <p:spPr>
          <a:xfrm flipV="1">
            <a:off x="6068569" y="1923899"/>
            <a:ext cx="0" cy="16580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45B53AC-F62E-B84C-BE71-FA0BB5886303}"/>
              </a:ext>
            </a:extLst>
          </p:cNvPr>
          <p:cNvCxnSpPr>
            <a:cxnSpLocks/>
          </p:cNvCxnSpPr>
          <p:nvPr/>
        </p:nvCxnSpPr>
        <p:spPr>
          <a:xfrm>
            <a:off x="0" y="900417"/>
            <a:ext cx="77724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065E26D-6CF1-454A-82E1-B5B127B9C52A}"/>
              </a:ext>
            </a:extLst>
          </p:cNvPr>
          <p:cNvCxnSpPr>
            <a:cxnSpLocks/>
          </p:cNvCxnSpPr>
          <p:nvPr/>
        </p:nvCxnSpPr>
        <p:spPr>
          <a:xfrm flipV="1">
            <a:off x="774875" y="145282"/>
            <a:ext cx="0" cy="301752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6D70B52-DBD3-044A-A05B-2718B378D9BC}"/>
              </a:ext>
            </a:extLst>
          </p:cNvPr>
          <p:cNvCxnSpPr>
            <a:cxnSpLocks/>
          </p:cNvCxnSpPr>
          <p:nvPr/>
        </p:nvCxnSpPr>
        <p:spPr>
          <a:xfrm flipV="1">
            <a:off x="7029252" y="225964"/>
            <a:ext cx="0" cy="301752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957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5850E53E-EB2C-4648-8E44-5E8D4C3581B8}"/>
              </a:ext>
            </a:extLst>
          </p:cNvPr>
          <p:cNvGrpSpPr/>
          <p:nvPr/>
        </p:nvGrpSpPr>
        <p:grpSpPr>
          <a:xfrm>
            <a:off x="756777" y="605914"/>
            <a:ext cx="6258846" cy="2399615"/>
            <a:chOff x="2041929" y="1353036"/>
            <a:chExt cx="7320561" cy="280667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EBC4184-1214-7943-BDBE-B20ABF0BBC5D}"/>
                </a:ext>
              </a:extLst>
            </p:cNvPr>
            <p:cNvSpPr/>
            <p:nvPr/>
          </p:nvSpPr>
          <p:spPr>
            <a:xfrm>
              <a:off x="7350810" y="1815050"/>
              <a:ext cx="2011680" cy="2344658"/>
            </a:xfrm>
            <a:prstGeom prst="rect">
              <a:avLst/>
            </a:prstGeom>
            <a:solidFill>
              <a:srgbClr val="E7E6E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07F4CBD-4722-D842-969B-A2FAE3E3512C}"/>
                </a:ext>
              </a:extLst>
            </p:cNvPr>
            <p:cNvSpPr/>
            <p:nvPr/>
          </p:nvSpPr>
          <p:spPr>
            <a:xfrm>
              <a:off x="4683556" y="1815050"/>
              <a:ext cx="2011680" cy="2344658"/>
            </a:xfrm>
            <a:prstGeom prst="rect">
              <a:avLst/>
            </a:prstGeom>
            <a:solidFill>
              <a:srgbClr val="E7E6E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4164442-E87A-1F45-AD88-BAC072B77FC0}"/>
                </a:ext>
              </a:extLst>
            </p:cNvPr>
            <p:cNvSpPr/>
            <p:nvPr/>
          </p:nvSpPr>
          <p:spPr>
            <a:xfrm>
              <a:off x="2041929" y="1815050"/>
              <a:ext cx="2011680" cy="2344658"/>
            </a:xfrm>
            <a:prstGeom prst="rect">
              <a:avLst/>
            </a:prstGeom>
            <a:solidFill>
              <a:srgbClr val="E7E6E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017EFB1-8C7E-B548-B63C-57554AD6844C}"/>
                </a:ext>
              </a:extLst>
            </p:cNvPr>
            <p:cNvGrpSpPr/>
            <p:nvPr/>
          </p:nvGrpSpPr>
          <p:grpSpPr>
            <a:xfrm>
              <a:off x="7435518" y="2120588"/>
              <a:ext cx="314960" cy="1090028"/>
              <a:chOff x="7432783" y="2120588"/>
              <a:chExt cx="314960" cy="1090028"/>
            </a:xfrm>
          </p:grpSpPr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B3450BAB-4B11-6640-B8FB-71DEE083668E}"/>
                  </a:ext>
                </a:extLst>
              </p:cNvPr>
              <p:cNvSpPr/>
              <p:nvPr/>
            </p:nvSpPr>
            <p:spPr>
              <a:xfrm>
                <a:off x="7432783" y="2418136"/>
                <a:ext cx="314960" cy="792480"/>
              </a:xfrm>
              <a:prstGeom prst="rect">
                <a:avLst/>
              </a:prstGeom>
              <a:solidFill>
                <a:srgbClr val="FFACA9"/>
              </a:solidFill>
              <a:ln w="12700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TextBox 118">
                    <a:extLst>
                      <a:ext uri="{FF2B5EF4-FFF2-40B4-BE49-F238E27FC236}">
                        <a16:creationId xmlns:a16="http://schemas.microsoft.com/office/drawing/2014/main" id="{BEE1E159-8FE1-394B-92A9-D5A16F6DF40F}"/>
                      </a:ext>
                    </a:extLst>
                  </p:cNvPr>
                  <p:cNvSpPr txBox="1"/>
                  <p:nvPr/>
                </p:nvSpPr>
                <p:spPr>
                  <a:xfrm>
                    <a:off x="7508061" y="2120588"/>
                    <a:ext cx="186292" cy="25199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oMath>
                      </m:oMathPara>
                    </a14:m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99" name="TextBox 198">
                    <a:extLst>
                      <a:ext uri="{FF2B5EF4-FFF2-40B4-BE49-F238E27FC236}">
                        <a16:creationId xmlns:a16="http://schemas.microsoft.com/office/drawing/2014/main" id="{73928BC2-A4FA-F74E-9BD0-F19882F174F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08061" y="2120588"/>
                    <a:ext cx="186292" cy="25199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3077" r="-19231" b="-285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B39C2C5-4052-7E43-838E-ED7953AFCD1C}"/>
                </a:ext>
              </a:extLst>
            </p:cNvPr>
            <p:cNvGrpSpPr/>
            <p:nvPr/>
          </p:nvGrpSpPr>
          <p:grpSpPr>
            <a:xfrm>
              <a:off x="8196157" y="2120588"/>
              <a:ext cx="351812" cy="1090028"/>
              <a:chOff x="8188999" y="2120588"/>
              <a:chExt cx="351812" cy="1090028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D031E877-E8CD-4E42-AC63-F0337AFE1FBD}"/>
                  </a:ext>
                </a:extLst>
              </p:cNvPr>
              <p:cNvSpPr/>
              <p:nvPr/>
            </p:nvSpPr>
            <p:spPr>
              <a:xfrm>
                <a:off x="8193903" y="2418136"/>
                <a:ext cx="314960" cy="792480"/>
              </a:xfrm>
              <a:prstGeom prst="rect">
                <a:avLst/>
              </a:prstGeom>
              <a:solidFill>
                <a:srgbClr val="70AD47">
                  <a:lumMod val="60000"/>
                  <a:lumOff val="40000"/>
                </a:srgbClr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4EACDDA8-9150-FB4D-8D26-60E3E2D3E4A3}"/>
                      </a:ext>
                    </a:extLst>
                  </p:cNvPr>
                  <p:cNvSpPr txBox="1"/>
                  <p:nvPr/>
                </p:nvSpPr>
                <p:spPr>
                  <a:xfrm>
                    <a:off x="8188999" y="2120588"/>
                    <a:ext cx="351812" cy="27186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97" name="TextBox 196">
                    <a:extLst>
                      <a:ext uri="{FF2B5EF4-FFF2-40B4-BE49-F238E27FC236}">
                        <a16:creationId xmlns:a16="http://schemas.microsoft.com/office/drawing/2014/main" id="{65E49225-17C7-C94A-8901-154F6D85ED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88999" y="2120588"/>
                    <a:ext cx="351812" cy="2718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6122" b="-184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FFC4387-DF64-C14B-9148-547BBEBA461E}"/>
                </a:ext>
              </a:extLst>
            </p:cNvPr>
            <p:cNvGrpSpPr/>
            <p:nvPr/>
          </p:nvGrpSpPr>
          <p:grpSpPr>
            <a:xfrm>
              <a:off x="8584393" y="2120588"/>
              <a:ext cx="337866" cy="1090028"/>
              <a:chOff x="8589061" y="2120588"/>
              <a:chExt cx="337866" cy="1090028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FF40E3A8-CCA0-4642-B3CB-B526BFCA372C}"/>
                  </a:ext>
                </a:extLst>
              </p:cNvPr>
              <p:cNvSpPr/>
              <p:nvPr/>
            </p:nvSpPr>
            <p:spPr>
              <a:xfrm>
                <a:off x="8589061" y="2418136"/>
                <a:ext cx="314960" cy="792480"/>
              </a:xfrm>
              <a:prstGeom prst="rect">
                <a:avLst/>
              </a:prstGeom>
              <a:solidFill>
                <a:srgbClr val="A7FEFF"/>
              </a:solidFill>
              <a:ln w="1270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TextBox 114">
                    <a:extLst>
                      <a:ext uri="{FF2B5EF4-FFF2-40B4-BE49-F238E27FC236}">
                        <a16:creationId xmlns:a16="http://schemas.microsoft.com/office/drawing/2014/main" id="{39253BAC-B374-854B-A4D8-762453234EDB}"/>
                      </a:ext>
                    </a:extLst>
                  </p:cNvPr>
                  <p:cNvSpPr txBox="1"/>
                  <p:nvPr/>
                </p:nvSpPr>
                <p:spPr>
                  <a:xfrm>
                    <a:off x="8592364" y="2120588"/>
                    <a:ext cx="334563" cy="25199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95" name="TextBox 194">
                    <a:extLst>
                      <a:ext uri="{FF2B5EF4-FFF2-40B4-BE49-F238E27FC236}">
                        <a16:creationId xmlns:a16="http://schemas.microsoft.com/office/drawing/2014/main" id="{13A9B59D-42C8-704D-91F2-50FB1B565A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92364" y="2120588"/>
                    <a:ext cx="334563" cy="25199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6383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5EFA04F-63EB-544D-998D-169BA363D9D5}"/>
                </a:ext>
              </a:extLst>
            </p:cNvPr>
            <p:cNvGrpSpPr/>
            <p:nvPr/>
          </p:nvGrpSpPr>
          <p:grpSpPr>
            <a:xfrm>
              <a:off x="2126637" y="2120588"/>
              <a:ext cx="314960" cy="1090028"/>
              <a:chOff x="2124793" y="2120588"/>
              <a:chExt cx="314960" cy="1090028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C486A9C9-F9B8-3C4F-9C22-D41E32E857B1}"/>
                  </a:ext>
                </a:extLst>
              </p:cNvPr>
              <p:cNvSpPr/>
              <p:nvPr/>
            </p:nvSpPr>
            <p:spPr>
              <a:xfrm>
                <a:off x="2124793" y="2418136"/>
                <a:ext cx="314960" cy="792480"/>
              </a:xfrm>
              <a:prstGeom prst="rect">
                <a:avLst/>
              </a:prstGeom>
              <a:solidFill>
                <a:srgbClr val="FFACA9"/>
              </a:solidFill>
              <a:ln w="12700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6D78AE8D-14FC-C242-8F25-ABA4AADFD7FB}"/>
                      </a:ext>
                    </a:extLst>
                  </p:cNvPr>
                  <p:cNvSpPr txBox="1"/>
                  <p:nvPr/>
                </p:nvSpPr>
                <p:spPr>
                  <a:xfrm>
                    <a:off x="2200071" y="2120588"/>
                    <a:ext cx="186292" cy="25199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oMath>
                      </m:oMathPara>
                    </a14:m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93" name="TextBox 192">
                    <a:extLst>
                      <a:ext uri="{FF2B5EF4-FFF2-40B4-BE49-F238E27FC236}">
                        <a16:creationId xmlns:a16="http://schemas.microsoft.com/office/drawing/2014/main" id="{44C23BB6-179B-2940-B070-07EBA4EAB51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0071" y="2120588"/>
                    <a:ext cx="186292" cy="25199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9231" r="-23077" b="-285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3AB0ACE-C725-3B4A-A3D2-EE031EBBD6B5}"/>
                </a:ext>
              </a:extLst>
            </p:cNvPr>
            <p:cNvGrpSpPr/>
            <p:nvPr/>
          </p:nvGrpSpPr>
          <p:grpSpPr>
            <a:xfrm>
              <a:off x="7813946" y="2120588"/>
              <a:ext cx="344687" cy="1090028"/>
              <a:chOff x="7813282" y="2120588"/>
              <a:chExt cx="344687" cy="1090028"/>
            </a:xfrm>
          </p:grpSpPr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91E58760-89EE-FB4B-AA46-2746BA6B6641}"/>
                  </a:ext>
                </a:extLst>
              </p:cNvPr>
              <p:cNvSpPr/>
              <p:nvPr/>
            </p:nvSpPr>
            <p:spPr>
              <a:xfrm>
                <a:off x="7815173" y="2418136"/>
                <a:ext cx="314960" cy="792480"/>
              </a:xfrm>
              <a:prstGeom prst="rect">
                <a:avLst/>
              </a:prstGeom>
              <a:solidFill>
                <a:srgbClr val="AB82FF"/>
              </a:solidFill>
              <a:ln w="12700" cap="flat" cmpd="sng" algn="ctr">
                <a:solidFill>
                  <a:srgbClr val="7030A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025D7B10-D0D6-EA4E-A195-7F5E6E9CFEBE}"/>
                      </a:ext>
                    </a:extLst>
                  </p:cNvPr>
                  <p:cNvSpPr txBox="1"/>
                  <p:nvPr/>
                </p:nvSpPr>
                <p:spPr>
                  <a:xfrm>
                    <a:off x="7813282" y="2120588"/>
                    <a:ext cx="344687" cy="25199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91" name="TextBox 190">
                    <a:extLst>
                      <a:ext uri="{FF2B5EF4-FFF2-40B4-BE49-F238E27FC236}">
                        <a16:creationId xmlns:a16="http://schemas.microsoft.com/office/drawing/2014/main" id="{9811E4FA-090A-EA4F-BD09-37C73462FC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3282" y="2120588"/>
                    <a:ext cx="344687" cy="25199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4082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1AB37A0-843F-9E40-8FB2-CA1EAEB19456}"/>
                </a:ext>
              </a:extLst>
            </p:cNvPr>
            <p:cNvGrpSpPr/>
            <p:nvPr/>
          </p:nvGrpSpPr>
          <p:grpSpPr>
            <a:xfrm>
              <a:off x="8962822" y="2120588"/>
              <a:ext cx="314960" cy="1090028"/>
              <a:chOff x="8960087" y="2120588"/>
              <a:chExt cx="314960" cy="1090028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AB73E35B-F422-B643-8552-08DFD32181DA}"/>
                  </a:ext>
                </a:extLst>
              </p:cNvPr>
              <p:cNvSpPr/>
              <p:nvPr/>
            </p:nvSpPr>
            <p:spPr>
              <a:xfrm>
                <a:off x="8960087" y="2418136"/>
                <a:ext cx="314960" cy="792480"/>
              </a:xfrm>
              <a:prstGeom prst="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B9263AD6-F91D-1445-949A-F76263F26963}"/>
                      </a:ext>
                    </a:extLst>
                  </p:cNvPr>
                  <p:cNvSpPr txBox="1"/>
                  <p:nvPr/>
                </p:nvSpPr>
                <p:spPr>
                  <a:xfrm>
                    <a:off x="9006896" y="2120588"/>
                    <a:ext cx="244790" cy="25199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9" name="TextBox 188">
                    <a:extLst>
                      <a:ext uri="{FF2B5EF4-FFF2-40B4-BE49-F238E27FC236}">
                        <a16:creationId xmlns:a16="http://schemas.microsoft.com/office/drawing/2014/main" id="{A656E264-CDD8-D246-81A3-2265FAA7BBC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06896" y="2120588"/>
                    <a:ext cx="244790" cy="25199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5882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606A113-F836-DA48-B4C5-A7E63A284F2E}"/>
                </a:ext>
              </a:extLst>
            </p:cNvPr>
            <p:cNvGrpSpPr/>
            <p:nvPr/>
          </p:nvGrpSpPr>
          <p:grpSpPr>
            <a:xfrm>
              <a:off x="6295568" y="2120588"/>
              <a:ext cx="314960" cy="1090028"/>
              <a:chOff x="6306092" y="2120588"/>
              <a:chExt cx="314960" cy="1090028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FF44B53E-A8EC-C240-BF79-D1895D1D2A02}"/>
                  </a:ext>
                </a:extLst>
              </p:cNvPr>
              <p:cNvSpPr/>
              <p:nvPr/>
            </p:nvSpPr>
            <p:spPr>
              <a:xfrm>
                <a:off x="6306092" y="2418136"/>
                <a:ext cx="314960" cy="792480"/>
              </a:xfrm>
              <a:prstGeom prst="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TextBox 106">
                    <a:extLst>
                      <a:ext uri="{FF2B5EF4-FFF2-40B4-BE49-F238E27FC236}">
                        <a16:creationId xmlns:a16="http://schemas.microsoft.com/office/drawing/2014/main" id="{613F3A3D-BAE4-5C4C-996C-1F3096C2E8D3}"/>
                      </a:ext>
                    </a:extLst>
                  </p:cNvPr>
                  <p:cNvSpPr txBox="1"/>
                  <p:nvPr/>
                </p:nvSpPr>
                <p:spPr>
                  <a:xfrm>
                    <a:off x="6352901" y="2120588"/>
                    <a:ext cx="244790" cy="25199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B7B65CB7-F278-0C4F-8A24-48A04ECDF6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52901" y="2120588"/>
                    <a:ext cx="244790" cy="25199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8824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A3DEA0C-9558-BC4D-988A-614D8D44B2A8}"/>
                </a:ext>
              </a:extLst>
            </p:cNvPr>
            <p:cNvGrpSpPr/>
            <p:nvPr/>
          </p:nvGrpSpPr>
          <p:grpSpPr>
            <a:xfrm>
              <a:off x="2505066" y="2120588"/>
              <a:ext cx="344687" cy="1090028"/>
              <a:chOff x="2503015" y="2120588"/>
              <a:chExt cx="344687" cy="1090028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8993BA9F-BF9B-C64C-B0B7-D3FD76876241}"/>
                  </a:ext>
                </a:extLst>
              </p:cNvPr>
              <p:cNvSpPr/>
              <p:nvPr/>
            </p:nvSpPr>
            <p:spPr>
              <a:xfrm>
                <a:off x="2504906" y="2418136"/>
                <a:ext cx="314960" cy="792480"/>
              </a:xfrm>
              <a:prstGeom prst="rect">
                <a:avLst/>
              </a:prstGeom>
              <a:solidFill>
                <a:srgbClr val="AB82FF"/>
              </a:solidFill>
              <a:ln w="12700" cap="flat" cmpd="sng" algn="ctr">
                <a:solidFill>
                  <a:srgbClr val="7030A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A6C6DBB8-9211-B34A-A36D-E66D86570795}"/>
                      </a:ext>
                    </a:extLst>
                  </p:cNvPr>
                  <p:cNvSpPr txBox="1"/>
                  <p:nvPr/>
                </p:nvSpPr>
                <p:spPr>
                  <a:xfrm>
                    <a:off x="2503015" y="2120588"/>
                    <a:ext cx="344687" cy="25199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6CBC8585-A7B6-E644-B616-FA0ED0CAC5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03015" y="2120588"/>
                    <a:ext cx="344687" cy="251991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6250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ED9C1CB-ABAA-F14C-8300-3C509EA9FCF4}"/>
                </a:ext>
              </a:extLst>
            </p:cNvPr>
            <p:cNvGrpSpPr/>
            <p:nvPr/>
          </p:nvGrpSpPr>
          <p:grpSpPr>
            <a:xfrm>
              <a:off x="4768264" y="2120588"/>
              <a:ext cx="314960" cy="1090028"/>
              <a:chOff x="4778788" y="2120588"/>
              <a:chExt cx="314960" cy="1090028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B687178F-499F-9D42-B426-7F2FECDE693F}"/>
                  </a:ext>
                </a:extLst>
              </p:cNvPr>
              <p:cNvSpPr/>
              <p:nvPr/>
            </p:nvSpPr>
            <p:spPr>
              <a:xfrm>
                <a:off x="4778788" y="2418136"/>
                <a:ext cx="314960" cy="792480"/>
              </a:xfrm>
              <a:prstGeom prst="rect">
                <a:avLst/>
              </a:prstGeom>
              <a:solidFill>
                <a:srgbClr val="FFACA9"/>
              </a:solidFill>
              <a:ln w="12700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DDAC5A38-F8CF-3A47-B859-E61B4918A411}"/>
                      </a:ext>
                    </a:extLst>
                  </p:cNvPr>
                  <p:cNvSpPr txBox="1"/>
                  <p:nvPr/>
                </p:nvSpPr>
                <p:spPr>
                  <a:xfrm>
                    <a:off x="4854066" y="2120588"/>
                    <a:ext cx="186292" cy="25199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oMath>
                      </m:oMathPara>
                    </a14:m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01ED1C8E-3B25-E14A-9085-6707D30448D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54066" y="2120588"/>
                    <a:ext cx="186292" cy="25199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3077" r="-19231" b="-285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B276211-F4FA-E44B-9CE9-4635703CC153}"/>
                </a:ext>
              </a:extLst>
            </p:cNvPr>
            <p:cNvGrpSpPr/>
            <p:nvPr/>
          </p:nvGrpSpPr>
          <p:grpSpPr>
            <a:xfrm>
              <a:off x="5917139" y="2120588"/>
              <a:ext cx="337866" cy="1090028"/>
              <a:chOff x="5933928" y="2120588"/>
              <a:chExt cx="337866" cy="1090028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A998C82D-A11C-354C-9E5E-F815BEC1263A}"/>
                  </a:ext>
                </a:extLst>
              </p:cNvPr>
              <p:cNvSpPr/>
              <p:nvPr/>
            </p:nvSpPr>
            <p:spPr>
              <a:xfrm>
                <a:off x="5933928" y="2418136"/>
                <a:ext cx="314960" cy="792480"/>
              </a:xfrm>
              <a:prstGeom prst="rect">
                <a:avLst/>
              </a:prstGeom>
              <a:solidFill>
                <a:srgbClr val="A7FEFF"/>
              </a:solidFill>
              <a:ln w="1270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EDC7570E-C677-6D4E-A9AE-62D7938D98D6}"/>
                      </a:ext>
                    </a:extLst>
                  </p:cNvPr>
                  <p:cNvSpPr txBox="1"/>
                  <p:nvPr/>
                </p:nvSpPr>
                <p:spPr>
                  <a:xfrm>
                    <a:off x="5937231" y="2120588"/>
                    <a:ext cx="334563" cy="25199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45F0EDEA-F373-F141-ACF8-26BAE8FA296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37231" y="2120588"/>
                    <a:ext cx="334563" cy="25199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6383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5ABAEF44-342C-7546-868B-814BB4E1E007}"/>
                </a:ext>
              </a:extLst>
            </p:cNvPr>
            <p:cNvGrpSpPr/>
            <p:nvPr/>
          </p:nvGrpSpPr>
          <p:grpSpPr>
            <a:xfrm>
              <a:off x="2887276" y="2120588"/>
              <a:ext cx="351812" cy="1090028"/>
              <a:chOff x="2888801" y="2120588"/>
              <a:chExt cx="351812" cy="1090028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95FD8029-F8A0-204D-AD35-3421E39D74DA}"/>
                  </a:ext>
                </a:extLst>
              </p:cNvPr>
              <p:cNvSpPr/>
              <p:nvPr/>
            </p:nvSpPr>
            <p:spPr>
              <a:xfrm>
                <a:off x="2893705" y="2418136"/>
                <a:ext cx="314960" cy="792480"/>
              </a:xfrm>
              <a:prstGeom prst="rect">
                <a:avLst/>
              </a:prstGeom>
              <a:solidFill>
                <a:srgbClr val="70AD47">
                  <a:lumMod val="60000"/>
                  <a:lumOff val="40000"/>
                </a:srgbClr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3007C453-B434-A34A-939D-9569FD72D914}"/>
                      </a:ext>
                    </a:extLst>
                  </p:cNvPr>
                  <p:cNvSpPr txBox="1"/>
                  <p:nvPr/>
                </p:nvSpPr>
                <p:spPr>
                  <a:xfrm>
                    <a:off x="2888801" y="2120588"/>
                    <a:ext cx="351812" cy="27186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646D3B2B-D40B-CD46-89D8-1C3793B7DA8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88801" y="2120588"/>
                    <a:ext cx="351812" cy="27186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4000" b="-184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4F99580-3EF4-9041-97BA-0D207F04AD92}"/>
                </a:ext>
              </a:extLst>
            </p:cNvPr>
            <p:cNvGrpSpPr/>
            <p:nvPr/>
          </p:nvGrpSpPr>
          <p:grpSpPr>
            <a:xfrm>
              <a:off x="3275512" y="2120588"/>
              <a:ext cx="337866" cy="1090028"/>
              <a:chOff x="3279933" y="2120588"/>
              <a:chExt cx="337866" cy="1090028"/>
            </a:xfrm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E20EC4E6-72BC-4347-AAAC-602B0F1A8470}"/>
                  </a:ext>
                </a:extLst>
              </p:cNvPr>
              <p:cNvSpPr/>
              <p:nvPr/>
            </p:nvSpPr>
            <p:spPr>
              <a:xfrm>
                <a:off x="3279933" y="2418136"/>
                <a:ext cx="314960" cy="792480"/>
              </a:xfrm>
              <a:prstGeom prst="rect">
                <a:avLst/>
              </a:prstGeom>
              <a:solidFill>
                <a:srgbClr val="A7FEFF"/>
              </a:solidFill>
              <a:ln w="1270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3F85FE53-A2FA-3045-9DF0-66E7514B0DF3}"/>
                      </a:ext>
                    </a:extLst>
                  </p:cNvPr>
                  <p:cNvSpPr txBox="1"/>
                  <p:nvPr/>
                </p:nvSpPr>
                <p:spPr>
                  <a:xfrm>
                    <a:off x="3283236" y="2120588"/>
                    <a:ext cx="334563" cy="25199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CDF60089-B963-CB41-84B1-E84F7583B3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3236" y="2120588"/>
                    <a:ext cx="334563" cy="251991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4255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F7A5ADD-3B66-484D-8924-67F1035225D7}"/>
                </a:ext>
              </a:extLst>
            </p:cNvPr>
            <p:cNvGrpSpPr/>
            <p:nvPr/>
          </p:nvGrpSpPr>
          <p:grpSpPr>
            <a:xfrm>
              <a:off x="5146693" y="2120588"/>
              <a:ext cx="344687" cy="1090028"/>
              <a:chOff x="5156067" y="2120588"/>
              <a:chExt cx="344687" cy="1090028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C4EDB886-D368-2C4A-BD81-9CF2DC75E0CB}"/>
                  </a:ext>
                </a:extLst>
              </p:cNvPr>
              <p:cNvSpPr/>
              <p:nvPr/>
            </p:nvSpPr>
            <p:spPr>
              <a:xfrm>
                <a:off x="5157958" y="2418136"/>
                <a:ext cx="314960" cy="792480"/>
              </a:xfrm>
              <a:prstGeom prst="rect">
                <a:avLst/>
              </a:prstGeom>
              <a:solidFill>
                <a:srgbClr val="AB82FF"/>
              </a:solidFill>
              <a:ln w="12700" cap="flat" cmpd="sng" algn="ctr">
                <a:solidFill>
                  <a:srgbClr val="7030A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70F2FD8F-4D5F-4847-B749-A0DBE307E51A}"/>
                      </a:ext>
                    </a:extLst>
                  </p:cNvPr>
                  <p:cNvSpPr txBox="1"/>
                  <p:nvPr/>
                </p:nvSpPr>
                <p:spPr>
                  <a:xfrm>
                    <a:off x="5156067" y="2120588"/>
                    <a:ext cx="344687" cy="25199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D2622EF0-50CD-DB4E-B8DF-EAF310EC2FB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56067" y="2120588"/>
                    <a:ext cx="344687" cy="25199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4082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832FC27-0B52-F146-A0A8-9B3E903B4B4C}"/>
                </a:ext>
              </a:extLst>
            </p:cNvPr>
            <p:cNvGrpSpPr/>
            <p:nvPr/>
          </p:nvGrpSpPr>
          <p:grpSpPr>
            <a:xfrm>
              <a:off x="3653941" y="2120588"/>
              <a:ext cx="314960" cy="1090028"/>
              <a:chOff x="3652097" y="2120588"/>
              <a:chExt cx="314960" cy="1090028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17AFBF21-914C-D848-B242-4E394B69ED89}"/>
                  </a:ext>
                </a:extLst>
              </p:cNvPr>
              <p:cNvSpPr/>
              <p:nvPr/>
            </p:nvSpPr>
            <p:spPr>
              <a:xfrm>
                <a:off x="3652097" y="2418136"/>
                <a:ext cx="314960" cy="792480"/>
              </a:xfrm>
              <a:prstGeom prst="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276CC573-E68A-7F4E-AC90-A74DD2579DCD}"/>
                      </a:ext>
                    </a:extLst>
                  </p:cNvPr>
                  <p:cNvSpPr txBox="1"/>
                  <p:nvPr/>
                </p:nvSpPr>
                <p:spPr>
                  <a:xfrm>
                    <a:off x="3698906" y="2120588"/>
                    <a:ext cx="244790" cy="25199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73" name="TextBox 172">
                    <a:extLst>
                      <a:ext uri="{FF2B5EF4-FFF2-40B4-BE49-F238E27FC236}">
                        <a16:creationId xmlns:a16="http://schemas.microsoft.com/office/drawing/2014/main" id="{20D318BC-38FC-C44C-9F9E-1C69C4F3EC4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98906" y="2120588"/>
                    <a:ext cx="244790" cy="25199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5714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3957F43-CEB2-C84E-B44F-209B268D62E8}"/>
                </a:ext>
              </a:extLst>
            </p:cNvPr>
            <p:cNvGrpSpPr/>
            <p:nvPr/>
          </p:nvGrpSpPr>
          <p:grpSpPr>
            <a:xfrm>
              <a:off x="5528903" y="2120588"/>
              <a:ext cx="351812" cy="1090028"/>
              <a:chOff x="5540910" y="2120588"/>
              <a:chExt cx="351812" cy="1090028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C92D8953-661C-8B45-A033-2EE4C1888F99}"/>
                  </a:ext>
                </a:extLst>
              </p:cNvPr>
              <p:cNvSpPr/>
              <p:nvPr/>
            </p:nvSpPr>
            <p:spPr>
              <a:xfrm>
                <a:off x="5545814" y="2418136"/>
                <a:ext cx="314960" cy="792480"/>
              </a:xfrm>
              <a:prstGeom prst="rect">
                <a:avLst/>
              </a:prstGeom>
              <a:solidFill>
                <a:srgbClr val="70AD47">
                  <a:lumMod val="60000"/>
                  <a:lumOff val="40000"/>
                </a:srgbClr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0B77D2BB-D8A8-6540-8A9A-416553487BC9}"/>
                      </a:ext>
                    </a:extLst>
                  </p:cNvPr>
                  <p:cNvSpPr txBox="1"/>
                  <p:nvPr/>
                </p:nvSpPr>
                <p:spPr>
                  <a:xfrm>
                    <a:off x="5540910" y="2120588"/>
                    <a:ext cx="351812" cy="27186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71" name="TextBox 170">
                    <a:extLst>
                      <a:ext uri="{FF2B5EF4-FFF2-40B4-BE49-F238E27FC236}">
                        <a16:creationId xmlns:a16="http://schemas.microsoft.com/office/drawing/2014/main" id="{68C70365-664C-AA4B-938E-D38FD7D0147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40910" y="2120588"/>
                    <a:ext cx="351812" cy="2718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6122" b="-184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5157CDF-9DA0-EF46-BB0F-57F393AD6004}"/>
                </a:ext>
              </a:extLst>
            </p:cNvPr>
            <p:cNvGrpSpPr/>
            <p:nvPr/>
          </p:nvGrpSpPr>
          <p:grpSpPr>
            <a:xfrm>
              <a:off x="7435518" y="3287599"/>
              <a:ext cx="1842264" cy="792480"/>
              <a:chOff x="7432783" y="3287599"/>
              <a:chExt cx="1842264" cy="792480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4F88FB32-8AD5-7C4B-A3B1-30E94AC6F1B7}"/>
                  </a:ext>
                </a:extLst>
              </p:cNvPr>
              <p:cNvSpPr/>
              <p:nvPr/>
            </p:nvSpPr>
            <p:spPr>
              <a:xfrm>
                <a:off x="7432783" y="3287599"/>
                <a:ext cx="1842264" cy="792480"/>
              </a:xfrm>
              <a:prstGeom prst="rect">
                <a:avLst/>
              </a:prstGeom>
              <a:solidFill>
                <a:srgbClr val="5B9BD5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11914C28-8781-3B46-B64D-1FB387DB8DC5}"/>
                      </a:ext>
                    </a:extLst>
                  </p:cNvPr>
                  <p:cNvSpPr txBox="1"/>
                  <p:nvPr/>
                </p:nvSpPr>
                <p:spPr>
                  <a:xfrm>
                    <a:off x="8278574" y="3560729"/>
                    <a:ext cx="16511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</m:oMath>
                      </m:oMathPara>
                    </a14:m>
                    <a:endParaRPr kumimoji="0" lang="en-US" sz="16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69" name="TextBox 168">
                    <a:extLst>
                      <a:ext uri="{FF2B5EF4-FFF2-40B4-BE49-F238E27FC236}">
                        <a16:creationId xmlns:a16="http://schemas.microsoft.com/office/drawing/2014/main" id="{89CD227A-893E-5E4C-A94C-C985F4E525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78574" y="3560729"/>
                    <a:ext cx="165110" cy="246221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26087" r="-21739" b="-2058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0C42FDFF-EF5C-F943-8AC0-52F07E7C00FC}"/>
                </a:ext>
              </a:extLst>
            </p:cNvPr>
            <p:cNvGrpSpPr/>
            <p:nvPr/>
          </p:nvGrpSpPr>
          <p:grpSpPr>
            <a:xfrm>
              <a:off x="4768264" y="3287599"/>
              <a:ext cx="1842264" cy="792480"/>
              <a:chOff x="4778788" y="3287599"/>
              <a:chExt cx="1842264" cy="792480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544F1ED2-9DB5-E544-A0E7-B806653F4DE1}"/>
                  </a:ext>
                </a:extLst>
              </p:cNvPr>
              <p:cNvSpPr/>
              <p:nvPr/>
            </p:nvSpPr>
            <p:spPr>
              <a:xfrm>
                <a:off x="4778788" y="3287599"/>
                <a:ext cx="1842264" cy="792480"/>
              </a:xfrm>
              <a:prstGeom prst="rect">
                <a:avLst/>
              </a:prstGeom>
              <a:solidFill>
                <a:srgbClr val="5B9BD5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91AB5039-BF7A-CA4E-94FD-B08CEE446557}"/>
                      </a:ext>
                    </a:extLst>
                  </p:cNvPr>
                  <p:cNvSpPr txBox="1"/>
                  <p:nvPr/>
                </p:nvSpPr>
                <p:spPr>
                  <a:xfrm>
                    <a:off x="5624579" y="3560729"/>
                    <a:ext cx="16511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</m:oMath>
                      </m:oMathPara>
                    </a14:m>
                    <a:endParaRPr kumimoji="0" lang="en-US" sz="16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67" name="TextBox 166">
                    <a:extLst>
                      <a:ext uri="{FF2B5EF4-FFF2-40B4-BE49-F238E27FC236}">
                        <a16:creationId xmlns:a16="http://schemas.microsoft.com/office/drawing/2014/main" id="{CCFB4878-17BB-A244-90E7-D8FA0525CE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24579" y="3560729"/>
                    <a:ext cx="165110" cy="246221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26087" r="-21739" b="-2058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D8718BD6-9C6F-D74A-AC2D-9D2D8FDED3A7}"/>
                </a:ext>
              </a:extLst>
            </p:cNvPr>
            <p:cNvGrpSpPr/>
            <p:nvPr/>
          </p:nvGrpSpPr>
          <p:grpSpPr>
            <a:xfrm>
              <a:off x="2126637" y="3287599"/>
              <a:ext cx="1842264" cy="792480"/>
              <a:chOff x="2124793" y="3287599"/>
              <a:chExt cx="1842264" cy="792480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A43F2350-6D3F-3940-90B4-1C3D6DA2FE3A}"/>
                  </a:ext>
                </a:extLst>
              </p:cNvPr>
              <p:cNvSpPr/>
              <p:nvPr/>
            </p:nvSpPr>
            <p:spPr>
              <a:xfrm>
                <a:off x="2124793" y="3287599"/>
                <a:ext cx="1842264" cy="792480"/>
              </a:xfrm>
              <a:prstGeom prst="rect">
                <a:avLst/>
              </a:prstGeom>
              <a:solidFill>
                <a:srgbClr val="5B9BD5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4D899372-54EA-CC4F-A53D-CE79A958777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584" y="3560729"/>
                    <a:ext cx="16511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</m:oMath>
                      </m:oMathPara>
                    </a14:m>
                    <a:endParaRPr kumimoji="0" lang="en-US" sz="16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65" name="TextBox 164">
                    <a:extLst>
                      <a:ext uri="{FF2B5EF4-FFF2-40B4-BE49-F238E27FC236}">
                        <a16:creationId xmlns:a16="http://schemas.microsoft.com/office/drawing/2014/main" id="{6A7C3137-C58E-474D-A650-C88A54CBDA6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70584" y="3560729"/>
                    <a:ext cx="165110" cy="246221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1739" r="-26087" b="-2058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7319024-FDB1-F14D-821F-10B0B793D48A}"/>
                </a:ext>
              </a:extLst>
            </p:cNvPr>
            <p:cNvSpPr/>
            <p:nvPr/>
          </p:nvSpPr>
          <p:spPr>
            <a:xfrm>
              <a:off x="9070060" y="2973922"/>
              <a:ext cx="100484" cy="100484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8D44CD6-E0E7-AD4E-BE4C-9531D9126C55}"/>
                </a:ext>
              </a:extLst>
            </p:cNvPr>
            <p:cNvSpPr/>
            <p:nvPr/>
          </p:nvSpPr>
          <p:spPr>
            <a:xfrm>
              <a:off x="6402806" y="2973922"/>
              <a:ext cx="100484" cy="100484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BB4CA62-75DD-004A-BB7A-157D80D0E4C2}"/>
                </a:ext>
              </a:extLst>
            </p:cNvPr>
            <p:cNvCxnSpPr>
              <a:cxnSpLocks/>
              <a:stCxn id="50" idx="6"/>
            </p:cNvCxnSpPr>
            <p:nvPr/>
          </p:nvCxnSpPr>
          <p:spPr>
            <a:xfrm>
              <a:off x="6503290" y="3024164"/>
              <a:ext cx="2564035" cy="56"/>
            </a:xfrm>
            <a:prstGeom prst="line">
              <a:avLst/>
            </a:prstGeom>
            <a:noFill/>
            <a:ln w="254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1D5B4B0-4471-C442-810C-98D693B4C115}"/>
                </a:ext>
              </a:extLst>
            </p:cNvPr>
            <p:cNvSpPr/>
            <p:nvPr/>
          </p:nvSpPr>
          <p:spPr>
            <a:xfrm>
              <a:off x="6024377" y="2856511"/>
              <a:ext cx="100484" cy="100484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5D014E7-0305-2C43-BE54-2DC5701A6939}"/>
                </a:ext>
              </a:extLst>
            </p:cNvPr>
            <p:cNvSpPr/>
            <p:nvPr/>
          </p:nvSpPr>
          <p:spPr>
            <a:xfrm>
              <a:off x="8691631" y="2856511"/>
              <a:ext cx="100484" cy="100484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500DD07-6E1F-8F45-9182-34056AC933E2}"/>
                </a:ext>
              </a:extLst>
            </p:cNvPr>
            <p:cNvCxnSpPr>
              <a:cxnSpLocks/>
              <a:stCxn id="52" idx="6"/>
              <a:endCxn id="53" idx="2"/>
            </p:cNvCxnSpPr>
            <p:nvPr/>
          </p:nvCxnSpPr>
          <p:spPr>
            <a:xfrm>
              <a:off x="6124861" y="2906753"/>
              <a:ext cx="2566770" cy="0"/>
            </a:xfrm>
            <a:prstGeom prst="line">
              <a:avLst/>
            </a:prstGeom>
            <a:noFill/>
            <a:ln w="2540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A5D557B-3BA7-0846-BB55-41B8243225DD}"/>
                </a:ext>
              </a:extLst>
            </p:cNvPr>
            <p:cNvSpPr/>
            <p:nvPr/>
          </p:nvSpPr>
          <p:spPr>
            <a:xfrm>
              <a:off x="5641045" y="2739099"/>
              <a:ext cx="100484" cy="100484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621EA53-2393-B34D-814D-B7A8D82DC216}"/>
                </a:ext>
              </a:extLst>
            </p:cNvPr>
            <p:cNvSpPr/>
            <p:nvPr/>
          </p:nvSpPr>
          <p:spPr>
            <a:xfrm>
              <a:off x="8308299" y="2739099"/>
              <a:ext cx="100484" cy="100484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D33A028-467B-7347-A0D8-E5FBAC1F9149}"/>
                </a:ext>
              </a:extLst>
            </p:cNvPr>
            <p:cNvCxnSpPr>
              <a:cxnSpLocks/>
              <a:stCxn id="55" idx="6"/>
              <a:endCxn id="56" idx="2"/>
            </p:cNvCxnSpPr>
            <p:nvPr/>
          </p:nvCxnSpPr>
          <p:spPr>
            <a:xfrm>
              <a:off x="5741529" y="2789341"/>
              <a:ext cx="2566770" cy="0"/>
            </a:xfrm>
            <a:prstGeom prst="line">
              <a:avLst/>
            </a:prstGeom>
            <a:noFill/>
            <a:ln w="254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CEFFA1B7-A850-624A-B6D1-CB5C1C3DD62E}"/>
                </a:ext>
              </a:extLst>
            </p:cNvPr>
            <p:cNvSpPr/>
            <p:nvPr/>
          </p:nvSpPr>
          <p:spPr>
            <a:xfrm>
              <a:off x="5255822" y="2621687"/>
              <a:ext cx="100484" cy="100484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7030A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549C8AB3-92E0-454E-8A0D-CB01B6F51859}"/>
                </a:ext>
              </a:extLst>
            </p:cNvPr>
            <p:cNvSpPr/>
            <p:nvPr/>
          </p:nvSpPr>
          <p:spPr>
            <a:xfrm>
              <a:off x="7923075" y="2621687"/>
              <a:ext cx="100484" cy="100484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7030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B387C7D-1061-144A-AA67-2AA46DE31C85}"/>
                </a:ext>
              </a:extLst>
            </p:cNvPr>
            <p:cNvCxnSpPr>
              <a:cxnSpLocks/>
              <a:stCxn id="58" idx="6"/>
              <a:endCxn id="59" idx="2"/>
            </p:cNvCxnSpPr>
            <p:nvPr/>
          </p:nvCxnSpPr>
          <p:spPr>
            <a:xfrm>
              <a:off x="5356306" y="2671929"/>
              <a:ext cx="2566769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miter lim="800000"/>
            </a:ln>
            <a:effectLst/>
          </p:spPr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062CCAA-011C-C542-A439-EE7565FC745C}"/>
                </a:ext>
              </a:extLst>
            </p:cNvPr>
            <p:cNvSpPr/>
            <p:nvPr/>
          </p:nvSpPr>
          <p:spPr>
            <a:xfrm>
              <a:off x="4875502" y="2504275"/>
              <a:ext cx="100484" cy="100484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F88A8DF4-8FAF-284B-A8E2-C64BFD7C6CDD}"/>
                </a:ext>
              </a:extLst>
            </p:cNvPr>
            <p:cNvSpPr/>
            <p:nvPr/>
          </p:nvSpPr>
          <p:spPr>
            <a:xfrm>
              <a:off x="7542756" y="2504275"/>
              <a:ext cx="100484" cy="100484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F6DCF77-3F8B-A34C-A292-7E71B09091B6}"/>
                </a:ext>
              </a:extLst>
            </p:cNvPr>
            <p:cNvCxnSpPr>
              <a:cxnSpLocks/>
              <a:stCxn id="61" idx="6"/>
              <a:endCxn id="62" idx="2"/>
            </p:cNvCxnSpPr>
            <p:nvPr/>
          </p:nvCxnSpPr>
          <p:spPr>
            <a:xfrm>
              <a:off x="4975986" y="2554517"/>
              <a:ext cx="2566770" cy="0"/>
            </a:xfrm>
            <a:prstGeom prst="line">
              <a:avLst/>
            </a:prstGeom>
            <a:noFill/>
            <a:ln w="2540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BB75B51-B4D3-F442-B7E1-B1642D69745C}"/>
                </a:ext>
              </a:extLst>
            </p:cNvPr>
            <p:cNvSpPr/>
            <p:nvPr/>
          </p:nvSpPr>
          <p:spPr>
            <a:xfrm>
              <a:off x="3761179" y="2973922"/>
              <a:ext cx="100484" cy="100484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05654EC-487D-3E44-986D-DAEA5920CDC6}"/>
                </a:ext>
              </a:extLst>
            </p:cNvPr>
            <p:cNvCxnSpPr>
              <a:cxnSpLocks/>
              <a:stCxn id="66" idx="6"/>
              <a:endCxn id="50" idx="2"/>
            </p:cNvCxnSpPr>
            <p:nvPr/>
          </p:nvCxnSpPr>
          <p:spPr>
            <a:xfrm>
              <a:off x="3861663" y="3024164"/>
              <a:ext cx="2541143" cy="0"/>
            </a:xfrm>
            <a:prstGeom prst="line">
              <a:avLst/>
            </a:prstGeom>
            <a:noFill/>
            <a:ln w="254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7510EE9-BEA6-6E4F-8475-E12E26418456}"/>
                </a:ext>
              </a:extLst>
            </p:cNvPr>
            <p:cNvSpPr/>
            <p:nvPr/>
          </p:nvSpPr>
          <p:spPr>
            <a:xfrm>
              <a:off x="3382750" y="2856511"/>
              <a:ext cx="100484" cy="100484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9FEC683-674F-1145-ABEB-BA2B0D0FA3D6}"/>
                </a:ext>
              </a:extLst>
            </p:cNvPr>
            <p:cNvCxnSpPr>
              <a:cxnSpLocks/>
              <a:stCxn id="68" idx="6"/>
              <a:endCxn id="52" idx="2"/>
            </p:cNvCxnSpPr>
            <p:nvPr/>
          </p:nvCxnSpPr>
          <p:spPr>
            <a:xfrm>
              <a:off x="3483234" y="2906753"/>
              <a:ext cx="2541143" cy="0"/>
            </a:xfrm>
            <a:prstGeom prst="line">
              <a:avLst/>
            </a:prstGeom>
            <a:noFill/>
            <a:ln w="2540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279ED14D-A3A8-E348-A926-B816381C5FEA}"/>
                </a:ext>
              </a:extLst>
            </p:cNvPr>
            <p:cNvSpPr/>
            <p:nvPr/>
          </p:nvSpPr>
          <p:spPr>
            <a:xfrm>
              <a:off x="2999418" y="2739099"/>
              <a:ext cx="100484" cy="100484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A9552E3-0E1C-9B4D-960F-EB949AFA3190}"/>
                </a:ext>
              </a:extLst>
            </p:cNvPr>
            <p:cNvCxnSpPr>
              <a:cxnSpLocks/>
              <a:stCxn id="70" idx="6"/>
              <a:endCxn id="55" idx="2"/>
            </p:cNvCxnSpPr>
            <p:nvPr/>
          </p:nvCxnSpPr>
          <p:spPr>
            <a:xfrm>
              <a:off x="3099902" y="2789341"/>
              <a:ext cx="2541143" cy="0"/>
            </a:xfrm>
            <a:prstGeom prst="line">
              <a:avLst/>
            </a:prstGeom>
            <a:noFill/>
            <a:ln w="254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F5CF89B3-3C5D-9042-9AFA-37E8F796B870}"/>
                </a:ext>
              </a:extLst>
            </p:cNvPr>
            <p:cNvSpPr/>
            <p:nvPr/>
          </p:nvSpPr>
          <p:spPr>
            <a:xfrm>
              <a:off x="2614195" y="2621687"/>
              <a:ext cx="100484" cy="100484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7030A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4AE5549-1553-2849-B6BA-52492C5B46B9}"/>
                </a:ext>
              </a:extLst>
            </p:cNvPr>
            <p:cNvCxnSpPr>
              <a:cxnSpLocks/>
              <a:stCxn id="72" idx="6"/>
              <a:endCxn id="58" idx="2"/>
            </p:cNvCxnSpPr>
            <p:nvPr/>
          </p:nvCxnSpPr>
          <p:spPr>
            <a:xfrm>
              <a:off x="2714679" y="2671929"/>
              <a:ext cx="2541143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miter lim="800000"/>
            </a:ln>
            <a:effectLst/>
          </p:spPr>
        </p:cxn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B157ABDE-204B-8A49-A93F-70F0859B7EB2}"/>
                </a:ext>
              </a:extLst>
            </p:cNvPr>
            <p:cNvSpPr/>
            <p:nvPr/>
          </p:nvSpPr>
          <p:spPr>
            <a:xfrm>
              <a:off x="2233875" y="2504275"/>
              <a:ext cx="100484" cy="100484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FBB0FA9-0CA9-B148-9AC9-2AF9315D7F65}"/>
                </a:ext>
              </a:extLst>
            </p:cNvPr>
            <p:cNvCxnSpPr>
              <a:cxnSpLocks/>
              <a:stCxn id="74" idx="6"/>
              <a:endCxn id="61" idx="2"/>
            </p:cNvCxnSpPr>
            <p:nvPr/>
          </p:nvCxnSpPr>
          <p:spPr>
            <a:xfrm>
              <a:off x="2334359" y="2554517"/>
              <a:ext cx="2541143" cy="0"/>
            </a:xfrm>
            <a:prstGeom prst="line">
              <a:avLst/>
            </a:prstGeom>
            <a:noFill/>
            <a:ln w="2540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76BFEB98-322C-4E41-BBDB-B466D9C40D12}"/>
                    </a:ext>
                  </a:extLst>
                </p:cNvPr>
                <p:cNvSpPr txBox="1"/>
                <p:nvPr/>
              </p:nvSpPr>
              <p:spPr>
                <a:xfrm>
                  <a:off x="2943574" y="1819761"/>
                  <a:ext cx="2228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oMath>
                    </m:oMathPara>
                  </a14:m>
                  <a:endPara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itchFamily="34" charset="0"/>
                  </a:endParaRPr>
                </a:p>
              </p:txBody>
            </p:sp>
          </mc:Choice>
          <mc:Fallback xmlns=""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92081697-FAF8-DD47-A9CA-3445CE3BC6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3574" y="1819761"/>
                  <a:ext cx="222817" cy="246221"/>
                </a:xfrm>
                <a:prstGeom prst="rect">
                  <a:avLst/>
                </a:prstGeom>
                <a:blipFill>
                  <a:blip r:embed="rId17"/>
                  <a:stretch>
                    <a:fillRect l="-18750" r="-15625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E2749816-B6E2-8C42-A442-108D069155E1}"/>
                    </a:ext>
                  </a:extLst>
                </p:cNvPr>
                <p:cNvSpPr txBox="1"/>
                <p:nvPr/>
              </p:nvSpPr>
              <p:spPr>
                <a:xfrm>
                  <a:off x="5585201" y="1819761"/>
                  <a:ext cx="2228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oMath>
                    </m:oMathPara>
                  </a14:m>
                  <a:endPara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itchFamily="34" charset="0"/>
                  </a:endParaRPr>
                </a:p>
              </p:txBody>
            </p:sp>
          </mc:Choice>
          <mc:Fallback xmlns=""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8D77C5FB-A9D8-6545-B9E2-06DEE0955A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5201" y="1819761"/>
                  <a:ext cx="222817" cy="246221"/>
                </a:xfrm>
                <a:prstGeom prst="rect">
                  <a:avLst/>
                </a:prstGeom>
                <a:blipFill>
                  <a:blip r:embed="rId18"/>
                  <a:stretch>
                    <a:fillRect l="-22581" r="-16129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4738B5C1-1F4F-ED47-B837-7C3593753B51}"/>
                    </a:ext>
                  </a:extLst>
                </p:cNvPr>
                <p:cNvSpPr txBox="1"/>
                <p:nvPr/>
              </p:nvSpPr>
              <p:spPr>
                <a:xfrm>
                  <a:off x="8252455" y="1819761"/>
                  <a:ext cx="2228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oMath>
                    </m:oMathPara>
                  </a14:m>
                  <a:endPara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itchFamily="34" charset="0"/>
                  </a:endParaRPr>
                </a:p>
              </p:txBody>
            </p:sp>
          </mc:Choice>
          <mc:Fallback xmlns="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48436A76-CD75-124A-A6D9-25EEE843CD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2455" y="1819761"/>
                  <a:ext cx="222817" cy="246221"/>
                </a:xfrm>
                <a:prstGeom prst="rect">
                  <a:avLst/>
                </a:prstGeom>
                <a:blipFill>
                  <a:blip r:embed="rId18"/>
                  <a:stretch>
                    <a:fillRect l="-22581" r="-16129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Curved Connector 78">
              <a:extLst>
                <a:ext uri="{FF2B5EF4-FFF2-40B4-BE49-F238E27FC236}">
                  <a16:creationId xmlns:a16="http://schemas.microsoft.com/office/drawing/2014/main" id="{B0C9BF71-3513-364B-9468-C3E36647E685}"/>
                </a:ext>
              </a:extLst>
            </p:cNvPr>
            <p:cNvCxnSpPr>
              <a:cxnSpLocks/>
              <a:stCxn id="19" idx="0"/>
              <a:endCxn id="77" idx="0"/>
            </p:cNvCxnSpPr>
            <p:nvPr/>
          </p:nvCxnSpPr>
          <p:spPr>
            <a:xfrm rot="16200000" flipH="1">
              <a:off x="4369833" y="492985"/>
              <a:ext cx="4711" cy="2648841"/>
            </a:xfrm>
            <a:prstGeom prst="curvedConnector3">
              <a:avLst>
                <a:gd name="adj1" fmla="val -4852473"/>
              </a:avLst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80" name="Curved Connector 79">
              <a:extLst>
                <a:ext uri="{FF2B5EF4-FFF2-40B4-BE49-F238E27FC236}">
                  <a16:creationId xmlns:a16="http://schemas.microsoft.com/office/drawing/2014/main" id="{A73D718F-4CE7-4C49-9649-40FFE21CB469}"/>
                </a:ext>
              </a:extLst>
            </p:cNvPr>
            <p:cNvCxnSpPr>
              <a:cxnSpLocks/>
              <a:stCxn id="18" idx="0"/>
              <a:endCxn id="17" idx="0"/>
            </p:cNvCxnSpPr>
            <p:nvPr/>
          </p:nvCxnSpPr>
          <p:spPr>
            <a:xfrm rot="5400000" flipH="1" flipV="1">
              <a:off x="7023023" y="481423"/>
              <a:ext cx="12700" cy="2667254"/>
            </a:xfrm>
            <a:prstGeom prst="curvedConnector3">
              <a:avLst>
                <a:gd name="adj1" fmla="val 2070677"/>
              </a:avLst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846A507-47DD-5647-A711-25C78DA40CD2}"/>
                </a:ext>
              </a:extLst>
            </p:cNvPr>
            <p:cNvSpPr txBox="1"/>
            <p:nvPr/>
          </p:nvSpPr>
          <p:spPr>
            <a:xfrm>
              <a:off x="2558400" y="1353036"/>
              <a:ext cx="1020228" cy="343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</a:rPr>
                <a:t>Task 0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D40BBAA-DCDB-394B-8D1F-16E027CCCF9B}"/>
                </a:ext>
              </a:extLst>
            </p:cNvPr>
            <p:cNvSpPr txBox="1"/>
            <p:nvPr/>
          </p:nvSpPr>
          <p:spPr>
            <a:xfrm>
              <a:off x="5189057" y="1353036"/>
              <a:ext cx="1020228" cy="343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</a:rPr>
                <a:t>Task 1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C26CA63-1A6E-1A46-851B-9EA796B36126}"/>
                </a:ext>
              </a:extLst>
            </p:cNvPr>
            <p:cNvSpPr txBox="1"/>
            <p:nvPr/>
          </p:nvSpPr>
          <p:spPr>
            <a:xfrm>
              <a:off x="7845342" y="1353036"/>
              <a:ext cx="1020228" cy="343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</a:rPr>
                <a:t>Task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11494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598B04D-A398-E886-866F-A0735DC378B1}"/>
              </a:ext>
            </a:extLst>
          </p:cNvPr>
          <p:cNvGrpSpPr/>
          <p:nvPr/>
        </p:nvGrpSpPr>
        <p:grpSpPr>
          <a:xfrm>
            <a:off x="590550" y="605914"/>
            <a:ext cx="6621016" cy="2774125"/>
            <a:chOff x="590550" y="605914"/>
            <a:chExt cx="6621016" cy="277412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EBC4184-1214-7943-BDBE-B20ABF0BBC5D}"/>
                </a:ext>
              </a:extLst>
            </p:cNvPr>
            <p:cNvSpPr/>
            <p:nvPr/>
          </p:nvSpPr>
          <p:spPr>
            <a:xfrm>
              <a:off x="5149636" y="1000921"/>
              <a:ext cx="2061930" cy="2379118"/>
            </a:xfrm>
            <a:prstGeom prst="rect">
              <a:avLst/>
            </a:prstGeom>
            <a:solidFill>
              <a:srgbClr val="E7E6E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07F4CBD-4722-D842-969B-A2FAE3E3512C}"/>
                </a:ext>
              </a:extLst>
            </p:cNvPr>
            <p:cNvSpPr/>
            <p:nvPr/>
          </p:nvSpPr>
          <p:spPr>
            <a:xfrm>
              <a:off x="2871194" y="1000921"/>
              <a:ext cx="2061930" cy="2379118"/>
            </a:xfrm>
            <a:prstGeom prst="rect">
              <a:avLst/>
            </a:prstGeom>
            <a:solidFill>
              <a:srgbClr val="E7E6E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4164442-E87A-1F45-AD88-BAC072B77FC0}"/>
                </a:ext>
              </a:extLst>
            </p:cNvPr>
            <p:cNvSpPr/>
            <p:nvPr/>
          </p:nvSpPr>
          <p:spPr>
            <a:xfrm>
              <a:off x="590550" y="1000920"/>
              <a:ext cx="2062157" cy="2379119"/>
            </a:xfrm>
            <a:prstGeom prst="rect">
              <a:avLst/>
            </a:prstGeom>
            <a:solidFill>
              <a:srgbClr val="E7E6E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4086880F-7E1C-0E05-F8AD-F28FC739E961}"/>
                </a:ext>
              </a:extLst>
            </p:cNvPr>
            <p:cNvSpPr/>
            <p:nvPr/>
          </p:nvSpPr>
          <p:spPr>
            <a:xfrm>
              <a:off x="694560" y="1316873"/>
              <a:ext cx="1853303" cy="1079246"/>
            </a:xfrm>
            <a:prstGeom prst="rect">
              <a:avLst/>
            </a:prstGeom>
            <a:solidFill>
              <a:srgbClr val="E7E6E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4BC51905-2919-0F70-76B3-EABBFC681A8A}"/>
                </a:ext>
              </a:extLst>
            </p:cNvPr>
            <p:cNvSpPr/>
            <p:nvPr/>
          </p:nvSpPr>
          <p:spPr>
            <a:xfrm>
              <a:off x="5270230" y="1316873"/>
              <a:ext cx="1853303" cy="1079246"/>
            </a:xfrm>
            <a:prstGeom prst="rect">
              <a:avLst/>
            </a:prstGeom>
            <a:solidFill>
              <a:srgbClr val="E7E6E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017EFB1-8C7E-B548-B63C-57554AD6844C}"/>
                </a:ext>
              </a:extLst>
            </p:cNvPr>
            <p:cNvGrpSpPr/>
            <p:nvPr/>
          </p:nvGrpSpPr>
          <p:grpSpPr>
            <a:xfrm>
              <a:off x="5502763" y="1366298"/>
              <a:ext cx="269281" cy="931939"/>
              <a:chOff x="7432783" y="2120588"/>
              <a:chExt cx="314960" cy="1090028"/>
            </a:xfrm>
          </p:grpSpPr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B3450BAB-4B11-6640-B8FB-71DEE083668E}"/>
                  </a:ext>
                </a:extLst>
              </p:cNvPr>
              <p:cNvSpPr/>
              <p:nvPr/>
            </p:nvSpPr>
            <p:spPr>
              <a:xfrm>
                <a:off x="7432783" y="2418136"/>
                <a:ext cx="314960" cy="792480"/>
              </a:xfrm>
              <a:prstGeom prst="rect">
                <a:avLst/>
              </a:prstGeom>
              <a:solidFill>
                <a:srgbClr val="FFACA9"/>
              </a:solidFill>
              <a:ln w="12700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TextBox 118">
                    <a:extLst>
                      <a:ext uri="{FF2B5EF4-FFF2-40B4-BE49-F238E27FC236}">
                        <a16:creationId xmlns:a16="http://schemas.microsoft.com/office/drawing/2014/main" id="{BEE1E159-8FE1-394B-92A9-D5A16F6DF40F}"/>
                      </a:ext>
                    </a:extLst>
                  </p:cNvPr>
                  <p:cNvSpPr txBox="1"/>
                  <p:nvPr/>
                </p:nvSpPr>
                <p:spPr>
                  <a:xfrm>
                    <a:off x="7508061" y="2120588"/>
                    <a:ext cx="186292" cy="25199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oMath>
                      </m:oMathPara>
                    </a14:m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9" name="TextBox 118">
                    <a:extLst>
                      <a:ext uri="{FF2B5EF4-FFF2-40B4-BE49-F238E27FC236}">
                        <a16:creationId xmlns:a16="http://schemas.microsoft.com/office/drawing/2014/main" id="{BEE1E159-8FE1-394B-92A9-D5A16F6DF4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08061" y="2120588"/>
                    <a:ext cx="186292" cy="25199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3077" r="-23077" b="-2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B39C2C5-4052-7E43-838E-ED7953AFCD1C}"/>
                </a:ext>
              </a:extLst>
            </p:cNvPr>
            <p:cNvGrpSpPr/>
            <p:nvPr/>
          </p:nvGrpSpPr>
          <p:grpSpPr>
            <a:xfrm>
              <a:off x="6153086" y="1366298"/>
              <a:ext cx="300788" cy="931939"/>
              <a:chOff x="8188999" y="2120588"/>
              <a:chExt cx="351812" cy="1090028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D031E877-E8CD-4E42-AC63-F0337AFE1FBD}"/>
                  </a:ext>
                </a:extLst>
              </p:cNvPr>
              <p:cNvSpPr/>
              <p:nvPr/>
            </p:nvSpPr>
            <p:spPr>
              <a:xfrm>
                <a:off x="8193903" y="2418136"/>
                <a:ext cx="314960" cy="792480"/>
              </a:xfrm>
              <a:prstGeom prst="rect">
                <a:avLst/>
              </a:prstGeom>
              <a:solidFill>
                <a:srgbClr val="70AD47">
                  <a:lumMod val="60000"/>
                  <a:lumOff val="40000"/>
                </a:srgbClr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4EACDDA8-9150-FB4D-8D26-60E3E2D3E4A3}"/>
                      </a:ext>
                    </a:extLst>
                  </p:cNvPr>
                  <p:cNvSpPr txBox="1"/>
                  <p:nvPr/>
                </p:nvSpPr>
                <p:spPr>
                  <a:xfrm>
                    <a:off x="8188999" y="2120588"/>
                    <a:ext cx="351812" cy="27186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4EACDDA8-9150-FB4D-8D26-60E3E2D3E4A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88999" y="2120588"/>
                    <a:ext cx="351812" cy="2718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000" b="-2105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FFC4387-DF64-C14B-9148-547BBEBA461E}"/>
                </a:ext>
              </a:extLst>
            </p:cNvPr>
            <p:cNvGrpSpPr/>
            <p:nvPr/>
          </p:nvGrpSpPr>
          <p:grpSpPr>
            <a:xfrm>
              <a:off x="6485015" y="1366298"/>
              <a:ext cx="288865" cy="931939"/>
              <a:chOff x="8589061" y="2120588"/>
              <a:chExt cx="337866" cy="1090028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FF40E3A8-CCA0-4642-B3CB-B526BFCA372C}"/>
                  </a:ext>
                </a:extLst>
              </p:cNvPr>
              <p:cNvSpPr/>
              <p:nvPr/>
            </p:nvSpPr>
            <p:spPr>
              <a:xfrm>
                <a:off x="8589061" y="2418136"/>
                <a:ext cx="314960" cy="792480"/>
              </a:xfrm>
              <a:prstGeom prst="rect">
                <a:avLst/>
              </a:prstGeom>
              <a:solidFill>
                <a:srgbClr val="A7FEFF"/>
              </a:solidFill>
              <a:ln w="1270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TextBox 114">
                    <a:extLst>
                      <a:ext uri="{FF2B5EF4-FFF2-40B4-BE49-F238E27FC236}">
                        <a16:creationId xmlns:a16="http://schemas.microsoft.com/office/drawing/2014/main" id="{39253BAC-B374-854B-A4D8-762453234EDB}"/>
                      </a:ext>
                    </a:extLst>
                  </p:cNvPr>
                  <p:cNvSpPr txBox="1"/>
                  <p:nvPr/>
                </p:nvSpPr>
                <p:spPr>
                  <a:xfrm>
                    <a:off x="8592364" y="2120588"/>
                    <a:ext cx="334563" cy="25199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5" name="TextBox 114">
                    <a:extLst>
                      <a:ext uri="{FF2B5EF4-FFF2-40B4-BE49-F238E27FC236}">
                        <a16:creationId xmlns:a16="http://schemas.microsoft.com/office/drawing/2014/main" id="{39253BAC-B374-854B-A4D8-762453234ED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92364" y="2120588"/>
                    <a:ext cx="334563" cy="25199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167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5EFA04F-63EB-544D-998D-169BA363D9D5}"/>
                </a:ext>
              </a:extLst>
            </p:cNvPr>
            <p:cNvGrpSpPr/>
            <p:nvPr/>
          </p:nvGrpSpPr>
          <p:grpSpPr>
            <a:xfrm>
              <a:off x="921003" y="1366298"/>
              <a:ext cx="269281" cy="931939"/>
              <a:chOff x="2124793" y="2120588"/>
              <a:chExt cx="314960" cy="1090028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C486A9C9-F9B8-3C4F-9C22-D41E32E857B1}"/>
                  </a:ext>
                </a:extLst>
              </p:cNvPr>
              <p:cNvSpPr/>
              <p:nvPr/>
            </p:nvSpPr>
            <p:spPr>
              <a:xfrm>
                <a:off x="2124793" y="2418136"/>
                <a:ext cx="314960" cy="792480"/>
              </a:xfrm>
              <a:prstGeom prst="rect">
                <a:avLst/>
              </a:prstGeom>
              <a:solidFill>
                <a:srgbClr val="FFACA9"/>
              </a:solidFill>
              <a:ln w="12700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6D78AE8D-14FC-C242-8F25-ABA4AADFD7FB}"/>
                      </a:ext>
                    </a:extLst>
                  </p:cNvPr>
                  <p:cNvSpPr txBox="1"/>
                  <p:nvPr/>
                </p:nvSpPr>
                <p:spPr>
                  <a:xfrm>
                    <a:off x="2200071" y="2120588"/>
                    <a:ext cx="186292" cy="25199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oMath>
                      </m:oMathPara>
                    </a14:m>
                    <a:endPara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6D78AE8D-14FC-C242-8F25-ABA4AADFD7F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0071" y="2120588"/>
                    <a:ext cx="186292" cy="25199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1429" r="-21429" b="-2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3AB0ACE-C725-3B4A-A3D2-EE031EBBD6B5}"/>
                </a:ext>
              </a:extLst>
            </p:cNvPr>
            <p:cNvGrpSpPr/>
            <p:nvPr/>
          </p:nvGrpSpPr>
          <p:grpSpPr>
            <a:xfrm>
              <a:off x="5826307" y="1366298"/>
              <a:ext cx="294696" cy="931939"/>
              <a:chOff x="7813282" y="2120588"/>
              <a:chExt cx="344687" cy="1090028"/>
            </a:xfrm>
          </p:grpSpPr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91E58760-89EE-FB4B-AA46-2746BA6B6641}"/>
                  </a:ext>
                </a:extLst>
              </p:cNvPr>
              <p:cNvSpPr/>
              <p:nvPr/>
            </p:nvSpPr>
            <p:spPr>
              <a:xfrm>
                <a:off x="7815173" y="2418136"/>
                <a:ext cx="314960" cy="792480"/>
              </a:xfrm>
              <a:prstGeom prst="rect">
                <a:avLst/>
              </a:prstGeom>
              <a:solidFill>
                <a:srgbClr val="AB82FF"/>
              </a:solidFill>
              <a:ln w="12700" cap="flat" cmpd="sng" algn="ctr">
                <a:solidFill>
                  <a:srgbClr val="7030A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025D7B10-D0D6-EA4E-A195-7F5E6E9CFEBE}"/>
                      </a:ext>
                    </a:extLst>
                  </p:cNvPr>
                  <p:cNvSpPr txBox="1"/>
                  <p:nvPr/>
                </p:nvSpPr>
                <p:spPr>
                  <a:xfrm>
                    <a:off x="7813282" y="2120588"/>
                    <a:ext cx="344687" cy="25199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025D7B10-D0D6-EA4E-A195-7F5E6E9CFEB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3282" y="2120588"/>
                    <a:ext cx="344687" cy="25199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4167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1AB37A0-843F-9E40-8FB2-CA1EAEB19456}"/>
                </a:ext>
              </a:extLst>
            </p:cNvPr>
            <p:cNvGrpSpPr/>
            <p:nvPr/>
          </p:nvGrpSpPr>
          <p:grpSpPr>
            <a:xfrm>
              <a:off x="6808560" y="1366298"/>
              <a:ext cx="269281" cy="931939"/>
              <a:chOff x="8960087" y="2120588"/>
              <a:chExt cx="314960" cy="1090028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AB73E35B-F422-B643-8552-08DFD32181DA}"/>
                  </a:ext>
                </a:extLst>
              </p:cNvPr>
              <p:cNvSpPr/>
              <p:nvPr/>
            </p:nvSpPr>
            <p:spPr>
              <a:xfrm>
                <a:off x="8960087" y="2418136"/>
                <a:ext cx="314960" cy="792480"/>
              </a:xfrm>
              <a:prstGeom prst="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B9263AD6-F91D-1445-949A-F76263F26963}"/>
                      </a:ext>
                    </a:extLst>
                  </p:cNvPr>
                  <p:cNvSpPr txBox="1"/>
                  <p:nvPr/>
                </p:nvSpPr>
                <p:spPr>
                  <a:xfrm>
                    <a:off x="9006896" y="2120588"/>
                    <a:ext cx="244790" cy="25199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B9263AD6-F91D-1445-949A-F76263F2696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06896" y="2120588"/>
                    <a:ext cx="244790" cy="25199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1765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22B2A8EB-3701-8788-E1A7-108105A638FA}"/>
                </a:ext>
              </a:extLst>
            </p:cNvPr>
            <p:cNvSpPr/>
            <p:nvPr/>
          </p:nvSpPr>
          <p:spPr>
            <a:xfrm>
              <a:off x="2954759" y="1316873"/>
              <a:ext cx="1853303" cy="1079246"/>
            </a:xfrm>
            <a:prstGeom prst="rect">
              <a:avLst/>
            </a:prstGeom>
            <a:solidFill>
              <a:srgbClr val="E7E6E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606A113-F836-DA48-B4C5-A7E63A284F2E}"/>
                </a:ext>
              </a:extLst>
            </p:cNvPr>
            <p:cNvGrpSpPr/>
            <p:nvPr/>
          </p:nvGrpSpPr>
          <p:grpSpPr>
            <a:xfrm>
              <a:off x="4503521" y="1366298"/>
              <a:ext cx="269281" cy="931939"/>
              <a:chOff x="6306092" y="2120588"/>
              <a:chExt cx="314960" cy="1090028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FF44B53E-A8EC-C240-BF79-D1895D1D2A02}"/>
                  </a:ext>
                </a:extLst>
              </p:cNvPr>
              <p:cNvSpPr/>
              <p:nvPr/>
            </p:nvSpPr>
            <p:spPr>
              <a:xfrm>
                <a:off x="6306092" y="2418136"/>
                <a:ext cx="314960" cy="792480"/>
              </a:xfrm>
              <a:prstGeom prst="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TextBox 106">
                    <a:extLst>
                      <a:ext uri="{FF2B5EF4-FFF2-40B4-BE49-F238E27FC236}">
                        <a16:creationId xmlns:a16="http://schemas.microsoft.com/office/drawing/2014/main" id="{613F3A3D-BAE4-5C4C-996C-1F3096C2E8D3}"/>
                      </a:ext>
                    </a:extLst>
                  </p:cNvPr>
                  <p:cNvSpPr txBox="1"/>
                  <p:nvPr/>
                </p:nvSpPr>
                <p:spPr>
                  <a:xfrm>
                    <a:off x="6352901" y="2120588"/>
                    <a:ext cx="244790" cy="25199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7" name="TextBox 106">
                    <a:extLst>
                      <a:ext uri="{FF2B5EF4-FFF2-40B4-BE49-F238E27FC236}">
                        <a16:creationId xmlns:a16="http://schemas.microsoft.com/office/drawing/2014/main" id="{613F3A3D-BAE4-5C4C-996C-1F3096C2E8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52901" y="2120588"/>
                    <a:ext cx="244790" cy="25199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5556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A3DEA0C-9558-BC4D-988A-614D8D44B2A8}"/>
                </a:ext>
              </a:extLst>
            </p:cNvPr>
            <p:cNvGrpSpPr/>
            <p:nvPr/>
          </p:nvGrpSpPr>
          <p:grpSpPr>
            <a:xfrm>
              <a:off x="1244547" y="1366298"/>
              <a:ext cx="294696" cy="931939"/>
              <a:chOff x="2503015" y="2120588"/>
              <a:chExt cx="344687" cy="1090028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8993BA9F-BF9B-C64C-B0B7-D3FD76876241}"/>
                  </a:ext>
                </a:extLst>
              </p:cNvPr>
              <p:cNvSpPr/>
              <p:nvPr/>
            </p:nvSpPr>
            <p:spPr>
              <a:xfrm>
                <a:off x="2504906" y="2418136"/>
                <a:ext cx="314960" cy="792480"/>
              </a:xfrm>
              <a:prstGeom prst="rect">
                <a:avLst/>
              </a:prstGeom>
              <a:solidFill>
                <a:srgbClr val="AB82FF"/>
              </a:solidFill>
              <a:ln w="12700" cap="flat" cmpd="sng" algn="ctr">
                <a:solidFill>
                  <a:srgbClr val="7030A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A6C6DBB8-9211-B34A-A36D-E66D86570795}"/>
                      </a:ext>
                    </a:extLst>
                  </p:cNvPr>
                  <p:cNvSpPr txBox="1"/>
                  <p:nvPr/>
                </p:nvSpPr>
                <p:spPr>
                  <a:xfrm>
                    <a:off x="2503015" y="2120588"/>
                    <a:ext cx="344687" cy="25199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A6C6DBB8-9211-B34A-A36D-E66D865707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03015" y="2120588"/>
                    <a:ext cx="344687" cy="25199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4000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ED9C1CB-ABAA-F14C-8300-3C509EA9FCF4}"/>
                </a:ext>
              </a:extLst>
            </p:cNvPr>
            <p:cNvGrpSpPr/>
            <p:nvPr/>
          </p:nvGrpSpPr>
          <p:grpSpPr>
            <a:xfrm>
              <a:off x="3197724" y="1366298"/>
              <a:ext cx="269281" cy="931939"/>
              <a:chOff x="4778788" y="2120588"/>
              <a:chExt cx="314960" cy="1090028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B687178F-499F-9D42-B426-7F2FECDE693F}"/>
                  </a:ext>
                </a:extLst>
              </p:cNvPr>
              <p:cNvSpPr/>
              <p:nvPr/>
            </p:nvSpPr>
            <p:spPr>
              <a:xfrm>
                <a:off x="4778788" y="2418136"/>
                <a:ext cx="314960" cy="792480"/>
              </a:xfrm>
              <a:prstGeom prst="rect">
                <a:avLst/>
              </a:prstGeom>
              <a:solidFill>
                <a:srgbClr val="FFACA9"/>
              </a:solidFill>
              <a:ln w="12700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DDAC5A38-F8CF-3A47-B859-E61B4918A411}"/>
                      </a:ext>
                    </a:extLst>
                  </p:cNvPr>
                  <p:cNvSpPr txBox="1"/>
                  <p:nvPr/>
                </p:nvSpPr>
                <p:spPr>
                  <a:xfrm>
                    <a:off x="4854066" y="2120588"/>
                    <a:ext cx="186292" cy="25199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oMath>
                      </m:oMathPara>
                    </a14:m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DDAC5A38-F8CF-3A47-B859-E61B4918A41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54066" y="2120588"/>
                    <a:ext cx="186292" cy="25199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1429" r="-21429" b="-2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B276211-F4FA-E44B-9CE9-4635703CC153}"/>
                </a:ext>
              </a:extLst>
            </p:cNvPr>
            <p:cNvGrpSpPr/>
            <p:nvPr/>
          </p:nvGrpSpPr>
          <p:grpSpPr>
            <a:xfrm>
              <a:off x="4179976" y="1366298"/>
              <a:ext cx="288865" cy="931939"/>
              <a:chOff x="5933928" y="2120588"/>
              <a:chExt cx="337866" cy="1090028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A998C82D-A11C-354C-9E5E-F815BEC1263A}"/>
                  </a:ext>
                </a:extLst>
              </p:cNvPr>
              <p:cNvSpPr/>
              <p:nvPr/>
            </p:nvSpPr>
            <p:spPr>
              <a:xfrm>
                <a:off x="5933928" y="2418136"/>
                <a:ext cx="314960" cy="792480"/>
              </a:xfrm>
              <a:prstGeom prst="rect">
                <a:avLst/>
              </a:prstGeom>
              <a:solidFill>
                <a:srgbClr val="A7FEFF"/>
              </a:solidFill>
              <a:ln w="1270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EDC7570E-C677-6D4E-A9AE-62D7938D98D6}"/>
                      </a:ext>
                    </a:extLst>
                  </p:cNvPr>
                  <p:cNvSpPr txBox="1"/>
                  <p:nvPr/>
                </p:nvSpPr>
                <p:spPr>
                  <a:xfrm>
                    <a:off x="5937231" y="2120588"/>
                    <a:ext cx="334563" cy="25199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EDC7570E-C677-6D4E-A9AE-62D7938D98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37231" y="2120588"/>
                    <a:ext cx="334563" cy="25199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8696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5ABAEF44-342C-7546-868B-814BB4E1E007}"/>
                </a:ext>
              </a:extLst>
            </p:cNvPr>
            <p:cNvGrpSpPr/>
            <p:nvPr/>
          </p:nvGrpSpPr>
          <p:grpSpPr>
            <a:xfrm>
              <a:off x="1571325" y="1366298"/>
              <a:ext cx="300788" cy="931939"/>
              <a:chOff x="2888801" y="2120588"/>
              <a:chExt cx="351812" cy="1090028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95FD8029-F8A0-204D-AD35-3421E39D74DA}"/>
                  </a:ext>
                </a:extLst>
              </p:cNvPr>
              <p:cNvSpPr/>
              <p:nvPr/>
            </p:nvSpPr>
            <p:spPr>
              <a:xfrm>
                <a:off x="2893705" y="2418136"/>
                <a:ext cx="314960" cy="792480"/>
              </a:xfrm>
              <a:prstGeom prst="rect">
                <a:avLst/>
              </a:prstGeom>
              <a:solidFill>
                <a:srgbClr val="70AD47">
                  <a:lumMod val="60000"/>
                  <a:lumOff val="40000"/>
                </a:srgbClr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3007C453-B434-A34A-939D-9569FD72D914}"/>
                      </a:ext>
                    </a:extLst>
                  </p:cNvPr>
                  <p:cNvSpPr txBox="1"/>
                  <p:nvPr/>
                </p:nvSpPr>
                <p:spPr>
                  <a:xfrm>
                    <a:off x="2888801" y="2120588"/>
                    <a:ext cx="351812" cy="27186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3007C453-B434-A34A-939D-9569FD72D9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88801" y="2120588"/>
                    <a:ext cx="351812" cy="27186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4000" b="-2105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4F99580-3EF4-9041-97BA-0D207F04AD92}"/>
                </a:ext>
              </a:extLst>
            </p:cNvPr>
            <p:cNvGrpSpPr/>
            <p:nvPr/>
          </p:nvGrpSpPr>
          <p:grpSpPr>
            <a:xfrm>
              <a:off x="1903254" y="1366298"/>
              <a:ext cx="288865" cy="931939"/>
              <a:chOff x="3279933" y="2120588"/>
              <a:chExt cx="337866" cy="1090028"/>
            </a:xfrm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E20EC4E6-72BC-4347-AAAC-602B0F1A8470}"/>
                  </a:ext>
                </a:extLst>
              </p:cNvPr>
              <p:cNvSpPr/>
              <p:nvPr/>
            </p:nvSpPr>
            <p:spPr>
              <a:xfrm>
                <a:off x="3279933" y="2418136"/>
                <a:ext cx="314960" cy="792480"/>
              </a:xfrm>
              <a:prstGeom prst="rect">
                <a:avLst/>
              </a:prstGeom>
              <a:solidFill>
                <a:srgbClr val="A7FEFF"/>
              </a:solidFill>
              <a:ln w="1270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3F85FE53-A2FA-3045-9DF0-66E7514B0DF3}"/>
                      </a:ext>
                    </a:extLst>
                  </p:cNvPr>
                  <p:cNvSpPr txBox="1"/>
                  <p:nvPr/>
                </p:nvSpPr>
                <p:spPr>
                  <a:xfrm>
                    <a:off x="3283236" y="2120588"/>
                    <a:ext cx="334563" cy="25199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3F85FE53-A2FA-3045-9DF0-66E7514B0D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3236" y="2120588"/>
                    <a:ext cx="334563" cy="251991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8696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F7A5ADD-3B66-484D-8924-67F1035225D7}"/>
                </a:ext>
              </a:extLst>
            </p:cNvPr>
            <p:cNvGrpSpPr/>
            <p:nvPr/>
          </p:nvGrpSpPr>
          <p:grpSpPr>
            <a:xfrm>
              <a:off x="3521269" y="1366298"/>
              <a:ext cx="294696" cy="931939"/>
              <a:chOff x="5156067" y="2120588"/>
              <a:chExt cx="344687" cy="1090028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C4EDB886-D368-2C4A-BD81-9CF2DC75E0CB}"/>
                  </a:ext>
                </a:extLst>
              </p:cNvPr>
              <p:cNvSpPr/>
              <p:nvPr/>
            </p:nvSpPr>
            <p:spPr>
              <a:xfrm>
                <a:off x="5157958" y="2418136"/>
                <a:ext cx="314960" cy="792480"/>
              </a:xfrm>
              <a:prstGeom prst="rect">
                <a:avLst/>
              </a:prstGeom>
              <a:solidFill>
                <a:srgbClr val="AB82FF"/>
              </a:solidFill>
              <a:ln w="12700" cap="flat" cmpd="sng" algn="ctr">
                <a:solidFill>
                  <a:srgbClr val="7030A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70F2FD8F-4D5F-4847-B749-A0DBE307E51A}"/>
                      </a:ext>
                    </a:extLst>
                  </p:cNvPr>
                  <p:cNvSpPr txBox="1"/>
                  <p:nvPr/>
                </p:nvSpPr>
                <p:spPr>
                  <a:xfrm>
                    <a:off x="5156067" y="2120588"/>
                    <a:ext cx="344687" cy="25199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70F2FD8F-4D5F-4847-B749-A0DBE307E51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56067" y="2120588"/>
                    <a:ext cx="344687" cy="251991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4167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832FC27-0B52-F146-A0A8-9B3E903B4B4C}"/>
                </a:ext>
              </a:extLst>
            </p:cNvPr>
            <p:cNvGrpSpPr/>
            <p:nvPr/>
          </p:nvGrpSpPr>
          <p:grpSpPr>
            <a:xfrm>
              <a:off x="2226799" y="1366298"/>
              <a:ext cx="269281" cy="931939"/>
              <a:chOff x="3652097" y="2120588"/>
              <a:chExt cx="314960" cy="1090028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17AFBF21-914C-D848-B242-4E394B69ED89}"/>
                  </a:ext>
                </a:extLst>
              </p:cNvPr>
              <p:cNvSpPr/>
              <p:nvPr/>
            </p:nvSpPr>
            <p:spPr>
              <a:xfrm>
                <a:off x="3652097" y="2418136"/>
                <a:ext cx="314960" cy="792480"/>
              </a:xfrm>
              <a:prstGeom prst="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276CC573-E68A-7F4E-AC90-A74DD2579DCD}"/>
                      </a:ext>
                    </a:extLst>
                  </p:cNvPr>
                  <p:cNvSpPr txBox="1"/>
                  <p:nvPr/>
                </p:nvSpPr>
                <p:spPr>
                  <a:xfrm>
                    <a:off x="3698906" y="2120588"/>
                    <a:ext cx="244790" cy="25199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276CC573-E68A-7F4E-AC90-A74DD2579DC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98906" y="2120588"/>
                    <a:ext cx="244790" cy="251991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5882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3957F43-CEB2-C84E-B44F-209B268D62E8}"/>
                </a:ext>
              </a:extLst>
            </p:cNvPr>
            <p:cNvGrpSpPr/>
            <p:nvPr/>
          </p:nvGrpSpPr>
          <p:grpSpPr>
            <a:xfrm>
              <a:off x="3848046" y="1366298"/>
              <a:ext cx="300788" cy="931939"/>
              <a:chOff x="5540910" y="2120588"/>
              <a:chExt cx="351812" cy="1090028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C92D8953-661C-8B45-A033-2EE4C1888F99}"/>
                  </a:ext>
                </a:extLst>
              </p:cNvPr>
              <p:cNvSpPr/>
              <p:nvPr/>
            </p:nvSpPr>
            <p:spPr>
              <a:xfrm>
                <a:off x="5545814" y="2418136"/>
                <a:ext cx="314960" cy="792480"/>
              </a:xfrm>
              <a:prstGeom prst="rect">
                <a:avLst/>
              </a:prstGeom>
              <a:solidFill>
                <a:srgbClr val="70AD47">
                  <a:lumMod val="60000"/>
                  <a:lumOff val="40000"/>
                </a:srgbClr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0B77D2BB-D8A8-6540-8A9A-416553487BC9}"/>
                      </a:ext>
                    </a:extLst>
                  </p:cNvPr>
                  <p:cNvSpPr txBox="1"/>
                  <p:nvPr/>
                </p:nvSpPr>
                <p:spPr>
                  <a:xfrm>
                    <a:off x="5540910" y="2120588"/>
                    <a:ext cx="351812" cy="27186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0B77D2BB-D8A8-6540-8A9A-416553487BC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40910" y="2120588"/>
                    <a:ext cx="351812" cy="271865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4000" r="-4000" b="-2105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5157CDF-9DA0-EF46-BB0F-57F393AD6004}"/>
                </a:ext>
              </a:extLst>
            </p:cNvPr>
            <p:cNvGrpSpPr/>
            <p:nvPr/>
          </p:nvGrpSpPr>
          <p:grpSpPr>
            <a:xfrm>
              <a:off x="5502763" y="2557364"/>
              <a:ext cx="1575077" cy="677545"/>
              <a:chOff x="7432783" y="3287599"/>
              <a:chExt cx="1842264" cy="792480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4F88FB32-8AD5-7C4B-A3B1-30E94AC6F1B7}"/>
                  </a:ext>
                </a:extLst>
              </p:cNvPr>
              <p:cNvSpPr/>
              <p:nvPr/>
            </p:nvSpPr>
            <p:spPr>
              <a:xfrm>
                <a:off x="7432783" y="3287599"/>
                <a:ext cx="1842264" cy="792480"/>
              </a:xfrm>
              <a:prstGeom prst="rect">
                <a:avLst/>
              </a:prstGeom>
              <a:solidFill>
                <a:srgbClr val="5B9BD5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11914C28-8781-3B46-B64D-1FB387DB8DC5}"/>
                      </a:ext>
                    </a:extLst>
                  </p:cNvPr>
                  <p:cNvSpPr txBox="1"/>
                  <p:nvPr/>
                </p:nvSpPr>
                <p:spPr>
                  <a:xfrm>
                    <a:off x="8278574" y="3560729"/>
                    <a:ext cx="16511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</m:oMath>
                      </m:oMathPara>
                    </a14:m>
                    <a:endParaRPr kumimoji="0" lang="en-US" sz="16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11914C28-8781-3B46-B64D-1FB387DB8D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78574" y="3560729"/>
                    <a:ext cx="165110" cy="246221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25000" r="-25000" b="-222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0C42FDFF-EF5C-F943-8AC0-52F07E7C00FC}"/>
                </a:ext>
              </a:extLst>
            </p:cNvPr>
            <p:cNvGrpSpPr/>
            <p:nvPr/>
          </p:nvGrpSpPr>
          <p:grpSpPr>
            <a:xfrm>
              <a:off x="3197724" y="2575162"/>
              <a:ext cx="1590350" cy="659748"/>
              <a:chOff x="4760925" y="3308415"/>
              <a:chExt cx="1860128" cy="771664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544F1ED2-9DB5-E544-A0E7-B806653F4DE1}"/>
                  </a:ext>
                </a:extLst>
              </p:cNvPr>
              <p:cNvSpPr/>
              <p:nvPr/>
            </p:nvSpPr>
            <p:spPr>
              <a:xfrm>
                <a:off x="4760925" y="3308415"/>
                <a:ext cx="1860128" cy="771664"/>
              </a:xfrm>
              <a:prstGeom prst="rect">
                <a:avLst/>
              </a:prstGeom>
              <a:solidFill>
                <a:srgbClr val="5B9BD5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91AB5039-BF7A-CA4E-94FD-B08CEE446557}"/>
                      </a:ext>
                    </a:extLst>
                  </p:cNvPr>
                  <p:cNvSpPr txBox="1"/>
                  <p:nvPr/>
                </p:nvSpPr>
                <p:spPr>
                  <a:xfrm>
                    <a:off x="5624579" y="3560729"/>
                    <a:ext cx="16511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</m:oMath>
                      </m:oMathPara>
                    </a14:m>
                    <a:endParaRPr kumimoji="0" lang="en-US" sz="16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91AB5039-BF7A-CA4E-94FD-B08CEE4465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24579" y="3560729"/>
                    <a:ext cx="165110" cy="24622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25000" r="-16667" b="-222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D8718BD6-9C6F-D74A-AC2D-9D2D8FDED3A7}"/>
                </a:ext>
              </a:extLst>
            </p:cNvPr>
            <p:cNvGrpSpPr/>
            <p:nvPr/>
          </p:nvGrpSpPr>
          <p:grpSpPr>
            <a:xfrm>
              <a:off x="940780" y="2557364"/>
              <a:ext cx="1607084" cy="677543"/>
              <a:chOff x="2087357" y="3287601"/>
              <a:chExt cx="1879701" cy="792478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A43F2350-6D3F-3940-90B4-1C3D6DA2FE3A}"/>
                  </a:ext>
                </a:extLst>
              </p:cNvPr>
              <p:cNvSpPr/>
              <p:nvPr/>
            </p:nvSpPr>
            <p:spPr>
              <a:xfrm>
                <a:off x="2087357" y="3287601"/>
                <a:ext cx="1879701" cy="792478"/>
              </a:xfrm>
              <a:prstGeom prst="rect">
                <a:avLst/>
              </a:prstGeom>
              <a:solidFill>
                <a:srgbClr val="5B9BD5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4D899372-54EA-CC4F-A53D-CE79A958777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584" y="3560729"/>
                    <a:ext cx="16511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</m:oMath>
                      </m:oMathPara>
                    </a14:m>
                    <a:endParaRPr kumimoji="0" lang="en-US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4D899372-54EA-CC4F-A53D-CE79A958777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70584" y="3560729"/>
                    <a:ext cx="165110" cy="246221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25000" r="-25000" b="-222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76BFEB98-322C-4E41-BBDB-B466D9C40D12}"/>
                    </a:ext>
                  </a:extLst>
                </p:cNvPr>
                <p:cNvSpPr txBox="1"/>
                <p:nvPr/>
              </p:nvSpPr>
              <p:spPr>
                <a:xfrm>
                  <a:off x="1527655" y="1004949"/>
                  <a:ext cx="190501" cy="2105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oMath>
                    </m:oMathPara>
                  </a14:m>
                  <a:endPara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itchFamily="34" charset="0"/>
                  </a:endParaRPr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76BFEB98-322C-4E41-BBDB-B466D9C40D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7655" y="1004949"/>
                  <a:ext cx="190501" cy="210511"/>
                </a:xfrm>
                <a:prstGeom prst="rect">
                  <a:avLst/>
                </a:prstGeom>
                <a:blipFill>
                  <a:blip r:embed="rId20"/>
                  <a:stretch>
                    <a:fillRect l="-18750" r="-18750" b="-235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E2749816-B6E2-8C42-A442-108D069155E1}"/>
                    </a:ext>
                  </a:extLst>
                </p:cNvPr>
                <p:cNvSpPr txBox="1"/>
                <p:nvPr/>
              </p:nvSpPr>
              <p:spPr>
                <a:xfrm>
                  <a:off x="3786161" y="1004949"/>
                  <a:ext cx="190501" cy="2105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oMath>
                    </m:oMathPara>
                  </a14:m>
                  <a:endPara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itchFamily="34" charset="0"/>
                  </a:endParaRPr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E2749816-B6E2-8C42-A442-108D069155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6161" y="1004949"/>
                  <a:ext cx="190501" cy="210511"/>
                </a:xfrm>
                <a:prstGeom prst="rect">
                  <a:avLst/>
                </a:prstGeom>
                <a:blipFill>
                  <a:blip r:embed="rId21"/>
                  <a:stretch>
                    <a:fillRect l="-20000" r="-26667" b="-235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4738B5C1-1F4F-ED47-B837-7C3593753B51}"/>
                    </a:ext>
                  </a:extLst>
                </p:cNvPr>
                <p:cNvSpPr txBox="1"/>
                <p:nvPr/>
              </p:nvSpPr>
              <p:spPr>
                <a:xfrm>
                  <a:off x="6066579" y="1004949"/>
                  <a:ext cx="190501" cy="2105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oMath>
                    </m:oMathPara>
                  </a14:m>
                  <a:endPara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itchFamily="34" charset="0"/>
                  </a:endParaRPr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4738B5C1-1F4F-ED47-B837-7C3593753B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6579" y="1004949"/>
                  <a:ext cx="190501" cy="210511"/>
                </a:xfrm>
                <a:prstGeom prst="rect">
                  <a:avLst/>
                </a:prstGeom>
                <a:blipFill>
                  <a:blip r:embed="rId22"/>
                  <a:stretch>
                    <a:fillRect l="-18750" r="-18750" b="-235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Curved Connector 78">
              <a:extLst>
                <a:ext uri="{FF2B5EF4-FFF2-40B4-BE49-F238E27FC236}">
                  <a16:creationId xmlns:a16="http://schemas.microsoft.com/office/drawing/2014/main" id="{B0C9BF71-3513-364B-9468-C3E36647E685}"/>
                </a:ext>
              </a:extLst>
            </p:cNvPr>
            <p:cNvCxnSpPr>
              <a:cxnSpLocks/>
              <a:stCxn id="19" idx="0"/>
              <a:endCxn id="77" idx="0"/>
            </p:cNvCxnSpPr>
            <p:nvPr/>
          </p:nvCxnSpPr>
          <p:spPr>
            <a:xfrm rot="16200000" flipH="1">
              <a:off x="2749505" y="-126957"/>
              <a:ext cx="4029" cy="2259783"/>
            </a:xfrm>
            <a:prstGeom prst="curvedConnector3">
              <a:avLst>
                <a:gd name="adj1" fmla="val -5673864"/>
              </a:avLst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80" name="Curved Connector 79">
              <a:extLst>
                <a:ext uri="{FF2B5EF4-FFF2-40B4-BE49-F238E27FC236}">
                  <a16:creationId xmlns:a16="http://schemas.microsoft.com/office/drawing/2014/main" id="{A73D718F-4CE7-4C49-9649-40FFE21CB469}"/>
                </a:ext>
              </a:extLst>
            </p:cNvPr>
            <p:cNvCxnSpPr>
              <a:cxnSpLocks/>
              <a:stCxn id="18" idx="0"/>
              <a:endCxn id="17" idx="0"/>
            </p:cNvCxnSpPr>
            <p:nvPr/>
          </p:nvCxnSpPr>
          <p:spPr>
            <a:xfrm rot="5400000" flipH="1" flipV="1">
              <a:off x="5041380" y="-138300"/>
              <a:ext cx="12700" cy="2278442"/>
            </a:xfrm>
            <a:prstGeom prst="curvedConnector3">
              <a:avLst>
                <a:gd name="adj1" fmla="val 1800000"/>
              </a:avLst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846A507-47DD-5647-A711-25C78DA40CD2}"/>
                </a:ext>
              </a:extLst>
            </p:cNvPr>
            <p:cNvSpPr txBox="1"/>
            <p:nvPr/>
          </p:nvSpPr>
          <p:spPr>
            <a:xfrm>
              <a:off x="1198343" y="605914"/>
              <a:ext cx="872262" cy="2935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</a:rPr>
                <a:t>Task 0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D40BBAA-DCDB-394B-8D1F-16E027CCCF9B}"/>
                </a:ext>
              </a:extLst>
            </p:cNvPr>
            <p:cNvSpPr txBox="1"/>
            <p:nvPr/>
          </p:nvSpPr>
          <p:spPr>
            <a:xfrm>
              <a:off x="3447471" y="605914"/>
              <a:ext cx="872262" cy="2935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</a:rPr>
                <a:t>Task 1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C26CA63-1A6E-1A46-851B-9EA796B36126}"/>
                </a:ext>
              </a:extLst>
            </p:cNvPr>
            <p:cNvSpPr txBox="1"/>
            <p:nvPr/>
          </p:nvSpPr>
          <p:spPr>
            <a:xfrm>
              <a:off x="5718510" y="605914"/>
              <a:ext cx="872262" cy="2935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</a:rPr>
                <a:t>Task 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524C076E-F49B-1D7F-DCC1-5C9451B696C7}"/>
                    </a:ext>
                  </a:extLst>
                </p:cNvPr>
                <p:cNvSpPr txBox="1"/>
                <p:nvPr/>
              </p:nvSpPr>
              <p:spPr>
                <a:xfrm rot="16200000">
                  <a:off x="582789" y="1766678"/>
                  <a:ext cx="429743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600" b="1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𝐂𝐏𝐔</m:t>
                        </m:r>
                      </m:oMath>
                    </m:oMathPara>
                  </a14:m>
                  <a:endParaRPr kumimoji="0" lang="en-US" sz="1600" b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524C076E-F49B-1D7F-DCC1-5C9451B696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82789" y="1766678"/>
                  <a:ext cx="429743" cy="246221"/>
                </a:xfrm>
                <a:prstGeom prst="rect">
                  <a:avLst/>
                </a:prstGeom>
                <a:blipFill>
                  <a:blip r:embed="rId23"/>
                  <a:stretch>
                    <a:fillRect t="-11765" r="-10000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9BC08269-5745-8C0F-16F7-054613D018A2}"/>
                    </a:ext>
                  </a:extLst>
                </p:cNvPr>
                <p:cNvSpPr txBox="1"/>
                <p:nvPr/>
              </p:nvSpPr>
              <p:spPr>
                <a:xfrm rot="16200000">
                  <a:off x="5178469" y="1766678"/>
                  <a:ext cx="429743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600" b="1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𝐂𝐏𝐔</m:t>
                        </m:r>
                      </m:oMath>
                    </m:oMathPara>
                  </a14:m>
                  <a:endParaRPr kumimoji="0" lang="en-US" sz="1600" b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9BC08269-5745-8C0F-16F7-054613D018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178469" y="1766678"/>
                  <a:ext cx="429743" cy="246221"/>
                </a:xfrm>
                <a:prstGeom prst="rect">
                  <a:avLst/>
                </a:prstGeom>
                <a:blipFill>
                  <a:blip r:embed="rId24"/>
                  <a:stretch>
                    <a:fillRect t="-11765" r="-10000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3DF0A939-2958-470A-42B9-A456D0CB9EC3}"/>
                    </a:ext>
                  </a:extLst>
                </p:cNvPr>
                <p:cNvSpPr txBox="1"/>
                <p:nvPr/>
              </p:nvSpPr>
              <p:spPr>
                <a:xfrm rot="16200000">
                  <a:off x="2857790" y="1766677"/>
                  <a:ext cx="429743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600" b="1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𝐂𝐏𝐔</m:t>
                        </m:r>
                      </m:oMath>
                    </m:oMathPara>
                  </a14:m>
                  <a:endParaRPr kumimoji="0" lang="en-US" sz="1600" b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3DF0A939-2958-470A-42B9-A456D0CB9E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857790" y="1766677"/>
                  <a:ext cx="429743" cy="246221"/>
                </a:xfrm>
                <a:prstGeom prst="rect">
                  <a:avLst/>
                </a:prstGeom>
                <a:blipFill>
                  <a:blip r:embed="rId23"/>
                  <a:stretch>
                    <a:fillRect t="-11765" r="-10000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E30572FE-2BED-26BE-7317-BD3740655C23}"/>
                    </a:ext>
                  </a:extLst>
                </p:cNvPr>
                <p:cNvSpPr txBox="1"/>
                <p:nvPr/>
              </p:nvSpPr>
              <p:spPr>
                <a:xfrm rot="16200000">
                  <a:off x="882017" y="2754620"/>
                  <a:ext cx="429743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600" b="1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𝐆𝐏𝐔</m:t>
                        </m:r>
                      </m:oMath>
                    </m:oMathPara>
                  </a14:m>
                  <a:endParaRPr kumimoji="0" lang="en-US" sz="1600" b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E30572FE-2BED-26BE-7317-BD3740655C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882017" y="2754620"/>
                  <a:ext cx="429743" cy="246221"/>
                </a:xfrm>
                <a:prstGeom prst="rect">
                  <a:avLst/>
                </a:prstGeom>
                <a:blipFill>
                  <a:blip r:embed="rId25"/>
                  <a:stretch>
                    <a:fillRect t="-14286" r="-15000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3F3F3565-9A9C-B41A-7641-14BC58CD21D9}"/>
                    </a:ext>
                  </a:extLst>
                </p:cNvPr>
                <p:cNvSpPr txBox="1"/>
                <p:nvPr/>
              </p:nvSpPr>
              <p:spPr>
                <a:xfrm rot="16200000">
                  <a:off x="3117492" y="2754619"/>
                  <a:ext cx="429743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lvl="0" defTabSz="9144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𝐆𝐏𝐔</m:t>
                        </m:r>
                      </m:oMath>
                    </m:oMathPara>
                  </a14:m>
                  <a:endParaRPr lang="en-US" sz="1600" b="1" kern="0" dirty="0">
                    <a:solidFill>
                      <a:prstClr val="black"/>
                    </a:solidFill>
                    <a:latin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3F3F3565-9A9C-B41A-7641-14BC58CD21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117492" y="2754619"/>
                  <a:ext cx="429743" cy="246221"/>
                </a:xfrm>
                <a:prstGeom prst="rect">
                  <a:avLst/>
                </a:prstGeom>
                <a:blipFill>
                  <a:blip r:embed="rId25"/>
                  <a:stretch>
                    <a:fillRect t="-14286" r="-9524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6B05B80B-B83F-4646-06F5-EDE25DBCBF44}"/>
                    </a:ext>
                  </a:extLst>
                </p:cNvPr>
                <p:cNvSpPr txBox="1"/>
                <p:nvPr/>
              </p:nvSpPr>
              <p:spPr>
                <a:xfrm rot="16200000">
                  <a:off x="5441376" y="2754618"/>
                  <a:ext cx="429743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lvl="0" defTabSz="9144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𝐆𝐏𝐔</m:t>
                        </m:r>
                      </m:oMath>
                    </m:oMathPara>
                  </a14:m>
                  <a:endParaRPr lang="en-US" sz="1600" b="1" kern="0" dirty="0">
                    <a:solidFill>
                      <a:prstClr val="black"/>
                    </a:solidFill>
                    <a:latin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6B05B80B-B83F-4646-06F5-EDE25DBCBF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441376" y="2754618"/>
                  <a:ext cx="429743" cy="246221"/>
                </a:xfrm>
                <a:prstGeom prst="rect">
                  <a:avLst/>
                </a:prstGeom>
                <a:blipFill>
                  <a:blip r:embed="rId25"/>
                  <a:stretch>
                    <a:fillRect t="-14286" r="-9524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31207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5CC52CF-D3B1-D448-BA32-E47C7E486DD8}"/>
              </a:ext>
            </a:extLst>
          </p:cNvPr>
          <p:cNvSpPr/>
          <p:nvPr/>
        </p:nvSpPr>
        <p:spPr>
          <a:xfrm>
            <a:off x="3429000" y="35440"/>
            <a:ext cx="914400" cy="27432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16022D71-ACC7-504B-91D2-97039909A40A}"/>
              </a:ext>
            </a:extLst>
          </p:cNvPr>
          <p:cNvCxnSpPr>
            <a:stCxn id="6" idx="2"/>
            <a:endCxn id="10" idx="2"/>
          </p:cNvCxnSpPr>
          <p:nvPr/>
        </p:nvCxnSpPr>
        <p:spPr>
          <a:xfrm rot="16200000" flipH="1">
            <a:off x="3889375" y="-1985369"/>
            <a:ext cx="12700" cy="5886450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2A920692-B64C-E547-BCAA-C9C520601D95}"/>
              </a:ext>
            </a:extLst>
          </p:cNvPr>
          <p:cNvCxnSpPr>
            <a:cxnSpLocks/>
            <a:stCxn id="7" idx="2"/>
            <a:endCxn id="9" idx="2"/>
          </p:cNvCxnSpPr>
          <p:nvPr/>
        </p:nvCxnSpPr>
        <p:spPr>
          <a:xfrm rot="16200000" flipH="1">
            <a:off x="3889375" y="-808079"/>
            <a:ext cx="12700" cy="3531870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6809BC55-84FC-E74B-95F4-77363CD4BFD8}"/>
              </a:ext>
            </a:extLst>
          </p:cNvPr>
          <p:cNvCxnSpPr>
            <a:cxnSpLocks/>
            <a:stCxn id="8" idx="2"/>
            <a:endCxn id="12" idx="2"/>
          </p:cNvCxnSpPr>
          <p:nvPr/>
        </p:nvCxnSpPr>
        <p:spPr>
          <a:xfrm rot="16200000" flipH="1">
            <a:off x="3889375" y="369211"/>
            <a:ext cx="12700" cy="1177290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633DCFF4-694A-0044-8F9F-58CC2C45A42D}"/>
              </a:ext>
            </a:extLst>
          </p:cNvPr>
          <p:cNvCxnSpPr>
            <a:cxnSpLocks/>
            <a:stCxn id="55" idx="0"/>
            <a:endCxn id="64" idx="0"/>
          </p:cNvCxnSpPr>
          <p:nvPr/>
        </p:nvCxnSpPr>
        <p:spPr>
          <a:xfrm rot="16200000" flipH="1" flipV="1">
            <a:off x="3883024" y="-1252072"/>
            <a:ext cx="6350" cy="5880102"/>
          </a:xfrm>
          <a:prstGeom prst="bentConnector3">
            <a:avLst>
              <a:gd name="adj1" fmla="val -4072126"/>
            </a:avLst>
          </a:prstGeom>
          <a:ln w="19050">
            <a:solidFill>
              <a:schemeClr val="accent1">
                <a:lumMod val="50000"/>
              </a:schemeClr>
            </a:solidFill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4A92B09-5C3D-4640-A97D-90C3EABC6E6B}"/>
              </a:ext>
            </a:extLst>
          </p:cNvPr>
          <p:cNvCxnSpPr>
            <a:cxnSpLocks/>
          </p:cNvCxnSpPr>
          <p:nvPr/>
        </p:nvCxnSpPr>
        <p:spPr>
          <a:xfrm>
            <a:off x="2906183" y="1434517"/>
            <a:ext cx="0" cy="24943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C6BBD60-B44E-3843-B7BB-80FF75895234}"/>
              </a:ext>
            </a:extLst>
          </p:cNvPr>
          <p:cNvSpPr/>
          <p:nvPr/>
        </p:nvSpPr>
        <p:spPr>
          <a:xfrm>
            <a:off x="2174662" y="1691154"/>
            <a:ext cx="1463040" cy="36576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SUNMatrix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Interface</a:t>
            </a:r>
            <a:endParaRPr lang="en-US" sz="900" b="1" dirty="0">
              <a:solidFill>
                <a:schemeClr val="tx1"/>
              </a:solidFill>
              <a:effectLst/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78C1E08-E5A8-F84F-9405-63D3C54A55AA}"/>
              </a:ext>
            </a:extLst>
          </p:cNvPr>
          <p:cNvSpPr/>
          <p:nvPr/>
        </p:nvSpPr>
        <p:spPr>
          <a:xfrm>
            <a:off x="488950" y="683536"/>
            <a:ext cx="914400" cy="27432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CVODE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372EFC7-AD81-644D-9611-0EBD6B020703}"/>
              </a:ext>
            </a:extLst>
          </p:cNvPr>
          <p:cNvSpPr/>
          <p:nvPr/>
        </p:nvSpPr>
        <p:spPr>
          <a:xfrm>
            <a:off x="1666240" y="683536"/>
            <a:ext cx="914400" cy="27432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CVODES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3F3904F-F0BE-074C-9DCD-0F90FA3EC733}"/>
              </a:ext>
            </a:extLst>
          </p:cNvPr>
          <p:cNvSpPr/>
          <p:nvPr/>
        </p:nvSpPr>
        <p:spPr>
          <a:xfrm>
            <a:off x="2843530" y="683536"/>
            <a:ext cx="914400" cy="27432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ARKODE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E9DBE75-E53D-E145-852B-B9E218983336}"/>
              </a:ext>
            </a:extLst>
          </p:cNvPr>
          <p:cNvSpPr/>
          <p:nvPr/>
        </p:nvSpPr>
        <p:spPr>
          <a:xfrm>
            <a:off x="5198110" y="683536"/>
            <a:ext cx="914400" cy="27432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2848DD6-62B4-3049-AE96-324A910912FF}"/>
              </a:ext>
            </a:extLst>
          </p:cNvPr>
          <p:cNvSpPr/>
          <p:nvPr/>
        </p:nvSpPr>
        <p:spPr>
          <a:xfrm>
            <a:off x="6375400" y="683536"/>
            <a:ext cx="914400" cy="27432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KINSOL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9AC72F81-6C03-0B46-ABA3-2ADEB927061B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5400000">
            <a:off x="2229287" y="-973377"/>
            <a:ext cx="373776" cy="294005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CB0D237-9814-1848-BC4C-F09A6BD2E699}"/>
              </a:ext>
            </a:extLst>
          </p:cNvPr>
          <p:cNvSpPr/>
          <p:nvPr/>
        </p:nvSpPr>
        <p:spPr>
          <a:xfrm>
            <a:off x="4020820" y="683536"/>
            <a:ext cx="914400" cy="27432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9A7B37D3-8B18-7D43-8069-29A3F0F1941F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5400000">
            <a:off x="2817932" y="-384732"/>
            <a:ext cx="373776" cy="176276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C90FFDE1-E8DB-5E40-8BF5-66AF1BA2591E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5400000">
            <a:off x="3406577" y="203913"/>
            <a:ext cx="373776" cy="5854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3BFFB79F-6877-9A4D-9A1A-879DCB76FA1D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 rot="16200000" flipH="1">
            <a:off x="3995222" y="200738"/>
            <a:ext cx="373776" cy="59182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5F825BD0-9205-0848-AC8F-7308C7422957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rot="16200000" flipH="1">
            <a:off x="4583867" y="-387907"/>
            <a:ext cx="373776" cy="176911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A18B5990-71D9-2C4D-83F3-546D52CD1A12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 rot="16200000" flipH="1">
            <a:off x="5172512" y="-976552"/>
            <a:ext cx="373776" cy="294640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E10AD2F-887B-C443-9CDC-42485DE7E404}"/>
              </a:ext>
            </a:extLst>
          </p:cNvPr>
          <p:cNvCxnSpPr>
            <a:cxnSpLocks/>
            <a:stCxn id="24" idx="2"/>
            <a:endCxn id="27" idx="0"/>
          </p:cNvCxnSpPr>
          <p:nvPr/>
        </p:nvCxnSpPr>
        <p:spPr>
          <a:xfrm>
            <a:off x="2906182" y="2056914"/>
            <a:ext cx="1" cy="16972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8AFB5DB1-CA71-8346-859B-DF02D90D671B}"/>
              </a:ext>
            </a:extLst>
          </p:cNvPr>
          <p:cNvSpPr/>
          <p:nvPr/>
        </p:nvSpPr>
        <p:spPr>
          <a:xfrm>
            <a:off x="4134696" y="1691154"/>
            <a:ext cx="1463040" cy="36576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SUNLinearSolver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Interface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18023F6-B3CE-314A-92D1-2FFAF8B75E9E}"/>
              </a:ext>
            </a:extLst>
          </p:cNvPr>
          <p:cNvSpPr/>
          <p:nvPr/>
        </p:nvSpPr>
        <p:spPr>
          <a:xfrm>
            <a:off x="6094730" y="1684804"/>
            <a:ext cx="1463040" cy="36576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SUNNonlinearSolver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Interface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8842141-CFBA-E444-9663-F8EBF8FDEF28}"/>
              </a:ext>
            </a:extLst>
          </p:cNvPr>
          <p:cNvCxnSpPr>
            <a:cxnSpLocks/>
            <a:stCxn id="55" idx="2"/>
            <a:endCxn id="58" idx="0"/>
          </p:cNvCxnSpPr>
          <p:nvPr/>
        </p:nvCxnSpPr>
        <p:spPr>
          <a:xfrm>
            <a:off x="6826250" y="2050564"/>
            <a:ext cx="0" cy="17607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5AAC5ED-A4A9-A841-A2D5-2EF7FC2E90D1}"/>
              </a:ext>
            </a:extLst>
          </p:cNvPr>
          <p:cNvCxnSpPr>
            <a:cxnSpLocks/>
          </p:cNvCxnSpPr>
          <p:nvPr/>
        </p:nvCxnSpPr>
        <p:spPr>
          <a:xfrm>
            <a:off x="4866083" y="1434517"/>
            <a:ext cx="0" cy="24943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46D3AE9-2915-E54A-8C30-6CA68847BEAE}"/>
              </a:ext>
            </a:extLst>
          </p:cNvPr>
          <p:cNvCxnSpPr>
            <a:cxnSpLocks/>
            <a:stCxn id="64" idx="2"/>
            <a:endCxn id="67" idx="0"/>
          </p:cNvCxnSpPr>
          <p:nvPr/>
        </p:nvCxnSpPr>
        <p:spPr>
          <a:xfrm>
            <a:off x="946148" y="2056914"/>
            <a:ext cx="1" cy="16972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EC219DC9-DF06-6546-B713-30EA488A1C2F}"/>
              </a:ext>
            </a:extLst>
          </p:cNvPr>
          <p:cNvSpPr/>
          <p:nvPr/>
        </p:nvSpPr>
        <p:spPr>
          <a:xfrm>
            <a:off x="214628" y="1691154"/>
            <a:ext cx="1463040" cy="36576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N_Vector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Interface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46B41B1-8F27-AA4E-ADFF-614A6661784A}"/>
              </a:ext>
            </a:extLst>
          </p:cNvPr>
          <p:cNvSpPr/>
          <p:nvPr/>
        </p:nvSpPr>
        <p:spPr>
          <a:xfrm>
            <a:off x="1991783" y="2226639"/>
            <a:ext cx="1828800" cy="18935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Matrices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5BF31A5-E961-5A4B-8F01-74F382FE53DC}"/>
              </a:ext>
            </a:extLst>
          </p:cNvPr>
          <p:cNvSpPr/>
          <p:nvPr/>
        </p:nvSpPr>
        <p:spPr>
          <a:xfrm>
            <a:off x="2049134" y="2490361"/>
            <a:ext cx="822960" cy="274320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Dense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80486BE-A0A8-194F-87D1-534BDB38CD08}"/>
              </a:ext>
            </a:extLst>
          </p:cNvPr>
          <p:cNvSpPr/>
          <p:nvPr/>
        </p:nvSpPr>
        <p:spPr>
          <a:xfrm>
            <a:off x="2937565" y="2490361"/>
            <a:ext cx="822960" cy="274320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Band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2028BA6-7000-C744-855A-A65E1737F83A}"/>
              </a:ext>
            </a:extLst>
          </p:cNvPr>
          <p:cNvSpPr/>
          <p:nvPr/>
        </p:nvSpPr>
        <p:spPr>
          <a:xfrm>
            <a:off x="2049134" y="2814487"/>
            <a:ext cx="822960" cy="274320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Sparse</a:t>
            </a:r>
            <a:endParaRPr lang="en-US" sz="1050" b="1" dirty="0">
              <a:solidFill>
                <a:schemeClr val="tx1"/>
              </a:solidFill>
              <a:effectLst/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E8E89D98-81B4-744B-A73B-A9A6B5D538F7}"/>
              </a:ext>
            </a:extLst>
          </p:cNvPr>
          <p:cNvSpPr/>
          <p:nvPr/>
        </p:nvSpPr>
        <p:spPr>
          <a:xfrm>
            <a:off x="2937565" y="2814487"/>
            <a:ext cx="822960" cy="274320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SuperLU</a:t>
            </a:r>
            <a:r>
              <a:rPr lang="en-US" sz="8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NRLOC</a:t>
            </a:r>
            <a:endParaRPr lang="en-US" sz="1050" b="1" dirty="0">
              <a:solidFill>
                <a:schemeClr val="tx1"/>
              </a:solidFill>
              <a:effectLst/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CDB0431-DB33-3A46-94D5-726772E98BFC}"/>
              </a:ext>
            </a:extLst>
          </p:cNvPr>
          <p:cNvGrpSpPr/>
          <p:nvPr/>
        </p:nvGrpSpPr>
        <p:grpSpPr>
          <a:xfrm>
            <a:off x="5911850" y="2226640"/>
            <a:ext cx="1828800" cy="936703"/>
            <a:chOff x="5911850" y="2524336"/>
            <a:chExt cx="1828800" cy="936703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85A800C-1B68-0146-A4AB-CDCB3CF31E3D}"/>
                </a:ext>
              </a:extLst>
            </p:cNvPr>
            <p:cNvSpPr/>
            <p:nvPr/>
          </p:nvSpPr>
          <p:spPr>
            <a:xfrm>
              <a:off x="5911850" y="2524336"/>
              <a:ext cx="1828800" cy="9367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Nonlinear Solvers</a:t>
              </a:r>
              <a:endParaRPr lang="en-US" sz="10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98676DEC-E186-A14B-B424-E270FEB7FC99}"/>
                </a:ext>
              </a:extLst>
            </p:cNvPr>
            <p:cNvGrpSpPr/>
            <p:nvPr/>
          </p:nvGrpSpPr>
          <p:grpSpPr>
            <a:xfrm>
              <a:off x="5971101" y="2783926"/>
              <a:ext cx="1710299" cy="616584"/>
              <a:chOff x="5971101" y="2767978"/>
              <a:chExt cx="1710299" cy="616584"/>
            </a:xfrm>
          </p:grpSpPr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3BDBFCD1-A7D4-1745-BEBF-F69A03A4398C}"/>
                  </a:ext>
                </a:extLst>
              </p:cNvPr>
              <p:cNvSpPr/>
              <p:nvPr/>
            </p:nvSpPr>
            <p:spPr>
              <a:xfrm>
                <a:off x="5971101" y="2767978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Newton</a:t>
                </a:r>
              </a:p>
            </p:txBody>
          </p:sp>
          <p:sp>
            <p:nvSpPr>
              <p:cNvPr id="60" name="Rounded Rectangle 59">
                <a:extLst>
                  <a:ext uri="{FF2B5EF4-FFF2-40B4-BE49-F238E27FC236}">
                    <a16:creationId xmlns:a16="http://schemas.microsoft.com/office/drawing/2014/main" id="{9B69D98F-4F75-B148-B028-78088131654E}"/>
                  </a:ext>
                </a:extLst>
              </p:cNvPr>
              <p:cNvSpPr/>
              <p:nvPr/>
            </p:nvSpPr>
            <p:spPr>
              <a:xfrm>
                <a:off x="6858440" y="2767978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Fixed Point</a:t>
                </a:r>
              </a:p>
            </p:txBody>
          </p:sp>
          <p:sp>
            <p:nvSpPr>
              <p:cNvPr id="91" name="Rounded Rectangle 90">
                <a:extLst>
                  <a:ext uri="{FF2B5EF4-FFF2-40B4-BE49-F238E27FC236}">
                    <a16:creationId xmlns:a16="http://schemas.microsoft.com/office/drawing/2014/main" id="{7B16B86E-98D1-5E4F-8DC6-1E472B01F8D0}"/>
                  </a:ext>
                </a:extLst>
              </p:cNvPr>
              <p:cNvSpPr/>
              <p:nvPr/>
            </p:nvSpPr>
            <p:spPr>
              <a:xfrm>
                <a:off x="6414770" y="3110242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b="1" dirty="0" err="1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PETSc</a:t>
                </a:r>
                <a:r>
                  <a:rPr lang="en-US" sz="8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SNES</a:t>
                </a:r>
              </a:p>
            </p:txBody>
          </p:sp>
        </p:grpSp>
      </p:grp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0787938-1C4F-7A42-946F-BEB53DAEDDD8}"/>
              </a:ext>
            </a:extLst>
          </p:cNvPr>
          <p:cNvCxnSpPr>
            <a:cxnSpLocks/>
          </p:cNvCxnSpPr>
          <p:nvPr/>
        </p:nvCxnSpPr>
        <p:spPr>
          <a:xfrm>
            <a:off x="3886200" y="1183673"/>
            <a:ext cx="0" cy="250844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EE2206F8-86D6-6F44-B43F-606E63901BC3}"/>
              </a:ext>
            </a:extLst>
          </p:cNvPr>
          <p:cNvCxnSpPr/>
          <p:nvPr/>
        </p:nvCxnSpPr>
        <p:spPr>
          <a:xfrm>
            <a:off x="0" y="5653020"/>
            <a:ext cx="77724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D3FF7D45-7EC9-5145-AEF9-B2384FAE994A}"/>
              </a:ext>
            </a:extLst>
          </p:cNvPr>
          <p:cNvSpPr txBox="1"/>
          <p:nvPr/>
        </p:nvSpPr>
        <p:spPr>
          <a:xfrm>
            <a:off x="2767293" y="5653020"/>
            <a:ext cx="223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Cut Here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D87C6C9-1F2A-4E47-8A44-E228D9778ADE}"/>
              </a:ext>
            </a:extLst>
          </p:cNvPr>
          <p:cNvSpPr/>
          <p:nvPr/>
        </p:nvSpPr>
        <p:spPr>
          <a:xfrm>
            <a:off x="31749" y="2226639"/>
            <a:ext cx="1828800" cy="28688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t" anchorCtr="0"/>
          <a:lstStyle/>
          <a:p>
            <a:pPr algn="ctr" defTabSz="16312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kern="0" dirty="0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Vectors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E047F908-9A4F-9544-9BED-D86DC53D91BE}"/>
              </a:ext>
            </a:extLst>
          </p:cNvPr>
          <p:cNvSpPr/>
          <p:nvPr/>
        </p:nvSpPr>
        <p:spPr>
          <a:xfrm>
            <a:off x="86658" y="2485789"/>
            <a:ext cx="822960" cy="274320"/>
          </a:xfrm>
          <a:prstGeom prst="round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6312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kern="0" dirty="0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Serial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42862391-4C77-CB4A-A3BF-577BA308D5FA}"/>
              </a:ext>
            </a:extLst>
          </p:cNvPr>
          <p:cNvSpPr/>
          <p:nvPr/>
        </p:nvSpPr>
        <p:spPr>
          <a:xfrm>
            <a:off x="975229" y="2485789"/>
            <a:ext cx="822960" cy="274320"/>
          </a:xfrm>
          <a:prstGeom prst="round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6312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kern="0" dirty="0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Parallel (MPI)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FBE594D2-E1C3-A740-A8E1-A3124644AD60}"/>
              </a:ext>
            </a:extLst>
          </p:cNvPr>
          <p:cNvSpPr/>
          <p:nvPr/>
        </p:nvSpPr>
        <p:spPr>
          <a:xfrm>
            <a:off x="86658" y="2812667"/>
            <a:ext cx="822960" cy="274320"/>
          </a:xfrm>
          <a:prstGeom prst="round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6312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kern="0" dirty="0" err="1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PThreads</a:t>
            </a:r>
            <a:endParaRPr lang="en-US" sz="800" b="1" kern="0" dirty="0">
              <a:solidFill>
                <a:prstClr val="black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2028967F-5947-A64D-B4C5-26E35209DBAC}"/>
              </a:ext>
            </a:extLst>
          </p:cNvPr>
          <p:cNvSpPr/>
          <p:nvPr/>
        </p:nvSpPr>
        <p:spPr>
          <a:xfrm>
            <a:off x="975229" y="2812667"/>
            <a:ext cx="822960" cy="274320"/>
          </a:xfrm>
          <a:prstGeom prst="round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6312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kern="0" dirty="0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OpenMP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9A7FF122-3DB1-5046-987A-06A149236F3F}"/>
              </a:ext>
            </a:extLst>
          </p:cNvPr>
          <p:cNvSpPr/>
          <p:nvPr/>
        </p:nvSpPr>
        <p:spPr>
          <a:xfrm>
            <a:off x="975229" y="3139545"/>
            <a:ext cx="822960" cy="274320"/>
          </a:xfrm>
          <a:prstGeom prst="round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6312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kern="0" dirty="0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CUDA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98DF6290-CD89-8C46-9B6A-32377E9EC170}"/>
              </a:ext>
            </a:extLst>
          </p:cNvPr>
          <p:cNvSpPr/>
          <p:nvPr/>
        </p:nvSpPr>
        <p:spPr>
          <a:xfrm>
            <a:off x="86658" y="3466423"/>
            <a:ext cx="822960" cy="274320"/>
          </a:xfrm>
          <a:prstGeom prst="round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6312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kern="0" dirty="0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HIP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89CA671C-27C6-C448-BFD2-9EBAEF03B828}"/>
              </a:ext>
            </a:extLst>
          </p:cNvPr>
          <p:cNvSpPr/>
          <p:nvPr/>
        </p:nvSpPr>
        <p:spPr>
          <a:xfrm>
            <a:off x="975229" y="4447057"/>
            <a:ext cx="822960" cy="274320"/>
          </a:xfrm>
          <a:prstGeom prst="round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6312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kern="0" dirty="0" err="1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ParHyp</a:t>
            </a:r>
            <a:endParaRPr lang="en-US" sz="800" b="1" kern="0" dirty="0">
              <a:solidFill>
                <a:prstClr val="black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ctr" defTabSz="16312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kern="0" dirty="0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(</a:t>
            </a:r>
            <a:r>
              <a:rPr lang="en-US" sz="800" b="1" i="1" kern="0" dirty="0" err="1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hypre</a:t>
            </a:r>
            <a:r>
              <a:rPr lang="en-US" sz="800" b="1" kern="0" dirty="0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E6C69B01-4FF3-0545-9DC0-024DECFC3630}"/>
              </a:ext>
            </a:extLst>
          </p:cNvPr>
          <p:cNvSpPr/>
          <p:nvPr/>
        </p:nvSpPr>
        <p:spPr>
          <a:xfrm>
            <a:off x="86658" y="4773934"/>
            <a:ext cx="822960" cy="274320"/>
          </a:xfrm>
          <a:prstGeom prst="round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6312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kern="0" dirty="0" err="1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PETSc</a:t>
            </a:r>
            <a:endParaRPr lang="en-US" sz="800" b="1" kern="0" dirty="0">
              <a:solidFill>
                <a:prstClr val="black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FD2CE010-E533-7F4C-B080-2AA5E429CC89}"/>
              </a:ext>
            </a:extLst>
          </p:cNvPr>
          <p:cNvSpPr/>
          <p:nvPr/>
        </p:nvSpPr>
        <p:spPr>
          <a:xfrm>
            <a:off x="86658" y="4120179"/>
            <a:ext cx="822960" cy="274320"/>
          </a:xfrm>
          <a:prstGeom prst="round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6312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kern="0" dirty="0" err="1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ManyVector</a:t>
            </a:r>
            <a:endParaRPr lang="en-US" sz="800" b="1" kern="0" dirty="0">
              <a:solidFill>
                <a:prstClr val="black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A5604FF7-2BBC-B443-868E-1CF36434A2B9}"/>
              </a:ext>
            </a:extLst>
          </p:cNvPr>
          <p:cNvSpPr/>
          <p:nvPr/>
        </p:nvSpPr>
        <p:spPr>
          <a:xfrm>
            <a:off x="86658" y="4447057"/>
            <a:ext cx="822960" cy="274320"/>
          </a:xfrm>
          <a:prstGeom prst="round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6312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kern="0" dirty="0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MPI + X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DB9004E8-53DA-7C4B-99E0-A8C74FA5CEBA}"/>
              </a:ext>
            </a:extLst>
          </p:cNvPr>
          <p:cNvSpPr/>
          <p:nvPr/>
        </p:nvSpPr>
        <p:spPr>
          <a:xfrm>
            <a:off x="86658" y="3139545"/>
            <a:ext cx="822960" cy="274320"/>
          </a:xfrm>
          <a:prstGeom prst="round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6312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kern="0" dirty="0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OpenMP DEV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798202E1-CF82-C74C-A12C-D94034CD8D69}"/>
              </a:ext>
            </a:extLst>
          </p:cNvPr>
          <p:cNvSpPr/>
          <p:nvPr/>
        </p:nvSpPr>
        <p:spPr>
          <a:xfrm>
            <a:off x="975229" y="4120179"/>
            <a:ext cx="822960" cy="274320"/>
          </a:xfrm>
          <a:prstGeom prst="round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6312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kern="0" dirty="0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MPI </a:t>
            </a:r>
            <a:r>
              <a:rPr lang="en-US" sz="800" b="1" kern="0" dirty="0" err="1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ManyVector</a:t>
            </a:r>
            <a:endParaRPr lang="en-US" sz="800" b="1" kern="0" dirty="0">
              <a:solidFill>
                <a:prstClr val="black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46FB44E5-BABA-0E4E-B05E-73A8A0B37EA3}"/>
              </a:ext>
            </a:extLst>
          </p:cNvPr>
          <p:cNvSpPr/>
          <p:nvPr/>
        </p:nvSpPr>
        <p:spPr>
          <a:xfrm>
            <a:off x="975229" y="4773934"/>
            <a:ext cx="822960" cy="274320"/>
          </a:xfrm>
          <a:prstGeom prst="round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6312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kern="0" dirty="0" err="1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Trilinos</a:t>
            </a:r>
            <a:endParaRPr lang="en-US" sz="800" b="1" kern="0" dirty="0">
              <a:solidFill>
                <a:prstClr val="black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4A97C732-A5F3-0D4B-93B1-15AF13EC1F4B}"/>
              </a:ext>
            </a:extLst>
          </p:cNvPr>
          <p:cNvSpPr/>
          <p:nvPr/>
        </p:nvSpPr>
        <p:spPr>
          <a:xfrm>
            <a:off x="975229" y="3466423"/>
            <a:ext cx="822960" cy="274320"/>
          </a:xfrm>
          <a:prstGeom prst="round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6312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kern="0" dirty="0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RAJA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9691C808-61DD-AA4D-A512-0A2B1AAA02C2}"/>
              </a:ext>
            </a:extLst>
          </p:cNvPr>
          <p:cNvSpPr/>
          <p:nvPr/>
        </p:nvSpPr>
        <p:spPr>
          <a:xfrm>
            <a:off x="975229" y="3793301"/>
            <a:ext cx="822960" cy="274320"/>
          </a:xfrm>
          <a:prstGeom prst="round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6312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kern="0" dirty="0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SYCL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DFE17C16-AA40-A040-8687-3440C0648DFD}"/>
              </a:ext>
            </a:extLst>
          </p:cNvPr>
          <p:cNvSpPr/>
          <p:nvPr/>
        </p:nvSpPr>
        <p:spPr>
          <a:xfrm>
            <a:off x="2937565" y="3138032"/>
            <a:ext cx="822960" cy="274320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MAGMA Dense</a:t>
            </a:r>
            <a:endParaRPr lang="en-US" sz="1050" b="1" dirty="0">
              <a:solidFill>
                <a:schemeClr val="tx1"/>
              </a:solidFill>
              <a:effectLst/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1CDC3A4-4441-3E4C-8DF6-50592AC7EC10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>
            <a:off x="4866216" y="2056914"/>
            <a:ext cx="0" cy="16972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425E4283-97EF-9448-89C8-DC81737C5790}"/>
              </a:ext>
            </a:extLst>
          </p:cNvPr>
          <p:cNvSpPr/>
          <p:nvPr/>
        </p:nvSpPr>
        <p:spPr>
          <a:xfrm>
            <a:off x="3951816" y="2226640"/>
            <a:ext cx="1828800" cy="33837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Linear Solvers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6A78546-624D-FF4E-B71F-691D567F5AD7}"/>
              </a:ext>
            </a:extLst>
          </p:cNvPr>
          <p:cNvSpPr/>
          <p:nvPr/>
        </p:nvSpPr>
        <p:spPr>
          <a:xfrm>
            <a:off x="3951816" y="2491086"/>
            <a:ext cx="182880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Matrix-based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68478DC-3746-1841-82C8-09DDC0301D25}"/>
              </a:ext>
            </a:extLst>
          </p:cNvPr>
          <p:cNvSpPr/>
          <p:nvPr/>
        </p:nvSpPr>
        <p:spPr>
          <a:xfrm>
            <a:off x="3951816" y="4403890"/>
            <a:ext cx="182880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Matrix-free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74590FE-F232-614B-9FC5-2A2DF8B174B0}"/>
              </a:ext>
            </a:extLst>
          </p:cNvPr>
          <p:cNvGrpSpPr/>
          <p:nvPr/>
        </p:nvGrpSpPr>
        <p:grpSpPr>
          <a:xfrm>
            <a:off x="4016048" y="4645424"/>
            <a:ext cx="1700336" cy="926292"/>
            <a:chOff x="4006233" y="4880951"/>
            <a:chExt cx="1700336" cy="926292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7061C1C9-C5EA-3B4F-A4FC-B0C54B65E57E}"/>
                </a:ext>
              </a:extLst>
            </p:cNvPr>
            <p:cNvSpPr/>
            <p:nvPr/>
          </p:nvSpPr>
          <p:spPr>
            <a:xfrm>
              <a:off x="4006233" y="5206937"/>
              <a:ext cx="822960" cy="274320"/>
            </a:xfrm>
            <a:prstGeom prst="round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SPTFQMR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3F790690-3676-1F46-B9C1-8ACD9FFA9891}"/>
                </a:ext>
              </a:extLst>
            </p:cNvPr>
            <p:cNvSpPr/>
            <p:nvPr/>
          </p:nvSpPr>
          <p:spPr>
            <a:xfrm>
              <a:off x="4883609" y="5206937"/>
              <a:ext cx="822960" cy="274320"/>
            </a:xfrm>
            <a:prstGeom prst="round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SPBCG</a:t>
              </a:r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9B2C8373-43CA-BB4B-8F4C-21736775173D}"/>
                </a:ext>
              </a:extLst>
            </p:cNvPr>
            <p:cNvSpPr/>
            <p:nvPr/>
          </p:nvSpPr>
          <p:spPr>
            <a:xfrm>
              <a:off x="4883609" y="4880951"/>
              <a:ext cx="822960" cy="274320"/>
            </a:xfrm>
            <a:prstGeom prst="round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SPFGMR</a:t>
              </a:r>
              <a:endParaRPr lang="en-US" sz="800" b="1" baseline="300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447FEFE7-4665-4642-ACBA-DF0BEEF4A221}"/>
                </a:ext>
              </a:extLst>
            </p:cNvPr>
            <p:cNvSpPr/>
            <p:nvPr/>
          </p:nvSpPr>
          <p:spPr>
            <a:xfrm>
              <a:off x="4444788" y="5532923"/>
              <a:ext cx="822960" cy="274320"/>
            </a:xfrm>
            <a:prstGeom prst="round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PCG</a:t>
              </a:r>
              <a:endParaRPr lang="en-US" sz="800" b="1" baseline="300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6E0620D3-110F-5B42-B375-C537CC43D6FA}"/>
                </a:ext>
              </a:extLst>
            </p:cNvPr>
            <p:cNvSpPr/>
            <p:nvPr/>
          </p:nvSpPr>
          <p:spPr>
            <a:xfrm>
              <a:off x="4006233" y="4880951"/>
              <a:ext cx="822960" cy="274320"/>
            </a:xfrm>
            <a:prstGeom prst="round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SPGMR</a:t>
              </a:r>
            </a:p>
          </p:txBody>
        </p:sp>
      </p:grp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D9EF97FA-E15A-0D46-AFF5-6ED125E8FE13}"/>
              </a:ext>
            </a:extLst>
          </p:cNvPr>
          <p:cNvSpPr/>
          <p:nvPr/>
        </p:nvSpPr>
        <p:spPr>
          <a:xfrm>
            <a:off x="4016048" y="2749337"/>
            <a:ext cx="822960" cy="274320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Dense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F71321EF-4495-2644-8E4F-FA7A5A9983AE}"/>
              </a:ext>
            </a:extLst>
          </p:cNvPr>
          <p:cNvSpPr/>
          <p:nvPr/>
        </p:nvSpPr>
        <p:spPr>
          <a:xfrm>
            <a:off x="4016048" y="3419126"/>
            <a:ext cx="822960" cy="274320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SuperLU</a:t>
            </a:r>
            <a:endParaRPr lang="en-US" sz="8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DIST / MT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6DFC235B-2C20-9440-8E6E-68431BCBE343}"/>
              </a:ext>
            </a:extLst>
          </p:cNvPr>
          <p:cNvSpPr/>
          <p:nvPr/>
        </p:nvSpPr>
        <p:spPr>
          <a:xfrm>
            <a:off x="4893424" y="2749337"/>
            <a:ext cx="822960" cy="274320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Band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94D2F58D-3CD4-CD4E-997A-5F16B4A767C8}"/>
              </a:ext>
            </a:extLst>
          </p:cNvPr>
          <p:cNvSpPr/>
          <p:nvPr/>
        </p:nvSpPr>
        <p:spPr>
          <a:xfrm>
            <a:off x="4893424" y="3090285"/>
            <a:ext cx="822960" cy="274320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KLU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19296009-175C-8A46-B5F7-2A4E1AA6BA65}"/>
              </a:ext>
            </a:extLst>
          </p:cNvPr>
          <p:cNvSpPr/>
          <p:nvPr/>
        </p:nvSpPr>
        <p:spPr>
          <a:xfrm>
            <a:off x="4016048" y="3090285"/>
            <a:ext cx="822960" cy="274320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LAPACK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Dense / Band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1A88C2D5-AFDB-6143-84B1-5F54AE55C8C6}"/>
              </a:ext>
            </a:extLst>
          </p:cNvPr>
          <p:cNvSpPr/>
          <p:nvPr/>
        </p:nvSpPr>
        <p:spPr>
          <a:xfrm>
            <a:off x="4893424" y="3413144"/>
            <a:ext cx="822960" cy="274320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cuSOLVER</a:t>
            </a:r>
            <a:endParaRPr lang="en-US" sz="8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144A350F-54F7-7D4A-A162-6C138E3BABEC}"/>
              </a:ext>
            </a:extLst>
          </p:cNvPr>
          <p:cNvSpPr/>
          <p:nvPr/>
        </p:nvSpPr>
        <p:spPr>
          <a:xfrm>
            <a:off x="4016048" y="3745392"/>
            <a:ext cx="822960" cy="274320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MAGMA Dense</a:t>
            </a:r>
            <a:endParaRPr lang="en-US" sz="800" b="1" baseline="30000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DCB8855-1999-2312-5024-359D66DC078B}"/>
              </a:ext>
            </a:extLst>
          </p:cNvPr>
          <p:cNvSpPr/>
          <p:nvPr/>
        </p:nvSpPr>
        <p:spPr>
          <a:xfrm>
            <a:off x="86658" y="3793301"/>
            <a:ext cx="822960" cy="274320"/>
          </a:xfrm>
          <a:prstGeom prst="round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6312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kern="0" dirty="0" err="1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Kokkos</a:t>
            </a:r>
            <a:endParaRPr lang="en-US" sz="800" b="1" kern="0" dirty="0">
              <a:solidFill>
                <a:prstClr val="black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BB58430-65F9-E5C0-89D6-9200E56001B6}"/>
              </a:ext>
            </a:extLst>
          </p:cNvPr>
          <p:cNvSpPr/>
          <p:nvPr/>
        </p:nvSpPr>
        <p:spPr>
          <a:xfrm>
            <a:off x="2049134" y="3471887"/>
            <a:ext cx="822960" cy="274320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Ginkgo Dense</a:t>
            </a:r>
            <a:endParaRPr lang="en-US" sz="1050" b="1" dirty="0">
              <a:solidFill>
                <a:schemeClr val="tx1"/>
              </a:solidFill>
              <a:effectLst/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F7471CBC-08E7-4B3B-EE82-1E60CCA3A30A}"/>
              </a:ext>
            </a:extLst>
          </p:cNvPr>
          <p:cNvSpPr/>
          <p:nvPr/>
        </p:nvSpPr>
        <p:spPr>
          <a:xfrm>
            <a:off x="2494702" y="3804161"/>
            <a:ext cx="822960" cy="274320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Kokkos</a:t>
            </a:r>
            <a:r>
              <a:rPr lang="en-US" sz="8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Dense</a:t>
            </a:r>
            <a:endParaRPr lang="en-US" sz="1050" b="1" dirty="0">
              <a:solidFill>
                <a:schemeClr val="tx1"/>
              </a:solidFill>
              <a:effectLst/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F5C8BE5-320A-B69C-7C2E-8E9EBC58A4D6}"/>
              </a:ext>
            </a:extLst>
          </p:cNvPr>
          <p:cNvSpPr/>
          <p:nvPr/>
        </p:nvSpPr>
        <p:spPr>
          <a:xfrm>
            <a:off x="2937565" y="3475953"/>
            <a:ext cx="822960" cy="274320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oneMKL</a:t>
            </a:r>
            <a:r>
              <a:rPr lang="en-US" sz="8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Dense</a:t>
            </a:r>
            <a:endParaRPr lang="en-US" sz="1050" b="1" dirty="0">
              <a:solidFill>
                <a:schemeClr val="tx1"/>
              </a:solidFill>
              <a:effectLst/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CF268AA-306E-9275-7E39-7BB218C61F4A}"/>
              </a:ext>
            </a:extLst>
          </p:cNvPr>
          <p:cNvSpPr/>
          <p:nvPr/>
        </p:nvSpPr>
        <p:spPr>
          <a:xfrm>
            <a:off x="4893424" y="3745392"/>
            <a:ext cx="822960" cy="274320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Ginkgo</a:t>
            </a:r>
            <a:endParaRPr lang="en-US" sz="800" b="1" baseline="30000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575CF796-5A08-C5B3-C8B6-766E9C770BC1}"/>
              </a:ext>
            </a:extLst>
          </p:cNvPr>
          <p:cNvSpPr/>
          <p:nvPr/>
        </p:nvSpPr>
        <p:spPr>
          <a:xfrm>
            <a:off x="2049134" y="3136567"/>
            <a:ext cx="822960" cy="274320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cuSPARSE</a:t>
            </a:r>
            <a:endParaRPr lang="en-US" sz="1050" b="1" dirty="0">
              <a:solidFill>
                <a:schemeClr val="tx1"/>
              </a:solidFill>
              <a:effectLst/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EDB8A823-C1CE-20DA-0AB7-D3F1F2517675}"/>
              </a:ext>
            </a:extLst>
          </p:cNvPr>
          <p:cNvSpPr/>
          <p:nvPr/>
        </p:nvSpPr>
        <p:spPr>
          <a:xfrm>
            <a:off x="4016048" y="4074679"/>
            <a:ext cx="822960" cy="274320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oneMKL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Dense</a:t>
            </a:r>
            <a:endParaRPr lang="en-US" sz="800" b="1" baseline="30000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ADB31B14-9694-8188-DFBE-2E294E915762}"/>
              </a:ext>
            </a:extLst>
          </p:cNvPr>
          <p:cNvSpPr/>
          <p:nvPr/>
        </p:nvSpPr>
        <p:spPr>
          <a:xfrm>
            <a:off x="4893424" y="4074679"/>
            <a:ext cx="822960" cy="274320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Kokkos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Kernels</a:t>
            </a:r>
            <a:endParaRPr lang="en-US" sz="800" b="1" baseline="30000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665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C7A746F-E41A-EE46-9D7D-920B93ACE251}"/>
              </a:ext>
            </a:extLst>
          </p:cNvPr>
          <p:cNvSpPr/>
          <p:nvPr/>
        </p:nvSpPr>
        <p:spPr>
          <a:xfrm>
            <a:off x="3337560" y="35440"/>
            <a:ext cx="109728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sundials-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x.x.x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4D5A13-4A7A-124E-9C55-E8F5924EE900}"/>
              </a:ext>
            </a:extLst>
          </p:cNvPr>
          <p:cNvSpPr/>
          <p:nvPr/>
        </p:nvSpPr>
        <p:spPr>
          <a:xfrm>
            <a:off x="134358" y="727150"/>
            <a:ext cx="731520" cy="18288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cmake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F5F35015-A3F6-164F-9911-71D204A0D832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rot="5400000">
            <a:off x="2030184" y="-1128866"/>
            <a:ext cx="325950" cy="338608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74F0C7D2-66B4-714D-9EFA-758554F13421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rot="5400000">
            <a:off x="2653140" y="-505050"/>
            <a:ext cx="326810" cy="213931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46D5E026-D4D3-A246-8C07-CB3F32CC9B40}"/>
              </a:ext>
            </a:extLst>
          </p:cNvPr>
          <p:cNvCxnSpPr>
            <a:cxnSpLocks/>
            <a:stCxn id="2" idx="2"/>
            <a:endCxn id="14" idx="0"/>
          </p:cNvCxnSpPr>
          <p:nvPr/>
        </p:nvCxnSpPr>
        <p:spPr>
          <a:xfrm rot="16200000" flipH="1">
            <a:off x="5414327" y="-1126928"/>
            <a:ext cx="335060" cy="339131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492191C-3504-A347-938F-FEFB1F690EB6}"/>
              </a:ext>
            </a:extLst>
          </p:cNvPr>
          <p:cNvSpPr/>
          <p:nvPr/>
        </p:nvSpPr>
        <p:spPr>
          <a:xfrm>
            <a:off x="6911755" y="736260"/>
            <a:ext cx="731520" cy="18288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test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C50B9F55-315D-FA49-AFBD-6C6CDC67B422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 rot="5400000">
            <a:off x="3322245" y="164055"/>
            <a:ext cx="326810" cy="80110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1D6C0DA3-CA67-194E-A070-492DCA2CAFDA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rot="16200000" flipH="1">
            <a:off x="4795066" y="-507666"/>
            <a:ext cx="326810" cy="214454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F0F855B2-6888-704E-A89B-83B3D6AD0590}"/>
              </a:ext>
            </a:extLst>
          </p:cNvPr>
          <p:cNvCxnSpPr/>
          <p:nvPr/>
        </p:nvCxnSpPr>
        <p:spPr>
          <a:xfrm>
            <a:off x="0" y="5652543"/>
            <a:ext cx="77724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9492C0C0-8426-014F-B5CA-BCD1FB02E09F}"/>
              </a:ext>
            </a:extLst>
          </p:cNvPr>
          <p:cNvSpPr txBox="1"/>
          <p:nvPr/>
        </p:nvSpPr>
        <p:spPr>
          <a:xfrm>
            <a:off x="2767293" y="5652543"/>
            <a:ext cx="223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Cut Here</a:t>
            </a:r>
          </a:p>
        </p:txBody>
      </p: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1D3E923F-7464-1C42-8249-08AA914ED40D}"/>
              </a:ext>
            </a:extLst>
          </p:cNvPr>
          <p:cNvGrpSpPr/>
          <p:nvPr/>
        </p:nvGrpSpPr>
        <p:grpSpPr>
          <a:xfrm>
            <a:off x="1289689" y="728010"/>
            <a:ext cx="914400" cy="1949910"/>
            <a:chOff x="1254864" y="728010"/>
            <a:chExt cx="914400" cy="194991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64CD04C-3521-1F4D-82E2-4B77610658FC}"/>
                </a:ext>
              </a:extLst>
            </p:cNvPr>
            <p:cNvSpPr/>
            <p:nvPr/>
          </p:nvSpPr>
          <p:spPr>
            <a:xfrm>
              <a:off x="1346304" y="728010"/>
              <a:ext cx="73152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doc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8104F55-8E2D-B143-AAD6-D4D759C53B3C}"/>
                </a:ext>
              </a:extLst>
            </p:cNvPr>
            <p:cNvSpPr/>
            <p:nvPr/>
          </p:nvSpPr>
          <p:spPr>
            <a:xfrm>
              <a:off x="1254864" y="1034445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arkode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B14C844F-4480-6B45-8E0C-CAFA81AAB126}"/>
                </a:ext>
              </a:extLst>
            </p:cNvPr>
            <p:cNvSpPr/>
            <p:nvPr/>
          </p:nvSpPr>
          <p:spPr>
            <a:xfrm>
              <a:off x="1254864" y="1326564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cvode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5580CAA-CF95-7745-973A-6420B4E22F52}"/>
                </a:ext>
              </a:extLst>
            </p:cNvPr>
            <p:cNvSpPr/>
            <p:nvPr/>
          </p:nvSpPr>
          <p:spPr>
            <a:xfrm>
              <a:off x="1254864" y="1618683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cvodes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F2C9FCAB-C391-1144-9082-69199DFE2A26}"/>
                </a:ext>
              </a:extLst>
            </p:cNvPr>
            <p:cNvSpPr/>
            <p:nvPr/>
          </p:nvSpPr>
          <p:spPr>
            <a:xfrm>
              <a:off x="1254864" y="1910802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6237FB46-8EC9-3E46-9CC3-1F144E4773B7}"/>
                </a:ext>
              </a:extLst>
            </p:cNvPr>
            <p:cNvSpPr/>
            <p:nvPr/>
          </p:nvSpPr>
          <p:spPr>
            <a:xfrm>
              <a:off x="1254864" y="2202921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idas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96789AFC-F79D-A543-A3B4-C0D34E465818}"/>
                </a:ext>
              </a:extLst>
            </p:cNvPr>
            <p:cNvSpPr/>
            <p:nvPr/>
          </p:nvSpPr>
          <p:spPr>
            <a:xfrm>
              <a:off x="1254864" y="2495040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kinsol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130" name="Elbow Connector 129">
              <a:extLst>
                <a:ext uri="{FF2B5EF4-FFF2-40B4-BE49-F238E27FC236}">
                  <a16:creationId xmlns:a16="http://schemas.microsoft.com/office/drawing/2014/main" id="{9C724413-D850-2944-9E8F-8E6B9318BD80}"/>
                </a:ext>
              </a:extLst>
            </p:cNvPr>
            <p:cNvCxnSpPr>
              <a:cxnSpLocks/>
              <a:stCxn id="4" idx="1"/>
              <a:endCxn id="123" idx="1"/>
            </p:cNvCxnSpPr>
            <p:nvPr/>
          </p:nvCxnSpPr>
          <p:spPr>
            <a:xfrm rot="10800000" flipV="1">
              <a:off x="1254864" y="819450"/>
              <a:ext cx="91440" cy="1767030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Elbow Connector 142">
              <a:extLst>
                <a:ext uri="{FF2B5EF4-FFF2-40B4-BE49-F238E27FC236}">
                  <a16:creationId xmlns:a16="http://schemas.microsoft.com/office/drawing/2014/main" id="{457B7E1D-8CD2-AD4A-AE84-0B331CDC9DBC}"/>
                </a:ext>
              </a:extLst>
            </p:cNvPr>
            <p:cNvCxnSpPr>
              <a:cxnSpLocks/>
              <a:stCxn id="4" idx="1"/>
              <a:endCxn id="122" idx="1"/>
            </p:cNvCxnSpPr>
            <p:nvPr/>
          </p:nvCxnSpPr>
          <p:spPr>
            <a:xfrm rot="10800000" flipV="1">
              <a:off x="1254864" y="819449"/>
              <a:ext cx="91440" cy="1474911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Elbow Connector 145">
              <a:extLst>
                <a:ext uri="{FF2B5EF4-FFF2-40B4-BE49-F238E27FC236}">
                  <a16:creationId xmlns:a16="http://schemas.microsoft.com/office/drawing/2014/main" id="{7A05F839-DA3B-3D46-8402-7F9FC2146BCA}"/>
                </a:ext>
              </a:extLst>
            </p:cNvPr>
            <p:cNvCxnSpPr>
              <a:cxnSpLocks/>
              <a:stCxn id="4" idx="1"/>
              <a:endCxn id="121" idx="1"/>
            </p:cNvCxnSpPr>
            <p:nvPr/>
          </p:nvCxnSpPr>
          <p:spPr>
            <a:xfrm rot="10800000" flipV="1">
              <a:off x="1254864" y="819450"/>
              <a:ext cx="91440" cy="1182792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Elbow Connector 148">
              <a:extLst>
                <a:ext uri="{FF2B5EF4-FFF2-40B4-BE49-F238E27FC236}">
                  <a16:creationId xmlns:a16="http://schemas.microsoft.com/office/drawing/2014/main" id="{17ED2178-40EB-7542-8471-70B5062A82C8}"/>
                </a:ext>
              </a:extLst>
            </p:cNvPr>
            <p:cNvCxnSpPr>
              <a:cxnSpLocks/>
              <a:stCxn id="4" idx="1"/>
              <a:endCxn id="120" idx="1"/>
            </p:cNvCxnSpPr>
            <p:nvPr/>
          </p:nvCxnSpPr>
          <p:spPr>
            <a:xfrm rot="10800000" flipV="1">
              <a:off x="1254864" y="819449"/>
              <a:ext cx="91440" cy="890673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Elbow Connector 151">
              <a:extLst>
                <a:ext uri="{FF2B5EF4-FFF2-40B4-BE49-F238E27FC236}">
                  <a16:creationId xmlns:a16="http://schemas.microsoft.com/office/drawing/2014/main" id="{433F5739-F60E-604F-B4EA-AE4D87AE1BB1}"/>
                </a:ext>
              </a:extLst>
            </p:cNvPr>
            <p:cNvCxnSpPr>
              <a:cxnSpLocks/>
              <a:stCxn id="4" idx="1"/>
              <a:endCxn id="119" idx="1"/>
            </p:cNvCxnSpPr>
            <p:nvPr/>
          </p:nvCxnSpPr>
          <p:spPr>
            <a:xfrm rot="10800000" flipV="1">
              <a:off x="1254864" y="819450"/>
              <a:ext cx="91440" cy="598554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Elbow Connector 154">
              <a:extLst>
                <a:ext uri="{FF2B5EF4-FFF2-40B4-BE49-F238E27FC236}">
                  <a16:creationId xmlns:a16="http://schemas.microsoft.com/office/drawing/2014/main" id="{48A29392-5EC3-1F4B-8A01-6F19A591E1CF}"/>
                </a:ext>
              </a:extLst>
            </p:cNvPr>
            <p:cNvCxnSpPr>
              <a:cxnSpLocks/>
              <a:stCxn id="4" idx="1"/>
              <a:endCxn id="118" idx="1"/>
            </p:cNvCxnSpPr>
            <p:nvPr/>
          </p:nvCxnSpPr>
          <p:spPr>
            <a:xfrm rot="10800000" flipV="1">
              <a:off x="1254864" y="819449"/>
              <a:ext cx="91440" cy="306435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6" name="Group 355">
            <a:extLst>
              <a:ext uri="{FF2B5EF4-FFF2-40B4-BE49-F238E27FC236}">
                <a16:creationId xmlns:a16="http://schemas.microsoft.com/office/drawing/2014/main" id="{014A7519-9228-764F-92C7-3CD6E33914AE}"/>
              </a:ext>
            </a:extLst>
          </p:cNvPr>
          <p:cNvGrpSpPr/>
          <p:nvPr/>
        </p:nvGrpSpPr>
        <p:grpSpPr>
          <a:xfrm>
            <a:off x="2627900" y="728010"/>
            <a:ext cx="914400" cy="3112536"/>
            <a:chOff x="2655163" y="728010"/>
            <a:chExt cx="914400" cy="311253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ADADF3D-939D-2043-9A70-1D34B499B89B}"/>
                </a:ext>
              </a:extLst>
            </p:cNvPr>
            <p:cNvSpPr/>
            <p:nvPr/>
          </p:nvSpPr>
          <p:spPr>
            <a:xfrm>
              <a:off x="2746603" y="728010"/>
              <a:ext cx="73152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examples</a:t>
              </a:r>
            </a:p>
          </p:txBody>
        </p:sp>
        <p:cxnSp>
          <p:nvCxnSpPr>
            <p:cNvPr id="67" name="Elbow Connector 66">
              <a:extLst>
                <a:ext uri="{FF2B5EF4-FFF2-40B4-BE49-F238E27FC236}">
                  <a16:creationId xmlns:a16="http://schemas.microsoft.com/office/drawing/2014/main" id="{5F49C193-F894-E344-AB8B-AF5B6288BA96}"/>
                </a:ext>
              </a:extLst>
            </p:cNvPr>
            <p:cNvCxnSpPr>
              <a:cxnSpLocks/>
              <a:stCxn id="5" idx="1"/>
              <a:endCxn id="77" idx="1"/>
            </p:cNvCxnSpPr>
            <p:nvPr/>
          </p:nvCxnSpPr>
          <p:spPr>
            <a:xfrm rot="10800000" flipV="1">
              <a:off x="2655163" y="819450"/>
              <a:ext cx="91440" cy="2929656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8034A661-9D70-A047-8894-064415C504F6}"/>
                </a:ext>
              </a:extLst>
            </p:cNvPr>
            <p:cNvSpPr/>
            <p:nvPr/>
          </p:nvSpPr>
          <p:spPr>
            <a:xfrm>
              <a:off x="2655163" y="1028598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arkode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EFAD9B0E-EF5F-F843-ABCA-CBC39162287F}"/>
                </a:ext>
              </a:extLst>
            </p:cNvPr>
            <p:cNvSpPr/>
            <p:nvPr/>
          </p:nvSpPr>
          <p:spPr>
            <a:xfrm>
              <a:off x="2655163" y="1320717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cvode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4FD5EF5-2E4C-B747-9D4C-58DC013F2ACB}"/>
                </a:ext>
              </a:extLst>
            </p:cNvPr>
            <p:cNvSpPr/>
            <p:nvPr/>
          </p:nvSpPr>
          <p:spPr>
            <a:xfrm>
              <a:off x="2655163" y="1612836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cvodes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FFCC313-F865-894B-85CE-81E831AF495E}"/>
                </a:ext>
              </a:extLst>
            </p:cNvPr>
            <p:cNvSpPr/>
            <p:nvPr/>
          </p:nvSpPr>
          <p:spPr>
            <a:xfrm>
              <a:off x="2655163" y="1904955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8743AA6-A279-3743-BEB5-6EF9E23B6C76}"/>
                </a:ext>
              </a:extLst>
            </p:cNvPr>
            <p:cNvSpPr/>
            <p:nvPr/>
          </p:nvSpPr>
          <p:spPr>
            <a:xfrm>
              <a:off x="2655163" y="2197074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idas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E550D29-542A-334C-802E-502284C5CE5C}"/>
                </a:ext>
              </a:extLst>
            </p:cNvPr>
            <p:cNvSpPr/>
            <p:nvPr/>
          </p:nvSpPr>
          <p:spPr>
            <a:xfrm>
              <a:off x="2655163" y="2489193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kinsol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4D1625F-23A2-4C46-BCF8-F20AD657C892}"/>
                </a:ext>
              </a:extLst>
            </p:cNvPr>
            <p:cNvSpPr/>
            <p:nvPr/>
          </p:nvSpPr>
          <p:spPr>
            <a:xfrm>
              <a:off x="2655163" y="2781312"/>
              <a:ext cx="914400" cy="182880"/>
            </a:xfrm>
            <a:prstGeom prst="rect">
              <a:avLst/>
            </a:prstGeom>
            <a:solidFill>
              <a:srgbClr val="DBE3F3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nvector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D6136CA-2EA2-3247-9DD9-3C0A44766EDF}"/>
                </a:ext>
              </a:extLst>
            </p:cNvPr>
            <p:cNvSpPr/>
            <p:nvPr/>
          </p:nvSpPr>
          <p:spPr>
            <a:xfrm>
              <a:off x="2655163" y="3073431"/>
              <a:ext cx="914400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sunlinsol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6A43B548-5F23-8F4A-8AC3-CB2C812A10E6}"/>
                </a:ext>
              </a:extLst>
            </p:cNvPr>
            <p:cNvSpPr/>
            <p:nvPr/>
          </p:nvSpPr>
          <p:spPr>
            <a:xfrm>
              <a:off x="2655163" y="3365550"/>
              <a:ext cx="914400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sunmatrix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0A30879D-6F1A-D743-969C-4BB1C2BF7BC1}"/>
                </a:ext>
              </a:extLst>
            </p:cNvPr>
            <p:cNvSpPr/>
            <p:nvPr/>
          </p:nvSpPr>
          <p:spPr>
            <a:xfrm>
              <a:off x="2655163" y="3657666"/>
              <a:ext cx="914400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sunnonlinsol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170" name="Elbow Connector 169">
              <a:extLst>
                <a:ext uri="{FF2B5EF4-FFF2-40B4-BE49-F238E27FC236}">
                  <a16:creationId xmlns:a16="http://schemas.microsoft.com/office/drawing/2014/main" id="{DE8AEF2A-C8C0-984D-8503-D1C87D415B59}"/>
                </a:ext>
              </a:extLst>
            </p:cNvPr>
            <p:cNvCxnSpPr>
              <a:cxnSpLocks/>
              <a:stCxn id="5" idx="1"/>
              <a:endCxn id="72" idx="1"/>
            </p:cNvCxnSpPr>
            <p:nvPr/>
          </p:nvCxnSpPr>
          <p:spPr>
            <a:xfrm rot="10800000" flipV="1">
              <a:off x="2655163" y="819450"/>
              <a:ext cx="91440" cy="1469064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Elbow Connector 172">
              <a:extLst>
                <a:ext uri="{FF2B5EF4-FFF2-40B4-BE49-F238E27FC236}">
                  <a16:creationId xmlns:a16="http://schemas.microsoft.com/office/drawing/2014/main" id="{A05EFB92-03CD-E646-AEDB-1F67DDAFF476}"/>
                </a:ext>
              </a:extLst>
            </p:cNvPr>
            <p:cNvCxnSpPr>
              <a:cxnSpLocks/>
              <a:stCxn id="5" idx="1"/>
              <a:endCxn id="73" idx="1"/>
            </p:cNvCxnSpPr>
            <p:nvPr/>
          </p:nvCxnSpPr>
          <p:spPr>
            <a:xfrm rot="10800000" flipV="1">
              <a:off x="2655163" y="819449"/>
              <a:ext cx="91440" cy="1761183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Elbow Connector 175">
              <a:extLst>
                <a:ext uri="{FF2B5EF4-FFF2-40B4-BE49-F238E27FC236}">
                  <a16:creationId xmlns:a16="http://schemas.microsoft.com/office/drawing/2014/main" id="{42C4BAF8-3A79-184C-B93A-11BA9E618996}"/>
                </a:ext>
              </a:extLst>
            </p:cNvPr>
            <p:cNvCxnSpPr>
              <a:cxnSpLocks/>
              <a:stCxn id="5" idx="1"/>
              <a:endCxn id="71" idx="1"/>
            </p:cNvCxnSpPr>
            <p:nvPr/>
          </p:nvCxnSpPr>
          <p:spPr>
            <a:xfrm rot="10800000" flipV="1">
              <a:off x="2655163" y="819449"/>
              <a:ext cx="91440" cy="1176945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Elbow Connector 178">
              <a:extLst>
                <a:ext uri="{FF2B5EF4-FFF2-40B4-BE49-F238E27FC236}">
                  <a16:creationId xmlns:a16="http://schemas.microsoft.com/office/drawing/2014/main" id="{E1A3BBE4-7CB6-A34D-8F99-426BCF6371AB}"/>
                </a:ext>
              </a:extLst>
            </p:cNvPr>
            <p:cNvCxnSpPr>
              <a:cxnSpLocks/>
              <a:stCxn id="5" idx="1"/>
              <a:endCxn id="70" idx="1"/>
            </p:cNvCxnSpPr>
            <p:nvPr/>
          </p:nvCxnSpPr>
          <p:spPr>
            <a:xfrm rot="10800000" flipV="1">
              <a:off x="2655163" y="819450"/>
              <a:ext cx="91440" cy="884826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Elbow Connector 181">
              <a:extLst>
                <a:ext uri="{FF2B5EF4-FFF2-40B4-BE49-F238E27FC236}">
                  <a16:creationId xmlns:a16="http://schemas.microsoft.com/office/drawing/2014/main" id="{EDC9ACB8-E962-854B-A920-207C0DB58308}"/>
                </a:ext>
              </a:extLst>
            </p:cNvPr>
            <p:cNvCxnSpPr>
              <a:cxnSpLocks/>
              <a:stCxn id="5" idx="1"/>
              <a:endCxn id="69" idx="1"/>
            </p:cNvCxnSpPr>
            <p:nvPr/>
          </p:nvCxnSpPr>
          <p:spPr>
            <a:xfrm rot="10800000" flipV="1">
              <a:off x="2655163" y="819449"/>
              <a:ext cx="91440" cy="592707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Elbow Connector 184">
              <a:extLst>
                <a:ext uri="{FF2B5EF4-FFF2-40B4-BE49-F238E27FC236}">
                  <a16:creationId xmlns:a16="http://schemas.microsoft.com/office/drawing/2014/main" id="{D0A74BB0-7D57-7243-84A6-AC6F0EFAAA80}"/>
                </a:ext>
              </a:extLst>
            </p:cNvPr>
            <p:cNvCxnSpPr>
              <a:cxnSpLocks/>
              <a:stCxn id="5" idx="1"/>
              <a:endCxn id="68" idx="1"/>
            </p:cNvCxnSpPr>
            <p:nvPr/>
          </p:nvCxnSpPr>
          <p:spPr>
            <a:xfrm rot="10800000" flipV="1">
              <a:off x="2655163" y="819450"/>
              <a:ext cx="91440" cy="300588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Elbow Connector 187">
              <a:extLst>
                <a:ext uri="{FF2B5EF4-FFF2-40B4-BE49-F238E27FC236}">
                  <a16:creationId xmlns:a16="http://schemas.microsoft.com/office/drawing/2014/main" id="{05D35E01-2651-C643-A1F3-910ABB4CBE56}"/>
                </a:ext>
              </a:extLst>
            </p:cNvPr>
            <p:cNvCxnSpPr>
              <a:cxnSpLocks/>
              <a:stCxn id="5" idx="1"/>
              <a:endCxn id="74" idx="1"/>
            </p:cNvCxnSpPr>
            <p:nvPr/>
          </p:nvCxnSpPr>
          <p:spPr>
            <a:xfrm rot="10800000" flipV="1">
              <a:off x="2655163" y="819450"/>
              <a:ext cx="91440" cy="2053302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Elbow Connector 190">
              <a:extLst>
                <a:ext uri="{FF2B5EF4-FFF2-40B4-BE49-F238E27FC236}">
                  <a16:creationId xmlns:a16="http://schemas.microsoft.com/office/drawing/2014/main" id="{23581194-AB0C-DA49-A497-F4A258290926}"/>
                </a:ext>
              </a:extLst>
            </p:cNvPr>
            <p:cNvCxnSpPr>
              <a:cxnSpLocks/>
              <a:stCxn id="5" idx="1"/>
              <a:endCxn id="75" idx="1"/>
            </p:cNvCxnSpPr>
            <p:nvPr/>
          </p:nvCxnSpPr>
          <p:spPr>
            <a:xfrm rot="10800000" flipV="1">
              <a:off x="2655163" y="819449"/>
              <a:ext cx="91440" cy="2345421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Elbow Connector 194">
              <a:extLst>
                <a:ext uri="{FF2B5EF4-FFF2-40B4-BE49-F238E27FC236}">
                  <a16:creationId xmlns:a16="http://schemas.microsoft.com/office/drawing/2014/main" id="{74FAF967-6C33-324B-9F49-1B0F089DA9AB}"/>
                </a:ext>
              </a:extLst>
            </p:cNvPr>
            <p:cNvCxnSpPr>
              <a:cxnSpLocks/>
              <a:stCxn id="5" idx="1"/>
              <a:endCxn id="76" idx="1"/>
            </p:cNvCxnSpPr>
            <p:nvPr/>
          </p:nvCxnSpPr>
          <p:spPr>
            <a:xfrm rot="10800000" flipV="1">
              <a:off x="2655163" y="819450"/>
              <a:ext cx="91440" cy="2637540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CA6B4FC8-BAE1-1A41-9D6C-5644300BBF60}"/>
              </a:ext>
            </a:extLst>
          </p:cNvPr>
          <p:cNvGrpSpPr/>
          <p:nvPr/>
        </p:nvGrpSpPr>
        <p:grpSpPr>
          <a:xfrm>
            <a:off x="3886199" y="401200"/>
            <a:ext cx="1263532" cy="3979746"/>
            <a:chOff x="3806287" y="401200"/>
            <a:chExt cx="1263532" cy="397974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9E659CF-7D4D-0045-8D9A-CBEE3020493C}"/>
                </a:ext>
              </a:extLst>
            </p:cNvPr>
            <p:cNvSpPr/>
            <p:nvPr/>
          </p:nvSpPr>
          <p:spPr>
            <a:xfrm>
              <a:off x="4246859" y="728010"/>
              <a:ext cx="73152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include</a:t>
              </a:r>
            </a:p>
          </p:txBody>
        </p:sp>
        <p:cxnSp>
          <p:nvCxnSpPr>
            <p:cNvPr id="10" name="Elbow Connector 9">
              <a:extLst>
                <a:ext uri="{FF2B5EF4-FFF2-40B4-BE49-F238E27FC236}">
                  <a16:creationId xmlns:a16="http://schemas.microsoft.com/office/drawing/2014/main" id="{12151DF0-E52C-4641-9F24-E7C939AD5784}"/>
                </a:ext>
              </a:extLst>
            </p:cNvPr>
            <p:cNvCxnSpPr>
              <a:cxnSpLocks/>
              <a:stCxn id="2" idx="2"/>
              <a:endCxn id="8" idx="0"/>
            </p:cNvCxnSpPr>
            <p:nvPr/>
          </p:nvCxnSpPr>
          <p:spPr>
            <a:xfrm rot="16200000" flipH="1">
              <a:off x="4046048" y="161439"/>
              <a:ext cx="326810" cy="80633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8E53BD8-BB64-0748-B898-E8233ECC6439}"/>
                </a:ext>
              </a:extLst>
            </p:cNvPr>
            <p:cNvSpPr/>
            <p:nvPr/>
          </p:nvSpPr>
          <p:spPr>
            <a:xfrm>
              <a:off x="4155419" y="1028598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arkode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5641FEA-585E-514C-8A92-41A868685863}"/>
                </a:ext>
              </a:extLst>
            </p:cNvPr>
            <p:cNvSpPr/>
            <p:nvPr/>
          </p:nvSpPr>
          <p:spPr>
            <a:xfrm>
              <a:off x="4155419" y="1320717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cvode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8D83498-7C1E-1B44-8C62-E577A40B7A0E}"/>
                </a:ext>
              </a:extLst>
            </p:cNvPr>
            <p:cNvSpPr/>
            <p:nvPr/>
          </p:nvSpPr>
          <p:spPr>
            <a:xfrm>
              <a:off x="4155419" y="1612836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cvodes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A99B72F-6557-DF4D-87C8-3AAB80030E2D}"/>
                </a:ext>
              </a:extLst>
            </p:cNvPr>
            <p:cNvSpPr/>
            <p:nvPr/>
          </p:nvSpPr>
          <p:spPr>
            <a:xfrm>
              <a:off x="4155419" y="1904955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CF4801A-AAA3-C84B-B329-4D6E9938320F}"/>
                </a:ext>
              </a:extLst>
            </p:cNvPr>
            <p:cNvSpPr/>
            <p:nvPr/>
          </p:nvSpPr>
          <p:spPr>
            <a:xfrm>
              <a:off x="4155419" y="2197074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idas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A631FFF-B536-CD45-9E49-C3FB6A5CC1CF}"/>
                </a:ext>
              </a:extLst>
            </p:cNvPr>
            <p:cNvSpPr/>
            <p:nvPr/>
          </p:nvSpPr>
          <p:spPr>
            <a:xfrm>
              <a:off x="4155419" y="2489193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kinsol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3ED81D5-0E43-B741-BFD6-6A72CAAB6FD6}"/>
                </a:ext>
              </a:extLst>
            </p:cNvPr>
            <p:cNvSpPr/>
            <p:nvPr/>
          </p:nvSpPr>
          <p:spPr>
            <a:xfrm>
              <a:off x="4155419" y="2781312"/>
              <a:ext cx="914400" cy="182880"/>
            </a:xfrm>
            <a:prstGeom prst="rect">
              <a:avLst/>
            </a:prstGeom>
            <a:solidFill>
              <a:srgbClr val="DBE3F3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nvector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2F0290F-B0CA-5D49-B4C9-8562837B8B56}"/>
                </a:ext>
              </a:extLst>
            </p:cNvPr>
            <p:cNvSpPr/>
            <p:nvPr/>
          </p:nvSpPr>
          <p:spPr>
            <a:xfrm>
              <a:off x="4155419" y="3073431"/>
              <a:ext cx="914400" cy="182880"/>
            </a:xfrm>
            <a:prstGeom prst="rect">
              <a:avLst/>
            </a:prstGeom>
            <a:solidFill>
              <a:srgbClr val="DBE3F3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sundials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D7EBACC-8912-1241-AE53-9A788B51E23A}"/>
                </a:ext>
              </a:extLst>
            </p:cNvPr>
            <p:cNvSpPr/>
            <p:nvPr/>
          </p:nvSpPr>
          <p:spPr>
            <a:xfrm>
              <a:off x="4155419" y="3365550"/>
              <a:ext cx="914400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sunlinsol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6440A37-CC05-0246-AB52-1D1AF93EC491}"/>
                </a:ext>
              </a:extLst>
            </p:cNvPr>
            <p:cNvSpPr/>
            <p:nvPr/>
          </p:nvSpPr>
          <p:spPr>
            <a:xfrm>
              <a:off x="4155419" y="3657666"/>
              <a:ext cx="914400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sunmatrix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F589B50-49D7-C244-AF6F-6C08E2F78B54}"/>
                </a:ext>
              </a:extLst>
            </p:cNvPr>
            <p:cNvSpPr/>
            <p:nvPr/>
          </p:nvSpPr>
          <p:spPr>
            <a:xfrm>
              <a:off x="4155419" y="3928767"/>
              <a:ext cx="914400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sunmemory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2B5612C4-1B7E-6544-83F0-85A7AC58BE2D}"/>
                </a:ext>
              </a:extLst>
            </p:cNvPr>
            <p:cNvSpPr/>
            <p:nvPr/>
          </p:nvSpPr>
          <p:spPr>
            <a:xfrm>
              <a:off x="4155419" y="4198066"/>
              <a:ext cx="914400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sunnonlinsol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218" name="Elbow Connector 217">
              <a:extLst>
                <a:ext uri="{FF2B5EF4-FFF2-40B4-BE49-F238E27FC236}">
                  <a16:creationId xmlns:a16="http://schemas.microsoft.com/office/drawing/2014/main" id="{5AE89666-A5D5-8144-8548-935AD7A62207}"/>
                </a:ext>
              </a:extLst>
            </p:cNvPr>
            <p:cNvCxnSpPr>
              <a:cxnSpLocks/>
              <a:stCxn id="8" idx="1"/>
              <a:endCxn id="102" idx="1"/>
            </p:cNvCxnSpPr>
            <p:nvPr/>
          </p:nvCxnSpPr>
          <p:spPr>
            <a:xfrm rot="10800000" flipV="1">
              <a:off x="4155419" y="819450"/>
              <a:ext cx="91440" cy="3470056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Elbow Connector 222">
              <a:extLst>
                <a:ext uri="{FF2B5EF4-FFF2-40B4-BE49-F238E27FC236}">
                  <a16:creationId xmlns:a16="http://schemas.microsoft.com/office/drawing/2014/main" id="{7D946088-3834-F646-83D2-8CD3DBA7F33C}"/>
                </a:ext>
              </a:extLst>
            </p:cNvPr>
            <p:cNvCxnSpPr>
              <a:cxnSpLocks/>
              <a:stCxn id="8" idx="1"/>
              <a:endCxn id="38" idx="1"/>
            </p:cNvCxnSpPr>
            <p:nvPr/>
          </p:nvCxnSpPr>
          <p:spPr>
            <a:xfrm rot="10800000" flipV="1">
              <a:off x="4155419" y="819449"/>
              <a:ext cx="91440" cy="3200757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Elbow Connector 226">
              <a:extLst>
                <a:ext uri="{FF2B5EF4-FFF2-40B4-BE49-F238E27FC236}">
                  <a16:creationId xmlns:a16="http://schemas.microsoft.com/office/drawing/2014/main" id="{7AF24B8D-F755-C94E-AE68-726E3B007F1B}"/>
                </a:ext>
              </a:extLst>
            </p:cNvPr>
            <p:cNvCxnSpPr>
              <a:cxnSpLocks/>
              <a:stCxn id="8" idx="1"/>
              <a:endCxn id="28" idx="1"/>
            </p:cNvCxnSpPr>
            <p:nvPr/>
          </p:nvCxnSpPr>
          <p:spPr>
            <a:xfrm rot="10800000" flipV="1">
              <a:off x="4155419" y="819450"/>
              <a:ext cx="91440" cy="2929656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Elbow Connector 230">
              <a:extLst>
                <a:ext uri="{FF2B5EF4-FFF2-40B4-BE49-F238E27FC236}">
                  <a16:creationId xmlns:a16="http://schemas.microsoft.com/office/drawing/2014/main" id="{3B075677-690A-B64D-A14A-7F7F1144EB46}"/>
                </a:ext>
              </a:extLst>
            </p:cNvPr>
            <p:cNvCxnSpPr>
              <a:cxnSpLocks/>
              <a:stCxn id="8" idx="1"/>
              <a:endCxn id="23" idx="1"/>
            </p:cNvCxnSpPr>
            <p:nvPr/>
          </p:nvCxnSpPr>
          <p:spPr>
            <a:xfrm rot="10800000" flipV="1">
              <a:off x="4155419" y="819450"/>
              <a:ext cx="91440" cy="1469064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Elbow Connector 231">
              <a:extLst>
                <a:ext uri="{FF2B5EF4-FFF2-40B4-BE49-F238E27FC236}">
                  <a16:creationId xmlns:a16="http://schemas.microsoft.com/office/drawing/2014/main" id="{D0D1CF2E-C9C6-504C-BCBB-F07252EACE2D}"/>
                </a:ext>
              </a:extLst>
            </p:cNvPr>
            <p:cNvCxnSpPr>
              <a:cxnSpLocks/>
              <a:stCxn id="8" idx="1"/>
              <a:endCxn id="27" idx="1"/>
            </p:cNvCxnSpPr>
            <p:nvPr/>
          </p:nvCxnSpPr>
          <p:spPr>
            <a:xfrm rot="10800000" flipV="1">
              <a:off x="4155419" y="819450"/>
              <a:ext cx="91440" cy="2637540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Elbow Connector 235">
              <a:extLst>
                <a:ext uri="{FF2B5EF4-FFF2-40B4-BE49-F238E27FC236}">
                  <a16:creationId xmlns:a16="http://schemas.microsoft.com/office/drawing/2014/main" id="{F5FCE59D-F0C9-1E48-833F-F65D0A8D1560}"/>
                </a:ext>
              </a:extLst>
            </p:cNvPr>
            <p:cNvCxnSpPr>
              <a:cxnSpLocks/>
              <a:stCxn id="8" idx="1"/>
              <a:endCxn id="26" idx="1"/>
            </p:cNvCxnSpPr>
            <p:nvPr/>
          </p:nvCxnSpPr>
          <p:spPr>
            <a:xfrm rot="10800000" flipV="1">
              <a:off x="4155419" y="819449"/>
              <a:ext cx="91440" cy="2345421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Elbow Connector 238">
              <a:extLst>
                <a:ext uri="{FF2B5EF4-FFF2-40B4-BE49-F238E27FC236}">
                  <a16:creationId xmlns:a16="http://schemas.microsoft.com/office/drawing/2014/main" id="{ECEF5CB6-4849-2142-B9A0-183FC06203B0}"/>
                </a:ext>
              </a:extLst>
            </p:cNvPr>
            <p:cNvCxnSpPr>
              <a:cxnSpLocks/>
              <a:stCxn id="8" idx="1"/>
              <a:endCxn id="25" idx="1"/>
            </p:cNvCxnSpPr>
            <p:nvPr/>
          </p:nvCxnSpPr>
          <p:spPr>
            <a:xfrm rot="10800000" flipV="1">
              <a:off x="4155419" y="819450"/>
              <a:ext cx="91440" cy="2053302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Elbow Connector 241">
              <a:extLst>
                <a:ext uri="{FF2B5EF4-FFF2-40B4-BE49-F238E27FC236}">
                  <a16:creationId xmlns:a16="http://schemas.microsoft.com/office/drawing/2014/main" id="{F4CA1299-1881-8049-86B3-E2F73241BDCD}"/>
                </a:ext>
              </a:extLst>
            </p:cNvPr>
            <p:cNvCxnSpPr>
              <a:cxnSpLocks/>
              <a:stCxn id="8" idx="1"/>
              <a:endCxn id="24" idx="1"/>
            </p:cNvCxnSpPr>
            <p:nvPr/>
          </p:nvCxnSpPr>
          <p:spPr>
            <a:xfrm rot="10800000" flipV="1">
              <a:off x="4155419" y="819449"/>
              <a:ext cx="91440" cy="1761183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Elbow Connector 246">
              <a:extLst>
                <a:ext uri="{FF2B5EF4-FFF2-40B4-BE49-F238E27FC236}">
                  <a16:creationId xmlns:a16="http://schemas.microsoft.com/office/drawing/2014/main" id="{977BF78A-75D3-E74E-95D4-3B66CD2CA68F}"/>
                </a:ext>
              </a:extLst>
            </p:cNvPr>
            <p:cNvCxnSpPr>
              <a:cxnSpLocks/>
              <a:stCxn id="8" idx="1"/>
              <a:endCxn id="22" idx="1"/>
            </p:cNvCxnSpPr>
            <p:nvPr/>
          </p:nvCxnSpPr>
          <p:spPr>
            <a:xfrm rot="10800000" flipV="1">
              <a:off x="4155419" y="819449"/>
              <a:ext cx="91440" cy="1176945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Elbow Connector 249">
              <a:extLst>
                <a:ext uri="{FF2B5EF4-FFF2-40B4-BE49-F238E27FC236}">
                  <a16:creationId xmlns:a16="http://schemas.microsoft.com/office/drawing/2014/main" id="{0FE7DFDD-F02A-974B-86C2-0B9608B309C4}"/>
                </a:ext>
              </a:extLst>
            </p:cNvPr>
            <p:cNvCxnSpPr>
              <a:cxnSpLocks/>
              <a:stCxn id="8" idx="1"/>
              <a:endCxn id="21" idx="1"/>
            </p:cNvCxnSpPr>
            <p:nvPr/>
          </p:nvCxnSpPr>
          <p:spPr>
            <a:xfrm rot="10800000" flipV="1">
              <a:off x="4155419" y="819450"/>
              <a:ext cx="91440" cy="884826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Elbow Connector 252">
              <a:extLst>
                <a:ext uri="{FF2B5EF4-FFF2-40B4-BE49-F238E27FC236}">
                  <a16:creationId xmlns:a16="http://schemas.microsoft.com/office/drawing/2014/main" id="{B6C1F5FD-454D-EE4A-864C-AF0AD9363982}"/>
                </a:ext>
              </a:extLst>
            </p:cNvPr>
            <p:cNvCxnSpPr>
              <a:cxnSpLocks/>
              <a:stCxn id="8" idx="1"/>
              <a:endCxn id="20" idx="1"/>
            </p:cNvCxnSpPr>
            <p:nvPr/>
          </p:nvCxnSpPr>
          <p:spPr>
            <a:xfrm rot="10800000" flipV="1">
              <a:off x="4155419" y="819449"/>
              <a:ext cx="91440" cy="592707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Elbow Connector 255">
              <a:extLst>
                <a:ext uri="{FF2B5EF4-FFF2-40B4-BE49-F238E27FC236}">
                  <a16:creationId xmlns:a16="http://schemas.microsoft.com/office/drawing/2014/main" id="{28967325-020B-2142-B56C-1E0A274A3F20}"/>
                </a:ext>
              </a:extLst>
            </p:cNvPr>
            <p:cNvCxnSpPr>
              <a:cxnSpLocks/>
              <a:stCxn id="8" idx="1"/>
              <a:endCxn id="19" idx="1"/>
            </p:cNvCxnSpPr>
            <p:nvPr/>
          </p:nvCxnSpPr>
          <p:spPr>
            <a:xfrm rot="10800000" flipV="1">
              <a:off x="4155419" y="819450"/>
              <a:ext cx="91440" cy="300588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F627F366-0A28-FC46-BB17-2F643F1BDEFC}"/>
              </a:ext>
            </a:extLst>
          </p:cNvPr>
          <p:cNvSpPr/>
          <p:nvPr/>
        </p:nvSpPr>
        <p:spPr>
          <a:xfrm>
            <a:off x="5601174" y="2552661"/>
            <a:ext cx="91440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EB54E34-77FE-424D-8D6F-0EA16966668C}"/>
              </a:ext>
            </a:extLst>
          </p:cNvPr>
          <p:cNvSpPr/>
          <p:nvPr/>
        </p:nvSpPr>
        <p:spPr>
          <a:xfrm>
            <a:off x="5980413" y="1285628"/>
            <a:ext cx="548640" cy="182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fcmix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D3FE82C-4C09-A345-8EA7-97E8DD727085}"/>
              </a:ext>
            </a:extLst>
          </p:cNvPr>
          <p:cNvSpPr/>
          <p:nvPr/>
        </p:nvSpPr>
        <p:spPr>
          <a:xfrm>
            <a:off x="5980413" y="2301373"/>
            <a:ext cx="548640" cy="182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fcmix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163DBA1-5801-F545-8532-8A502AB68F9D}"/>
              </a:ext>
            </a:extLst>
          </p:cNvPr>
          <p:cNvSpPr/>
          <p:nvPr/>
        </p:nvSpPr>
        <p:spPr>
          <a:xfrm>
            <a:off x="5980413" y="2810691"/>
            <a:ext cx="548640" cy="182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fcmix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B794C4-10D2-1B43-87D5-1CF2C65BD19B}"/>
              </a:ext>
            </a:extLst>
          </p:cNvPr>
          <p:cNvSpPr/>
          <p:nvPr/>
        </p:nvSpPr>
        <p:spPr>
          <a:xfrm>
            <a:off x="5980413" y="3824019"/>
            <a:ext cx="548640" cy="182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fcmix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E269CAE-92AA-9A4D-9F44-7CC4337F27F0}"/>
              </a:ext>
            </a:extLst>
          </p:cNvPr>
          <p:cNvSpPr/>
          <p:nvPr/>
        </p:nvSpPr>
        <p:spPr>
          <a:xfrm>
            <a:off x="6579365" y="1285628"/>
            <a:ext cx="548640" cy="182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fmod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41605F5D-038B-8E4D-98EA-54AC61402769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01645" y="1202333"/>
            <a:ext cx="164591" cy="182880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B071F222-1D10-AB4E-A452-18E24B817C7F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01645" y="2216808"/>
            <a:ext cx="164591" cy="182880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C9DD90D1-7427-844F-9E1F-B6EC56DD69D6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01645" y="2728209"/>
            <a:ext cx="164591" cy="182880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D247D06F-5A01-DC41-B4FC-6CB550C4226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04619" y="3744207"/>
            <a:ext cx="164591" cy="182880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6E135955-D4AB-BD41-854F-4742E896ABAB}"/>
              </a:ext>
            </a:extLst>
          </p:cNvPr>
          <p:cNvSpPr/>
          <p:nvPr/>
        </p:nvSpPr>
        <p:spPr>
          <a:xfrm>
            <a:off x="5983959" y="1800529"/>
            <a:ext cx="548640" cy="182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fmod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EA1B3D60-378D-DD43-94F8-63AA3168521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01645" y="1716234"/>
            <a:ext cx="164591" cy="182880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F32047C0-B592-4445-AA87-62785621E609}"/>
              </a:ext>
            </a:extLst>
          </p:cNvPr>
          <p:cNvSpPr/>
          <p:nvPr/>
        </p:nvSpPr>
        <p:spPr>
          <a:xfrm>
            <a:off x="6579365" y="2301373"/>
            <a:ext cx="548640" cy="182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fmod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AA11643-2D33-974F-BAEA-13EB0E95FA44}"/>
              </a:ext>
            </a:extLst>
          </p:cNvPr>
          <p:cNvSpPr/>
          <p:nvPr/>
        </p:nvSpPr>
        <p:spPr>
          <a:xfrm>
            <a:off x="5980235" y="3313944"/>
            <a:ext cx="548640" cy="182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fmod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7C764B0C-3305-5E44-85A2-E05B00E6CD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01645" y="3238358"/>
            <a:ext cx="164591" cy="182880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5815D40-DCD5-6F4C-B4C1-0CE330910CDA}"/>
              </a:ext>
            </a:extLst>
          </p:cNvPr>
          <p:cNvSpPr/>
          <p:nvPr/>
        </p:nvSpPr>
        <p:spPr>
          <a:xfrm>
            <a:off x="6579365" y="3824019"/>
            <a:ext cx="548640" cy="182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fmod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ACB42A6-2610-B543-84E6-C33D6421AF0D}"/>
              </a:ext>
            </a:extLst>
          </p:cNvPr>
          <p:cNvSpPr/>
          <p:nvPr/>
        </p:nvSpPr>
        <p:spPr>
          <a:xfrm>
            <a:off x="6580967" y="2809320"/>
            <a:ext cx="548640" cy="182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fmod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grpSp>
        <p:nvGrpSpPr>
          <p:cNvPr id="359" name="Group 358">
            <a:extLst>
              <a:ext uri="{FF2B5EF4-FFF2-40B4-BE49-F238E27FC236}">
                <a16:creationId xmlns:a16="http://schemas.microsoft.com/office/drawing/2014/main" id="{FA64F15D-E08A-9644-800F-6989ABFE5240}"/>
              </a:ext>
            </a:extLst>
          </p:cNvPr>
          <p:cNvGrpSpPr/>
          <p:nvPr/>
        </p:nvGrpSpPr>
        <p:grpSpPr>
          <a:xfrm>
            <a:off x="5573542" y="728010"/>
            <a:ext cx="914400" cy="4865546"/>
            <a:chOff x="5601174" y="728010"/>
            <a:chExt cx="914400" cy="486554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01F5A53-092A-BD4F-B38A-2C3233E33C69}"/>
                </a:ext>
              </a:extLst>
            </p:cNvPr>
            <p:cNvSpPr/>
            <p:nvPr/>
          </p:nvSpPr>
          <p:spPr>
            <a:xfrm>
              <a:off x="5692614" y="728010"/>
              <a:ext cx="73152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src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0C6BF2A-5837-F544-A69D-7DFD1787B9FD}"/>
                </a:ext>
              </a:extLst>
            </p:cNvPr>
            <p:cNvSpPr/>
            <p:nvPr/>
          </p:nvSpPr>
          <p:spPr>
            <a:xfrm>
              <a:off x="5601174" y="4377288"/>
              <a:ext cx="914400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sundials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325812E-FE80-8249-9DAF-730490AA22A1}"/>
                </a:ext>
              </a:extLst>
            </p:cNvPr>
            <p:cNvSpPr/>
            <p:nvPr/>
          </p:nvSpPr>
          <p:spPr>
            <a:xfrm>
              <a:off x="5601174" y="4635318"/>
              <a:ext cx="914400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sunlinsol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CA86B5C-DA5C-D640-8909-E1C7FDB30D51}"/>
                </a:ext>
              </a:extLst>
            </p:cNvPr>
            <p:cNvSpPr/>
            <p:nvPr/>
          </p:nvSpPr>
          <p:spPr>
            <a:xfrm>
              <a:off x="5601174" y="4893346"/>
              <a:ext cx="914400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sunmatrix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DAD20CE-5A8C-0C4F-8CA2-9737ED302E99}"/>
                </a:ext>
              </a:extLst>
            </p:cNvPr>
            <p:cNvSpPr/>
            <p:nvPr/>
          </p:nvSpPr>
          <p:spPr>
            <a:xfrm>
              <a:off x="5601174" y="1028598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arkode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8809264-A6E8-CA40-A173-2252C3504290}"/>
                </a:ext>
              </a:extLst>
            </p:cNvPr>
            <p:cNvSpPr/>
            <p:nvPr/>
          </p:nvSpPr>
          <p:spPr>
            <a:xfrm>
              <a:off x="5601174" y="1544658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cvode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A8951F3-8471-F643-9E14-AE570BCE1A42}"/>
                </a:ext>
              </a:extLst>
            </p:cNvPr>
            <p:cNvSpPr/>
            <p:nvPr/>
          </p:nvSpPr>
          <p:spPr>
            <a:xfrm>
              <a:off x="5601174" y="2050778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cvodes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63E1A59-460E-EA42-B992-06293DE5B596}"/>
                </a:ext>
              </a:extLst>
            </p:cNvPr>
            <p:cNvSpPr/>
            <p:nvPr/>
          </p:nvSpPr>
          <p:spPr>
            <a:xfrm>
              <a:off x="5601174" y="3061632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idas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A712B0E-A107-4D4B-8501-16C7305048E3}"/>
                </a:ext>
              </a:extLst>
            </p:cNvPr>
            <p:cNvSpPr/>
            <p:nvPr/>
          </p:nvSpPr>
          <p:spPr>
            <a:xfrm>
              <a:off x="5601174" y="3567751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kinsol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37A2C9A-F141-4C41-BCBF-D58659AD911D}"/>
                </a:ext>
              </a:extLst>
            </p:cNvPr>
            <p:cNvSpPr/>
            <p:nvPr/>
          </p:nvSpPr>
          <p:spPr>
            <a:xfrm>
              <a:off x="5601174" y="4112165"/>
              <a:ext cx="914400" cy="182880"/>
            </a:xfrm>
            <a:prstGeom prst="rect">
              <a:avLst/>
            </a:prstGeom>
            <a:solidFill>
              <a:srgbClr val="DBE3F3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nvector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E1842D5-2F20-4248-8115-3A23C953952D}"/>
                </a:ext>
              </a:extLst>
            </p:cNvPr>
            <p:cNvSpPr/>
            <p:nvPr/>
          </p:nvSpPr>
          <p:spPr>
            <a:xfrm>
              <a:off x="5601174" y="5152011"/>
              <a:ext cx="914400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sunmemory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82F64B8D-F16C-8648-8382-B0C99D7D0BC2}"/>
                </a:ext>
              </a:extLst>
            </p:cNvPr>
            <p:cNvSpPr/>
            <p:nvPr/>
          </p:nvSpPr>
          <p:spPr>
            <a:xfrm>
              <a:off x="5601174" y="5410676"/>
              <a:ext cx="914400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sunnonlinsol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108" name="Elbow Connector 107">
              <a:extLst>
                <a:ext uri="{FF2B5EF4-FFF2-40B4-BE49-F238E27FC236}">
                  <a16:creationId xmlns:a16="http://schemas.microsoft.com/office/drawing/2014/main" id="{B8FD279C-20AC-0A4D-B3B5-279B6A263E09}"/>
                </a:ext>
              </a:extLst>
            </p:cNvPr>
            <p:cNvCxnSpPr>
              <a:cxnSpLocks/>
              <a:stCxn id="6" idx="1"/>
              <a:endCxn id="105" idx="1"/>
            </p:cNvCxnSpPr>
            <p:nvPr/>
          </p:nvCxnSpPr>
          <p:spPr>
            <a:xfrm rot="10800000" flipV="1">
              <a:off x="5601174" y="819450"/>
              <a:ext cx="91440" cy="4682666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Elbow Connector 278">
              <a:extLst>
                <a:ext uri="{FF2B5EF4-FFF2-40B4-BE49-F238E27FC236}">
                  <a16:creationId xmlns:a16="http://schemas.microsoft.com/office/drawing/2014/main" id="{C1C2B09C-907B-984D-9E03-D71AF4A45C85}"/>
                </a:ext>
              </a:extLst>
            </p:cNvPr>
            <p:cNvCxnSpPr>
              <a:cxnSpLocks/>
              <a:stCxn id="6" idx="1"/>
              <a:endCxn id="64" idx="1"/>
            </p:cNvCxnSpPr>
            <p:nvPr/>
          </p:nvCxnSpPr>
          <p:spPr>
            <a:xfrm rot="10800000" flipV="1">
              <a:off x="5601174" y="819449"/>
              <a:ext cx="91440" cy="4424001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Elbow Connector 281">
              <a:extLst>
                <a:ext uri="{FF2B5EF4-FFF2-40B4-BE49-F238E27FC236}">
                  <a16:creationId xmlns:a16="http://schemas.microsoft.com/office/drawing/2014/main" id="{00BD4659-E855-E140-88B8-C4C8F2625CAC}"/>
                </a:ext>
              </a:extLst>
            </p:cNvPr>
            <p:cNvCxnSpPr>
              <a:cxnSpLocks/>
              <a:stCxn id="6" idx="1"/>
              <a:endCxn id="43" idx="1"/>
            </p:cNvCxnSpPr>
            <p:nvPr/>
          </p:nvCxnSpPr>
          <p:spPr>
            <a:xfrm rot="10800000" flipV="1">
              <a:off x="5601174" y="819450"/>
              <a:ext cx="91440" cy="4165336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Elbow Connector 284">
              <a:extLst>
                <a:ext uri="{FF2B5EF4-FFF2-40B4-BE49-F238E27FC236}">
                  <a16:creationId xmlns:a16="http://schemas.microsoft.com/office/drawing/2014/main" id="{4EAB3E6F-436A-014B-AE58-B809A0669435}"/>
                </a:ext>
              </a:extLst>
            </p:cNvPr>
            <p:cNvCxnSpPr>
              <a:cxnSpLocks/>
              <a:stCxn id="6" idx="1"/>
              <a:endCxn id="42" idx="1"/>
            </p:cNvCxnSpPr>
            <p:nvPr/>
          </p:nvCxnSpPr>
          <p:spPr>
            <a:xfrm rot="10800000" flipV="1">
              <a:off x="5601174" y="819450"/>
              <a:ext cx="91440" cy="3907308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Elbow Connector 287">
              <a:extLst>
                <a:ext uri="{FF2B5EF4-FFF2-40B4-BE49-F238E27FC236}">
                  <a16:creationId xmlns:a16="http://schemas.microsoft.com/office/drawing/2014/main" id="{C41901D9-3F18-BE41-9520-33D6EEE5E314}"/>
                </a:ext>
              </a:extLst>
            </p:cNvPr>
            <p:cNvCxnSpPr>
              <a:cxnSpLocks/>
              <a:stCxn id="6" idx="1"/>
              <a:endCxn id="41" idx="1"/>
            </p:cNvCxnSpPr>
            <p:nvPr/>
          </p:nvCxnSpPr>
          <p:spPr>
            <a:xfrm rot="10800000" flipV="1">
              <a:off x="5601174" y="819450"/>
              <a:ext cx="91440" cy="3649278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Elbow Connector 290">
              <a:extLst>
                <a:ext uri="{FF2B5EF4-FFF2-40B4-BE49-F238E27FC236}">
                  <a16:creationId xmlns:a16="http://schemas.microsoft.com/office/drawing/2014/main" id="{210BB9BD-443F-7948-8D7B-C81DF9B43DA6}"/>
                </a:ext>
              </a:extLst>
            </p:cNvPr>
            <p:cNvCxnSpPr>
              <a:cxnSpLocks/>
              <a:stCxn id="6" idx="1"/>
              <a:endCxn id="50" idx="1"/>
            </p:cNvCxnSpPr>
            <p:nvPr/>
          </p:nvCxnSpPr>
          <p:spPr>
            <a:xfrm rot="10800000" flipV="1">
              <a:off x="5601174" y="819449"/>
              <a:ext cx="91440" cy="3384155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Elbow Connector 293">
              <a:extLst>
                <a:ext uri="{FF2B5EF4-FFF2-40B4-BE49-F238E27FC236}">
                  <a16:creationId xmlns:a16="http://schemas.microsoft.com/office/drawing/2014/main" id="{BAB58BD9-C58B-4345-A8CF-3F74FFC58AF7}"/>
                </a:ext>
              </a:extLst>
            </p:cNvPr>
            <p:cNvCxnSpPr>
              <a:cxnSpLocks/>
              <a:stCxn id="6" idx="1"/>
              <a:endCxn id="49" idx="1"/>
            </p:cNvCxnSpPr>
            <p:nvPr/>
          </p:nvCxnSpPr>
          <p:spPr>
            <a:xfrm rot="10800000" flipV="1">
              <a:off x="5601174" y="819449"/>
              <a:ext cx="91440" cy="2839741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Elbow Connector 296">
              <a:extLst>
                <a:ext uri="{FF2B5EF4-FFF2-40B4-BE49-F238E27FC236}">
                  <a16:creationId xmlns:a16="http://schemas.microsoft.com/office/drawing/2014/main" id="{C7E1CD35-1BFF-6D4B-8772-CFACCC047761}"/>
                </a:ext>
              </a:extLst>
            </p:cNvPr>
            <p:cNvCxnSpPr>
              <a:cxnSpLocks/>
              <a:stCxn id="6" idx="1"/>
              <a:endCxn id="48" idx="1"/>
            </p:cNvCxnSpPr>
            <p:nvPr/>
          </p:nvCxnSpPr>
          <p:spPr>
            <a:xfrm rot="10800000" flipV="1">
              <a:off x="5601174" y="819450"/>
              <a:ext cx="91440" cy="2333622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Elbow Connector 299">
              <a:extLst>
                <a:ext uri="{FF2B5EF4-FFF2-40B4-BE49-F238E27FC236}">
                  <a16:creationId xmlns:a16="http://schemas.microsoft.com/office/drawing/2014/main" id="{134653EB-7791-4C45-9752-D8B80AA58651}"/>
                </a:ext>
              </a:extLst>
            </p:cNvPr>
            <p:cNvCxnSpPr>
              <a:cxnSpLocks/>
              <a:stCxn id="6" idx="1"/>
              <a:endCxn id="47" idx="1"/>
            </p:cNvCxnSpPr>
            <p:nvPr/>
          </p:nvCxnSpPr>
          <p:spPr>
            <a:xfrm rot="10800000" flipV="1">
              <a:off x="5601174" y="819449"/>
              <a:ext cx="91440" cy="1824651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Elbow Connector 302">
              <a:extLst>
                <a:ext uri="{FF2B5EF4-FFF2-40B4-BE49-F238E27FC236}">
                  <a16:creationId xmlns:a16="http://schemas.microsoft.com/office/drawing/2014/main" id="{7F8E08D3-3944-0442-B6DF-9EBCB5E60716}"/>
                </a:ext>
              </a:extLst>
            </p:cNvPr>
            <p:cNvCxnSpPr>
              <a:cxnSpLocks/>
              <a:stCxn id="6" idx="1"/>
              <a:endCxn id="46" idx="1"/>
            </p:cNvCxnSpPr>
            <p:nvPr/>
          </p:nvCxnSpPr>
          <p:spPr>
            <a:xfrm rot="10800000" flipV="1">
              <a:off x="5601174" y="819450"/>
              <a:ext cx="91440" cy="1322768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Elbow Connector 305">
              <a:extLst>
                <a:ext uri="{FF2B5EF4-FFF2-40B4-BE49-F238E27FC236}">
                  <a16:creationId xmlns:a16="http://schemas.microsoft.com/office/drawing/2014/main" id="{E37E4031-FCB5-8448-B3D7-B0D3C31617AF}"/>
                </a:ext>
              </a:extLst>
            </p:cNvPr>
            <p:cNvCxnSpPr>
              <a:cxnSpLocks/>
              <a:stCxn id="6" idx="1"/>
              <a:endCxn id="45" idx="1"/>
            </p:cNvCxnSpPr>
            <p:nvPr/>
          </p:nvCxnSpPr>
          <p:spPr>
            <a:xfrm rot="10800000" flipV="1">
              <a:off x="5601174" y="819450"/>
              <a:ext cx="91440" cy="816648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Elbow Connector 309">
              <a:extLst>
                <a:ext uri="{FF2B5EF4-FFF2-40B4-BE49-F238E27FC236}">
                  <a16:creationId xmlns:a16="http://schemas.microsoft.com/office/drawing/2014/main" id="{29EB74BE-CFE9-D348-B49F-16F02913B087}"/>
                </a:ext>
              </a:extLst>
            </p:cNvPr>
            <p:cNvCxnSpPr>
              <a:cxnSpLocks/>
              <a:stCxn id="6" idx="1"/>
              <a:endCxn id="44" idx="1"/>
            </p:cNvCxnSpPr>
            <p:nvPr/>
          </p:nvCxnSpPr>
          <p:spPr>
            <a:xfrm rot="10800000" flipV="1">
              <a:off x="5601174" y="819450"/>
              <a:ext cx="91440" cy="300588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5246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Elbow Connector 1">
            <a:extLst>
              <a:ext uri="{FF2B5EF4-FFF2-40B4-BE49-F238E27FC236}">
                <a16:creationId xmlns:a16="http://schemas.microsoft.com/office/drawing/2014/main" id="{72461C83-755C-6E42-A2D0-21058BA77401}"/>
              </a:ext>
            </a:extLst>
          </p:cNvPr>
          <p:cNvCxnSpPr>
            <a:cxnSpLocks/>
            <a:stCxn id="44" idx="2"/>
            <a:endCxn id="59" idx="0"/>
          </p:cNvCxnSpPr>
          <p:nvPr/>
        </p:nvCxnSpPr>
        <p:spPr>
          <a:xfrm rot="5400000">
            <a:off x="1797423" y="23735"/>
            <a:ext cx="1122076" cy="3050668"/>
          </a:xfrm>
          <a:prstGeom prst="bentConnector3">
            <a:avLst>
              <a:gd name="adj1" fmla="val 14598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1E4BEE88-9088-624E-A177-8B442A2AF210}"/>
              </a:ext>
            </a:extLst>
          </p:cNvPr>
          <p:cNvCxnSpPr>
            <a:cxnSpLocks/>
            <a:stCxn id="44" idx="2"/>
            <a:endCxn id="48" idx="0"/>
          </p:cNvCxnSpPr>
          <p:nvPr/>
        </p:nvCxnSpPr>
        <p:spPr>
          <a:xfrm rot="16200000" flipH="1">
            <a:off x="5121801" y="-249975"/>
            <a:ext cx="410625" cy="2886636"/>
          </a:xfrm>
          <a:prstGeom prst="bentConnector3">
            <a:avLst>
              <a:gd name="adj1" fmla="val 40872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4A5937B-FDD7-D948-8641-73942B318EFD}"/>
              </a:ext>
            </a:extLst>
          </p:cNvPr>
          <p:cNvCxnSpPr>
            <a:cxnSpLocks/>
          </p:cNvCxnSpPr>
          <p:nvPr/>
        </p:nvCxnSpPr>
        <p:spPr>
          <a:xfrm>
            <a:off x="0" y="3734229"/>
            <a:ext cx="77724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3D4CF00-6519-314A-92A7-12F17C3B06FF}"/>
              </a:ext>
            </a:extLst>
          </p:cNvPr>
          <p:cNvSpPr txBox="1"/>
          <p:nvPr/>
        </p:nvSpPr>
        <p:spPr>
          <a:xfrm>
            <a:off x="2767293" y="3736124"/>
            <a:ext cx="22378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Cut Here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F4DC290-86E8-9946-8FDA-CC6723629A93}"/>
              </a:ext>
            </a:extLst>
          </p:cNvPr>
          <p:cNvSpPr/>
          <p:nvPr/>
        </p:nvSpPr>
        <p:spPr>
          <a:xfrm>
            <a:off x="6038911" y="2110107"/>
            <a:ext cx="1463040" cy="36576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SUNNonlinearSolver</a:t>
            </a:r>
            <a:endParaRPr lang="en-US" sz="1000" b="1" dirty="0">
              <a:solidFill>
                <a:schemeClr val="tx1"/>
              </a:solidFill>
              <a:effectLst/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Interface</a:t>
            </a:r>
            <a:endParaRPr lang="en-US" sz="900" b="1" dirty="0">
              <a:solidFill>
                <a:schemeClr val="tx1"/>
              </a:solidFill>
              <a:effectLst/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39AB5BD-20EB-7147-A90E-22C54CAB25A0}"/>
              </a:ext>
            </a:extLst>
          </p:cNvPr>
          <p:cNvSpPr/>
          <p:nvPr/>
        </p:nvSpPr>
        <p:spPr>
          <a:xfrm>
            <a:off x="6038911" y="2645062"/>
            <a:ext cx="146304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Nonlinear Solver</a:t>
            </a:r>
            <a:endParaRPr lang="en-US" sz="1000" b="1" dirty="0">
              <a:solidFill>
                <a:schemeClr val="tx1"/>
              </a:solidFill>
              <a:effectLst/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C5698F4-F190-9040-8921-91A6A564C2F3}"/>
              </a:ext>
            </a:extLst>
          </p:cNvPr>
          <p:cNvCxnSpPr>
            <a:cxnSpLocks/>
            <a:stCxn id="37" idx="2"/>
            <a:endCxn id="40" idx="0"/>
          </p:cNvCxnSpPr>
          <p:nvPr/>
        </p:nvCxnSpPr>
        <p:spPr>
          <a:xfrm>
            <a:off x="6770431" y="2475867"/>
            <a:ext cx="0" cy="16919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B10F90B-D05C-5043-AE87-DD29E613DFB8}"/>
              </a:ext>
            </a:extLst>
          </p:cNvPr>
          <p:cNvSpPr/>
          <p:nvPr/>
        </p:nvSpPr>
        <p:spPr>
          <a:xfrm>
            <a:off x="3426595" y="622271"/>
            <a:ext cx="91440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ARKODE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1586B2AC-9CCC-CA4E-8217-E55126B904CC}"/>
              </a:ext>
            </a:extLst>
          </p:cNvPr>
          <p:cNvSpPr/>
          <p:nvPr/>
        </p:nvSpPr>
        <p:spPr>
          <a:xfrm>
            <a:off x="3426595" y="35440"/>
            <a:ext cx="91440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FC3288-FB9C-F945-A5B7-F6348B8D574C}"/>
              </a:ext>
            </a:extLst>
          </p:cNvPr>
          <p:cNvCxnSpPr>
            <a:cxnSpLocks/>
            <a:stCxn id="45" idx="2"/>
            <a:endCxn id="44" idx="0"/>
          </p:cNvCxnSpPr>
          <p:nvPr/>
        </p:nvCxnSpPr>
        <p:spPr>
          <a:xfrm>
            <a:off x="3883795" y="401200"/>
            <a:ext cx="0" cy="22107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C61C5D6F-9C9D-464E-A015-DCDEEAE18D03}"/>
              </a:ext>
            </a:extLst>
          </p:cNvPr>
          <p:cNvSpPr/>
          <p:nvPr/>
        </p:nvSpPr>
        <p:spPr>
          <a:xfrm>
            <a:off x="5856031" y="1398656"/>
            <a:ext cx="1828800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ARKNLS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Nonlinear Solver Interface</a:t>
            </a:r>
          </a:p>
        </p:txBody>
      </p: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7CA9AAC0-C21E-484C-BF0B-FB531FA8F474}"/>
              </a:ext>
            </a:extLst>
          </p:cNvPr>
          <p:cNvCxnSpPr>
            <a:cxnSpLocks/>
            <a:stCxn id="44" idx="2"/>
            <a:endCxn id="47" idx="0"/>
          </p:cNvCxnSpPr>
          <p:nvPr/>
        </p:nvCxnSpPr>
        <p:spPr>
          <a:xfrm rot="16200000" flipH="1">
            <a:off x="3679320" y="1192506"/>
            <a:ext cx="410625" cy="167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7FC48D9-EAD9-EA41-B11D-26A75F6061FB}"/>
              </a:ext>
            </a:extLst>
          </p:cNvPr>
          <p:cNvGrpSpPr/>
          <p:nvPr/>
        </p:nvGrpSpPr>
        <p:grpSpPr>
          <a:xfrm>
            <a:off x="2587683" y="3102218"/>
            <a:ext cx="2592225" cy="556622"/>
            <a:chOff x="6377665" y="4586034"/>
            <a:chExt cx="2663415" cy="556622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5FC69A6-8054-E749-9E60-E76165F8D746}"/>
                </a:ext>
              </a:extLst>
            </p:cNvPr>
            <p:cNvSpPr/>
            <p:nvPr/>
          </p:nvSpPr>
          <p:spPr>
            <a:xfrm>
              <a:off x="6377665" y="4586034"/>
              <a:ext cx="2663415" cy="5566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Preconditioner Modules</a:t>
              </a: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60B6C442-74AB-5E4F-A951-692BEE30E195}"/>
                </a:ext>
              </a:extLst>
            </p:cNvPr>
            <p:cNvGrpSpPr/>
            <p:nvPr/>
          </p:nvGrpSpPr>
          <p:grpSpPr>
            <a:xfrm>
              <a:off x="6475851" y="4849283"/>
              <a:ext cx="2467760" cy="201168"/>
              <a:chOff x="6462444" y="4849283"/>
              <a:chExt cx="2467760" cy="201168"/>
            </a:xfrm>
          </p:grpSpPr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378427BD-03B5-6646-BFC4-99C2A5950E27}"/>
                  </a:ext>
                </a:extLst>
              </p:cNvPr>
              <p:cNvSpPr/>
              <p:nvPr/>
            </p:nvSpPr>
            <p:spPr>
              <a:xfrm>
                <a:off x="6462444" y="4849283"/>
                <a:ext cx="1188719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ARKBBDPRE</a:t>
                </a:r>
              </a:p>
            </p:txBody>
          </p:sp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71F7E015-295C-7D4F-8A79-5B34B41A951C}"/>
                  </a:ext>
                </a:extLst>
              </p:cNvPr>
              <p:cNvSpPr/>
              <p:nvPr/>
            </p:nvSpPr>
            <p:spPr>
              <a:xfrm>
                <a:off x="7741484" y="4849283"/>
                <a:ext cx="11887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ARKBANDPRE</a:t>
                </a:r>
              </a:p>
            </p:txBody>
          </p:sp>
        </p:grp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475B8AB1-68FF-F348-97B6-18D69C4B4D3F}"/>
              </a:ext>
            </a:extLst>
          </p:cNvPr>
          <p:cNvSpPr/>
          <p:nvPr/>
        </p:nvSpPr>
        <p:spPr>
          <a:xfrm>
            <a:off x="2258687" y="2110107"/>
            <a:ext cx="1463040" cy="36576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SUNMatrix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Interface</a:t>
            </a:r>
            <a:endParaRPr lang="en-US" sz="900" b="1" dirty="0">
              <a:solidFill>
                <a:schemeClr val="tx1"/>
              </a:solidFill>
              <a:effectLst/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4837EA-8064-7744-B8E9-1C4C9A826C8C}"/>
              </a:ext>
            </a:extLst>
          </p:cNvPr>
          <p:cNvSpPr/>
          <p:nvPr/>
        </p:nvSpPr>
        <p:spPr>
          <a:xfrm>
            <a:off x="2258687" y="2645062"/>
            <a:ext cx="146304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Matrix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0457FA-6AFE-0749-9A99-C28186184A87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2990207" y="2475867"/>
            <a:ext cx="0" cy="16919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D92FF9B-6DFD-3B41-A408-9512A33CC85B}"/>
              </a:ext>
            </a:extLst>
          </p:cNvPr>
          <p:cNvSpPr/>
          <p:nvPr/>
        </p:nvSpPr>
        <p:spPr>
          <a:xfrm>
            <a:off x="4045863" y="2110107"/>
            <a:ext cx="1463040" cy="36576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SUNLinearSolver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Interface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880407-BB05-8A4A-BC8C-F5C54C5C6E5A}"/>
              </a:ext>
            </a:extLst>
          </p:cNvPr>
          <p:cNvSpPr/>
          <p:nvPr/>
        </p:nvSpPr>
        <p:spPr>
          <a:xfrm>
            <a:off x="4045863" y="2645062"/>
            <a:ext cx="146304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Linear Solver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44407EB-363D-E64D-883E-948986B25D87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4777383" y="2475867"/>
            <a:ext cx="0" cy="16919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556BD011-4E89-BE45-8084-1C5B005EF577}"/>
              </a:ext>
            </a:extLst>
          </p:cNvPr>
          <p:cNvSpPr/>
          <p:nvPr/>
        </p:nvSpPr>
        <p:spPr>
          <a:xfrm>
            <a:off x="2971069" y="1398656"/>
            <a:ext cx="1828800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ARKLS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Linear Solver Interface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6C2444F3-83F0-5C42-9150-9F6ECECC0268}"/>
              </a:ext>
            </a:extLst>
          </p:cNvPr>
          <p:cNvCxnSpPr>
            <a:cxnSpLocks/>
            <a:stCxn id="47" idx="2"/>
            <a:endCxn id="6" idx="0"/>
          </p:cNvCxnSpPr>
          <p:nvPr/>
        </p:nvCxnSpPr>
        <p:spPr>
          <a:xfrm rot="5400000">
            <a:off x="3264993" y="1489630"/>
            <a:ext cx="345691" cy="89526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6197CF4F-ED80-404E-BDE8-248072AC1344}"/>
              </a:ext>
            </a:extLst>
          </p:cNvPr>
          <p:cNvCxnSpPr>
            <a:cxnSpLocks/>
            <a:stCxn id="47" idx="2"/>
            <a:endCxn id="16" idx="0"/>
          </p:cNvCxnSpPr>
          <p:nvPr/>
        </p:nvCxnSpPr>
        <p:spPr>
          <a:xfrm rot="16200000" flipH="1">
            <a:off x="4158581" y="1491304"/>
            <a:ext cx="345691" cy="89191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CE32D7A-5C88-D342-B328-6ADC09F31586}"/>
              </a:ext>
            </a:extLst>
          </p:cNvPr>
          <p:cNvCxnSpPr>
            <a:cxnSpLocks/>
            <a:stCxn id="48" idx="2"/>
            <a:endCxn id="37" idx="0"/>
          </p:cNvCxnSpPr>
          <p:nvPr/>
        </p:nvCxnSpPr>
        <p:spPr>
          <a:xfrm>
            <a:off x="6770431" y="1764416"/>
            <a:ext cx="0" cy="34569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186EC9FE-4B51-9F4C-BD20-0227D0E1CB76}"/>
              </a:ext>
            </a:extLst>
          </p:cNvPr>
          <p:cNvSpPr/>
          <p:nvPr/>
        </p:nvSpPr>
        <p:spPr>
          <a:xfrm>
            <a:off x="101607" y="2110107"/>
            <a:ext cx="1463040" cy="36576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N_Vector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Interface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2EEA23C-8A0A-574D-B0A6-DC010B66C686}"/>
              </a:ext>
            </a:extLst>
          </p:cNvPr>
          <p:cNvCxnSpPr>
            <a:cxnSpLocks/>
            <a:stCxn id="59" idx="2"/>
            <a:endCxn id="62" idx="0"/>
          </p:cNvCxnSpPr>
          <p:nvPr/>
        </p:nvCxnSpPr>
        <p:spPr>
          <a:xfrm>
            <a:off x="833127" y="2475867"/>
            <a:ext cx="0" cy="16919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094D1925-F539-D541-A823-84DF449F63CD}"/>
              </a:ext>
            </a:extLst>
          </p:cNvPr>
          <p:cNvSpPr/>
          <p:nvPr/>
        </p:nvSpPr>
        <p:spPr>
          <a:xfrm>
            <a:off x="101607" y="2645062"/>
            <a:ext cx="146304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defTabSz="16312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kern="0" dirty="0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Vector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DE7A367-9931-174E-8CC2-4BC5AC9C18EA}"/>
              </a:ext>
            </a:extLst>
          </p:cNvPr>
          <p:cNvCxnSpPr>
            <a:cxnSpLocks/>
            <a:stCxn id="47" idx="2"/>
            <a:endCxn id="52" idx="0"/>
          </p:cNvCxnSpPr>
          <p:nvPr/>
        </p:nvCxnSpPr>
        <p:spPr>
          <a:xfrm flipH="1">
            <a:off x="3883796" y="1764416"/>
            <a:ext cx="1673" cy="1337802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24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6A921FDA-EFA8-D0C3-085E-1A38C3F5494E}"/>
              </a:ext>
            </a:extLst>
          </p:cNvPr>
          <p:cNvSpPr/>
          <p:nvPr/>
        </p:nvSpPr>
        <p:spPr>
          <a:xfrm>
            <a:off x="245533" y="3996266"/>
            <a:ext cx="7439298" cy="203200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ARKODE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sz="800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E9C42BD-32B6-9F44-5E90-73E99A137D64}"/>
              </a:ext>
            </a:extLst>
          </p:cNvPr>
          <p:cNvSpPr/>
          <p:nvPr/>
        </p:nvSpPr>
        <p:spPr>
          <a:xfrm>
            <a:off x="2971800" y="5515332"/>
            <a:ext cx="1828800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Nonlinear Solver Interface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A81E7D7-7435-171F-D47E-C6E128F1EA15}"/>
              </a:ext>
            </a:extLst>
          </p:cNvPr>
          <p:cNvSpPr/>
          <p:nvPr/>
        </p:nvSpPr>
        <p:spPr>
          <a:xfrm>
            <a:off x="5409937" y="5515332"/>
            <a:ext cx="1828800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Linear Solver Interface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8EF8F54-C20E-F268-81DD-95ADE36BFB8A}"/>
              </a:ext>
            </a:extLst>
          </p:cNvPr>
          <p:cNvSpPr/>
          <p:nvPr/>
        </p:nvSpPr>
        <p:spPr>
          <a:xfrm>
            <a:off x="1532467" y="4366824"/>
            <a:ext cx="1828800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Adaptive time-stepping loop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DB65B75-9753-1849-E5A2-951BC8B4453D}"/>
              </a:ext>
            </a:extLst>
          </p:cNvPr>
          <p:cNvSpPr/>
          <p:nvPr/>
        </p:nvSpPr>
        <p:spPr>
          <a:xfrm>
            <a:off x="1532466" y="4941078"/>
            <a:ext cx="1828800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Temporal interpolation modules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EF5F193-4EF1-BA3B-6385-E8A9203BBB43}"/>
              </a:ext>
            </a:extLst>
          </p:cNvPr>
          <p:cNvSpPr/>
          <p:nvPr/>
        </p:nvSpPr>
        <p:spPr>
          <a:xfrm>
            <a:off x="523021" y="5515333"/>
            <a:ext cx="1828800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Implicit predictors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CFE9D13-6693-1F40-CDE9-BA3A606B26B4}"/>
              </a:ext>
            </a:extLst>
          </p:cNvPr>
          <p:cNvSpPr/>
          <p:nvPr/>
        </p:nvSpPr>
        <p:spPr>
          <a:xfrm>
            <a:off x="4411134" y="4366824"/>
            <a:ext cx="1828800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Temporal root-finding (event detection)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864FEBF-BD9F-A014-A70F-D8ECD3DB349B}"/>
              </a:ext>
            </a:extLst>
          </p:cNvPr>
          <p:cNvSpPr/>
          <p:nvPr/>
        </p:nvSpPr>
        <p:spPr>
          <a:xfrm>
            <a:off x="4411134" y="4932429"/>
            <a:ext cx="1828800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Inequality constraint handling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AA74C8F-A499-5DB2-A84D-F0699CF9572B}"/>
              </a:ext>
            </a:extLst>
          </p:cNvPr>
          <p:cNvSpPr/>
          <p:nvPr/>
        </p:nvSpPr>
        <p:spPr>
          <a:xfrm>
            <a:off x="245533" y="1452916"/>
            <a:ext cx="7439298" cy="212012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Time-stepper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sz="1200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sz="1050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D4D2E0B-F87E-D163-7FF6-DF8D1B894E05}"/>
              </a:ext>
            </a:extLst>
          </p:cNvPr>
          <p:cNvSpPr/>
          <p:nvPr/>
        </p:nvSpPr>
        <p:spPr>
          <a:xfrm>
            <a:off x="572153" y="1867783"/>
            <a:ext cx="3250216" cy="1408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User interface</a:t>
            </a:r>
          </a:p>
          <a:p>
            <a:pPr algn="ctr"/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ctr"/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ctr"/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ctr"/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ctr"/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ctr"/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ctr"/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284FC8D-C620-886F-010B-107C30A05583}"/>
              </a:ext>
            </a:extLst>
          </p:cNvPr>
          <p:cNvSpPr/>
          <p:nvPr/>
        </p:nvSpPr>
        <p:spPr>
          <a:xfrm>
            <a:off x="4138997" y="1867783"/>
            <a:ext cx="3250216" cy="1408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ARKODE interface</a:t>
            </a:r>
          </a:p>
          <a:p>
            <a:pPr algn="ctr"/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ctr"/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ctr"/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ctr"/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B0A7A80-B79F-1822-8716-D5FA5EF3E474}"/>
              </a:ext>
            </a:extLst>
          </p:cNvPr>
          <p:cNvSpPr/>
          <p:nvPr/>
        </p:nvSpPr>
        <p:spPr>
          <a:xfrm>
            <a:off x="4341238" y="2521257"/>
            <a:ext cx="1332877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Stepper initialization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760BFAD-926C-4E59-4485-E0526BF95AD8}"/>
              </a:ext>
            </a:extLst>
          </p:cNvPr>
          <p:cNvSpPr/>
          <p:nvPr/>
        </p:nvSpPr>
        <p:spPr>
          <a:xfrm>
            <a:off x="5865225" y="2512979"/>
            <a:ext cx="1332877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Single time step update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8996E03-8DCE-C32A-3673-2ED31D85C656}"/>
              </a:ext>
            </a:extLst>
          </p:cNvPr>
          <p:cNvSpPr/>
          <p:nvPr/>
        </p:nvSpPr>
        <p:spPr>
          <a:xfrm>
            <a:off x="770982" y="2231071"/>
            <a:ext cx="1332877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IVP definition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690EF92-9A9E-9243-D4EB-393BC8DBB1E0}"/>
              </a:ext>
            </a:extLst>
          </p:cNvPr>
          <p:cNvSpPr/>
          <p:nvPr/>
        </p:nvSpPr>
        <p:spPr>
          <a:xfrm>
            <a:off x="770981" y="2749089"/>
            <a:ext cx="1332877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Method specification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86CC3CF-94BF-57A0-5432-5837956C49B7}"/>
              </a:ext>
            </a:extLst>
          </p:cNvPr>
          <p:cNvSpPr/>
          <p:nvPr/>
        </p:nvSpPr>
        <p:spPr>
          <a:xfrm>
            <a:off x="2296674" y="2749089"/>
            <a:ext cx="1332877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Solver statistics retrieval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2DAE320-F1B9-759D-B11B-F697CA86F3A0}"/>
              </a:ext>
            </a:extLst>
          </p:cNvPr>
          <p:cNvSpPr/>
          <p:nvPr/>
        </p:nvSpPr>
        <p:spPr>
          <a:xfrm>
            <a:off x="2296675" y="2231071"/>
            <a:ext cx="1332877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“Evolve” call</a:t>
            </a:r>
          </a:p>
        </p:txBody>
      </p: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C10F9BA1-1B93-91F3-2872-F480C8172C42}"/>
              </a:ext>
            </a:extLst>
          </p:cNvPr>
          <p:cNvCxnSpPr>
            <a:cxnSpLocks/>
            <a:stCxn id="85" idx="2"/>
            <a:endCxn id="68" idx="0"/>
          </p:cNvCxnSpPr>
          <p:nvPr/>
        </p:nvCxnSpPr>
        <p:spPr>
          <a:xfrm rot="5400000">
            <a:off x="4504791" y="2736952"/>
            <a:ext cx="719706" cy="179892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810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Elbow Connector 1">
            <a:extLst>
              <a:ext uri="{FF2B5EF4-FFF2-40B4-BE49-F238E27FC236}">
                <a16:creationId xmlns:a16="http://schemas.microsoft.com/office/drawing/2014/main" id="{72461C83-755C-6E42-A2D0-21058BA77401}"/>
              </a:ext>
            </a:extLst>
          </p:cNvPr>
          <p:cNvCxnSpPr>
            <a:cxnSpLocks/>
            <a:stCxn id="44" idx="2"/>
            <a:endCxn id="59" idx="0"/>
          </p:cNvCxnSpPr>
          <p:nvPr/>
        </p:nvCxnSpPr>
        <p:spPr>
          <a:xfrm rot="5400000">
            <a:off x="1797423" y="23735"/>
            <a:ext cx="1122076" cy="3050668"/>
          </a:xfrm>
          <a:prstGeom prst="bentConnector3">
            <a:avLst>
              <a:gd name="adj1" fmla="val 14598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1E4BEE88-9088-624E-A177-8B442A2AF210}"/>
              </a:ext>
            </a:extLst>
          </p:cNvPr>
          <p:cNvCxnSpPr>
            <a:cxnSpLocks/>
            <a:stCxn id="44" idx="2"/>
            <a:endCxn id="48" idx="0"/>
          </p:cNvCxnSpPr>
          <p:nvPr/>
        </p:nvCxnSpPr>
        <p:spPr>
          <a:xfrm rot="16200000" flipH="1">
            <a:off x="5121801" y="-249975"/>
            <a:ext cx="410625" cy="2886636"/>
          </a:xfrm>
          <a:prstGeom prst="bentConnector3">
            <a:avLst>
              <a:gd name="adj1" fmla="val 40872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4A5937B-FDD7-D948-8641-73942B318EFD}"/>
              </a:ext>
            </a:extLst>
          </p:cNvPr>
          <p:cNvCxnSpPr>
            <a:cxnSpLocks/>
          </p:cNvCxnSpPr>
          <p:nvPr/>
        </p:nvCxnSpPr>
        <p:spPr>
          <a:xfrm>
            <a:off x="0" y="4191424"/>
            <a:ext cx="77724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3D4CF00-6519-314A-92A7-12F17C3B06FF}"/>
              </a:ext>
            </a:extLst>
          </p:cNvPr>
          <p:cNvSpPr txBox="1"/>
          <p:nvPr/>
        </p:nvSpPr>
        <p:spPr>
          <a:xfrm>
            <a:off x="2767293" y="4193319"/>
            <a:ext cx="22378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Cut Here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F4DC290-86E8-9946-8FDA-CC6723629A93}"/>
              </a:ext>
            </a:extLst>
          </p:cNvPr>
          <p:cNvSpPr/>
          <p:nvPr/>
        </p:nvSpPr>
        <p:spPr>
          <a:xfrm>
            <a:off x="6038911" y="2110107"/>
            <a:ext cx="1463040" cy="36576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SUNNonlinearSolver</a:t>
            </a:r>
            <a:endParaRPr lang="en-US" sz="1000" b="1" dirty="0">
              <a:solidFill>
                <a:schemeClr val="tx1"/>
              </a:solidFill>
              <a:effectLst/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Interface</a:t>
            </a:r>
            <a:endParaRPr lang="en-US" sz="900" b="1" dirty="0">
              <a:solidFill>
                <a:schemeClr val="tx1"/>
              </a:solidFill>
              <a:effectLst/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39AB5BD-20EB-7147-A90E-22C54CAB25A0}"/>
              </a:ext>
            </a:extLst>
          </p:cNvPr>
          <p:cNvSpPr/>
          <p:nvPr/>
        </p:nvSpPr>
        <p:spPr>
          <a:xfrm>
            <a:off x="6038911" y="2645062"/>
            <a:ext cx="146304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Nonlinear Solver</a:t>
            </a:r>
            <a:endParaRPr lang="en-US" sz="1000" b="1" dirty="0">
              <a:solidFill>
                <a:schemeClr val="tx1"/>
              </a:solidFill>
              <a:effectLst/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C5698F4-F190-9040-8921-91A6A564C2F3}"/>
              </a:ext>
            </a:extLst>
          </p:cNvPr>
          <p:cNvCxnSpPr>
            <a:cxnSpLocks/>
            <a:stCxn id="37" idx="2"/>
            <a:endCxn id="40" idx="0"/>
          </p:cNvCxnSpPr>
          <p:nvPr/>
        </p:nvCxnSpPr>
        <p:spPr>
          <a:xfrm>
            <a:off x="6770431" y="2475867"/>
            <a:ext cx="0" cy="16919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B10F90B-D05C-5043-AE87-DD29E613DFB8}"/>
              </a:ext>
            </a:extLst>
          </p:cNvPr>
          <p:cNvSpPr/>
          <p:nvPr/>
        </p:nvSpPr>
        <p:spPr>
          <a:xfrm>
            <a:off x="3426595" y="622271"/>
            <a:ext cx="91440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CVODE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1586B2AC-9CCC-CA4E-8217-E55126B904CC}"/>
              </a:ext>
            </a:extLst>
          </p:cNvPr>
          <p:cNvSpPr/>
          <p:nvPr/>
        </p:nvSpPr>
        <p:spPr>
          <a:xfrm>
            <a:off x="3426595" y="35440"/>
            <a:ext cx="91440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FC3288-FB9C-F945-A5B7-F6348B8D574C}"/>
              </a:ext>
            </a:extLst>
          </p:cNvPr>
          <p:cNvCxnSpPr>
            <a:cxnSpLocks/>
            <a:stCxn id="45" idx="2"/>
            <a:endCxn id="44" idx="0"/>
          </p:cNvCxnSpPr>
          <p:nvPr/>
        </p:nvCxnSpPr>
        <p:spPr>
          <a:xfrm>
            <a:off x="3883795" y="401200"/>
            <a:ext cx="0" cy="22107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C61C5D6F-9C9D-464E-A015-DCDEEAE18D03}"/>
              </a:ext>
            </a:extLst>
          </p:cNvPr>
          <p:cNvSpPr/>
          <p:nvPr/>
        </p:nvSpPr>
        <p:spPr>
          <a:xfrm>
            <a:off x="5856031" y="1398656"/>
            <a:ext cx="1828800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CVNLS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Nonlinear Solver Interface</a:t>
            </a:r>
          </a:p>
        </p:txBody>
      </p: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7CA9AAC0-C21E-484C-BF0B-FB531FA8F474}"/>
              </a:ext>
            </a:extLst>
          </p:cNvPr>
          <p:cNvCxnSpPr>
            <a:cxnSpLocks/>
            <a:stCxn id="44" idx="2"/>
            <a:endCxn id="47" idx="0"/>
          </p:cNvCxnSpPr>
          <p:nvPr/>
        </p:nvCxnSpPr>
        <p:spPr>
          <a:xfrm rot="16200000" flipH="1">
            <a:off x="3679320" y="1192506"/>
            <a:ext cx="410625" cy="167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7FC48D9-EAD9-EA41-B11D-26A75F6061FB}"/>
              </a:ext>
            </a:extLst>
          </p:cNvPr>
          <p:cNvGrpSpPr/>
          <p:nvPr/>
        </p:nvGrpSpPr>
        <p:grpSpPr>
          <a:xfrm>
            <a:off x="2587683" y="3559413"/>
            <a:ext cx="2592225" cy="556622"/>
            <a:chOff x="6377665" y="4586034"/>
            <a:chExt cx="2663415" cy="556622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5FC69A6-8054-E749-9E60-E76165F8D746}"/>
                </a:ext>
              </a:extLst>
            </p:cNvPr>
            <p:cNvSpPr/>
            <p:nvPr/>
          </p:nvSpPr>
          <p:spPr>
            <a:xfrm>
              <a:off x="6377665" y="4586034"/>
              <a:ext cx="2663415" cy="5566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Preconditioner Modules</a:t>
              </a: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60B6C442-74AB-5E4F-A951-692BEE30E195}"/>
                </a:ext>
              </a:extLst>
            </p:cNvPr>
            <p:cNvGrpSpPr/>
            <p:nvPr/>
          </p:nvGrpSpPr>
          <p:grpSpPr>
            <a:xfrm>
              <a:off x="6475851" y="4849283"/>
              <a:ext cx="2467760" cy="201168"/>
              <a:chOff x="6462444" y="4849283"/>
              <a:chExt cx="2467760" cy="201168"/>
            </a:xfrm>
          </p:grpSpPr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378427BD-03B5-6646-BFC4-99C2A5950E27}"/>
                  </a:ext>
                </a:extLst>
              </p:cNvPr>
              <p:cNvSpPr/>
              <p:nvPr/>
            </p:nvSpPr>
            <p:spPr>
              <a:xfrm>
                <a:off x="6462444" y="4849283"/>
                <a:ext cx="1188719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CVBBDPRE</a:t>
                </a:r>
              </a:p>
            </p:txBody>
          </p:sp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71F7E015-295C-7D4F-8A79-5B34B41A951C}"/>
                  </a:ext>
                </a:extLst>
              </p:cNvPr>
              <p:cNvSpPr/>
              <p:nvPr/>
            </p:nvSpPr>
            <p:spPr>
              <a:xfrm>
                <a:off x="7741484" y="4849283"/>
                <a:ext cx="11887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CVBANDPRE</a:t>
                </a:r>
              </a:p>
            </p:txBody>
          </p: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69E3BD3-C478-E242-A8C0-45296FC28AE7}"/>
              </a:ext>
            </a:extLst>
          </p:cNvPr>
          <p:cNvGrpSpPr/>
          <p:nvPr/>
        </p:nvGrpSpPr>
        <p:grpSpPr>
          <a:xfrm>
            <a:off x="2258687" y="1398656"/>
            <a:ext cx="3250216" cy="1520726"/>
            <a:chOff x="2258687" y="1398656"/>
            <a:chExt cx="3250216" cy="152072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75B8AB1-68FF-F348-97B6-18D69C4B4D3F}"/>
                </a:ext>
              </a:extLst>
            </p:cNvPr>
            <p:cNvSpPr/>
            <p:nvPr/>
          </p:nvSpPr>
          <p:spPr>
            <a:xfrm>
              <a:off x="2258687" y="2110107"/>
              <a:ext cx="1463040" cy="36576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SUNMatrix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Interface</a:t>
              </a:r>
              <a:endParaRPr lang="en-US" sz="9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A4837EA-8064-7744-B8E9-1C4C9A826C8C}"/>
                </a:ext>
              </a:extLst>
            </p:cNvPr>
            <p:cNvSpPr/>
            <p:nvPr/>
          </p:nvSpPr>
          <p:spPr>
            <a:xfrm>
              <a:off x="2258687" y="2645062"/>
              <a:ext cx="1463040" cy="2743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Matrix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90457FA-6AFE-0749-9A99-C28186184A87}"/>
                </a:ext>
              </a:extLst>
            </p:cNvPr>
            <p:cNvCxnSpPr>
              <a:cxnSpLocks/>
              <a:stCxn id="6" idx="2"/>
              <a:endCxn id="9" idx="0"/>
            </p:cNvCxnSpPr>
            <p:nvPr/>
          </p:nvCxnSpPr>
          <p:spPr>
            <a:xfrm>
              <a:off x="2990207" y="2475867"/>
              <a:ext cx="0" cy="169195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D92FF9B-6DFD-3B41-A408-9512A33CC85B}"/>
                </a:ext>
              </a:extLst>
            </p:cNvPr>
            <p:cNvSpPr/>
            <p:nvPr/>
          </p:nvSpPr>
          <p:spPr>
            <a:xfrm>
              <a:off x="4045863" y="2110107"/>
              <a:ext cx="1463040" cy="36576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SUNLinearSolver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Interface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3880407-BB05-8A4A-BC8C-F5C54C5C6E5A}"/>
                </a:ext>
              </a:extLst>
            </p:cNvPr>
            <p:cNvSpPr/>
            <p:nvPr/>
          </p:nvSpPr>
          <p:spPr>
            <a:xfrm>
              <a:off x="4045863" y="2645062"/>
              <a:ext cx="1463040" cy="2743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Linear Solver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44407EB-363D-E64D-883E-948986B25D87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>
              <a:off x="4777383" y="2475867"/>
              <a:ext cx="0" cy="169195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56BD011-4E89-BE45-8084-1C5B005EF577}"/>
                </a:ext>
              </a:extLst>
            </p:cNvPr>
            <p:cNvSpPr/>
            <p:nvPr/>
          </p:nvSpPr>
          <p:spPr>
            <a:xfrm>
              <a:off x="2971069" y="1398656"/>
              <a:ext cx="1828800" cy="3657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CVLS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Linear Solver Interface</a:t>
              </a:r>
            </a:p>
          </p:txBody>
        </p:sp>
        <p:cxnSp>
          <p:nvCxnSpPr>
            <p:cNvPr id="49" name="Elbow Connector 48">
              <a:extLst>
                <a:ext uri="{FF2B5EF4-FFF2-40B4-BE49-F238E27FC236}">
                  <a16:creationId xmlns:a16="http://schemas.microsoft.com/office/drawing/2014/main" id="{6C2444F3-83F0-5C42-9150-9F6ECECC0268}"/>
                </a:ext>
              </a:extLst>
            </p:cNvPr>
            <p:cNvCxnSpPr>
              <a:cxnSpLocks/>
              <a:stCxn id="47" idx="2"/>
              <a:endCxn id="6" idx="0"/>
            </p:cNvCxnSpPr>
            <p:nvPr/>
          </p:nvCxnSpPr>
          <p:spPr>
            <a:xfrm rot="5400000">
              <a:off x="3264993" y="1489630"/>
              <a:ext cx="345691" cy="89526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Elbow Connector 55">
              <a:extLst>
                <a:ext uri="{FF2B5EF4-FFF2-40B4-BE49-F238E27FC236}">
                  <a16:creationId xmlns:a16="http://schemas.microsoft.com/office/drawing/2014/main" id="{6197CF4F-ED80-404E-BDE8-248072AC1344}"/>
                </a:ext>
              </a:extLst>
            </p:cNvPr>
            <p:cNvCxnSpPr>
              <a:cxnSpLocks/>
              <a:stCxn id="47" idx="2"/>
              <a:endCxn id="16" idx="0"/>
            </p:cNvCxnSpPr>
            <p:nvPr/>
          </p:nvCxnSpPr>
          <p:spPr>
            <a:xfrm rot="16200000" flipH="1">
              <a:off x="4158581" y="1491304"/>
              <a:ext cx="345691" cy="89191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CE32D7A-5C88-D342-B328-6ADC09F31586}"/>
              </a:ext>
            </a:extLst>
          </p:cNvPr>
          <p:cNvCxnSpPr>
            <a:cxnSpLocks/>
            <a:stCxn id="48" idx="2"/>
            <a:endCxn id="37" idx="0"/>
          </p:cNvCxnSpPr>
          <p:nvPr/>
        </p:nvCxnSpPr>
        <p:spPr>
          <a:xfrm>
            <a:off x="6770431" y="1764416"/>
            <a:ext cx="0" cy="34569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186EC9FE-4B51-9F4C-BD20-0227D0E1CB76}"/>
              </a:ext>
            </a:extLst>
          </p:cNvPr>
          <p:cNvSpPr/>
          <p:nvPr/>
        </p:nvSpPr>
        <p:spPr>
          <a:xfrm>
            <a:off x="101607" y="2110107"/>
            <a:ext cx="1463040" cy="36576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N_Vector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Interface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2EEA23C-8A0A-574D-B0A6-DC010B66C686}"/>
              </a:ext>
            </a:extLst>
          </p:cNvPr>
          <p:cNvCxnSpPr>
            <a:cxnSpLocks/>
            <a:stCxn id="59" idx="2"/>
            <a:endCxn id="62" idx="0"/>
          </p:cNvCxnSpPr>
          <p:nvPr/>
        </p:nvCxnSpPr>
        <p:spPr>
          <a:xfrm>
            <a:off x="833127" y="2475867"/>
            <a:ext cx="0" cy="16919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094D1925-F539-D541-A823-84DF449F63CD}"/>
              </a:ext>
            </a:extLst>
          </p:cNvPr>
          <p:cNvSpPr/>
          <p:nvPr/>
        </p:nvSpPr>
        <p:spPr>
          <a:xfrm>
            <a:off x="101607" y="2645062"/>
            <a:ext cx="146304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defTabSz="16312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kern="0" dirty="0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Vector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DE7A367-9931-174E-8CC2-4BC5AC9C18EA}"/>
              </a:ext>
            </a:extLst>
          </p:cNvPr>
          <p:cNvCxnSpPr>
            <a:cxnSpLocks/>
            <a:stCxn id="47" idx="2"/>
            <a:endCxn id="52" idx="0"/>
          </p:cNvCxnSpPr>
          <p:nvPr/>
        </p:nvCxnSpPr>
        <p:spPr>
          <a:xfrm flipH="1">
            <a:off x="3883796" y="1764416"/>
            <a:ext cx="1673" cy="1794997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0F554F5-E1C7-A04E-B2CD-C47A965CB11E}"/>
              </a:ext>
            </a:extLst>
          </p:cNvPr>
          <p:cNvSpPr/>
          <p:nvPr/>
        </p:nvSpPr>
        <p:spPr>
          <a:xfrm>
            <a:off x="4038367" y="3049280"/>
            <a:ext cx="1463041" cy="365760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CVDIAG – Diagonal Linear Solver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01F1FB6B-8139-D144-BF5C-1D06E2AF2414}"/>
              </a:ext>
            </a:extLst>
          </p:cNvPr>
          <p:cNvCxnSpPr>
            <a:cxnSpLocks/>
            <a:stCxn id="47" idx="2"/>
            <a:endCxn id="34" idx="1"/>
          </p:cNvCxnSpPr>
          <p:nvPr/>
        </p:nvCxnSpPr>
        <p:spPr>
          <a:xfrm rot="16200000" flipH="1">
            <a:off x="3228046" y="2421839"/>
            <a:ext cx="1467744" cy="152898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425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Elbow Connector 1">
            <a:extLst>
              <a:ext uri="{FF2B5EF4-FFF2-40B4-BE49-F238E27FC236}">
                <a16:creationId xmlns:a16="http://schemas.microsoft.com/office/drawing/2014/main" id="{72461C83-755C-6E42-A2D0-21058BA77401}"/>
              </a:ext>
            </a:extLst>
          </p:cNvPr>
          <p:cNvCxnSpPr>
            <a:cxnSpLocks/>
            <a:stCxn id="44" idx="2"/>
            <a:endCxn id="59" idx="0"/>
          </p:cNvCxnSpPr>
          <p:nvPr/>
        </p:nvCxnSpPr>
        <p:spPr>
          <a:xfrm rot="5400000">
            <a:off x="1797423" y="23735"/>
            <a:ext cx="1122076" cy="3050668"/>
          </a:xfrm>
          <a:prstGeom prst="bentConnector3">
            <a:avLst>
              <a:gd name="adj1" fmla="val 14598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1E4BEE88-9088-624E-A177-8B442A2AF210}"/>
              </a:ext>
            </a:extLst>
          </p:cNvPr>
          <p:cNvCxnSpPr>
            <a:cxnSpLocks/>
            <a:stCxn id="44" idx="2"/>
            <a:endCxn id="48" idx="0"/>
          </p:cNvCxnSpPr>
          <p:nvPr/>
        </p:nvCxnSpPr>
        <p:spPr>
          <a:xfrm rot="16200000" flipH="1">
            <a:off x="5121801" y="-249975"/>
            <a:ext cx="410625" cy="2886636"/>
          </a:xfrm>
          <a:prstGeom prst="bentConnector3">
            <a:avLst>
              <a:gd name="adj1" fmla="val 40872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4A5937B-FDD7-D948-8641-73942B318EFD}"/>
              </a:ext>
            </a:extLst>
          </p:cNvPr>
          <p:cNvCxnSpPr>
            <a:cxnSpLocks/>
          </p:cNvCxnSpPr>
          <p:nvPr/>
        </p:nvCxnSpPr>
        <p:spPr>
          <a:xfrm>
            <a:off x="0" y="4191424"/>
            <a:ext cx="77724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3D4CF00-6519-314A-92A7-12F17C3B06FF}"/>
              </a:ext>
            </a:extLst>
          </p:cNvPr>
          <p:cNvSpPr txBox="1"/>
          <p:nvPr/>
        </p:nvSpPr>
        <p:spPr>
          <a:xfrm>
            <a:off x="2767293" y="4193319"/>
            <a:ext cx="22378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Cut Here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F4DC290-86E8-9946-8FDA-CC6723629A93}"/>
              </a:ext>
            </a:extLst>
          </p:cNvPr>
          <p:cNvSpPr/>
          <p:nvPr/>
        </p:nvSpPr>
        <p:spPr>
          <a:xfrm>
            <a:off x="6038911" y="2110107"/>
            <a:ext cx="1463040" cy="36576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SUNNonlinearSolver</a:t>
            </a:r>
            <a:endParaRPr lang="en-US" sz="1000" b="1" dirty="0">
              <a:solidFill>
                <a:schemeClr val="tx1"/>
              </a:solidFill>
              <a:effectLst/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Interface</a:t>
            </a:r>
            <a:endParaRPr lang="en-US" sz="900" b="1" dirty="0">
              <a:solidFill>
                <a:schemeClr val="tx1"/>
              </a:solidFill>
              <a:effectLst/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39AB5BD-20EB-7147-A90E-22C54CAB25A0}"/>
              </a:ext>
            </a:extLst>
          </p:cNvPr>
          <p:cNvSpPr/>
          <p:nvPr/>
        </p:nvSpPr>
        <p:spPr>
          <a:xfrm>
            <a:off x="6038911" y="2645062"/>
            <a:ext cx="146304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Nonlinear Solver</a:t>
            </a:r>
            <a:endParaRPr lang="en-US" sz="1000" b="1" dirty="0">
              <a:solidFill>
                <a:schemeClr val="tx1"/>
              </a:solidFill>
              <a:effectLst/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C5698F4-F190-9040-8921-91A6A564C2F3}"/>
              </a:ext>
            </a:extLst>
          </p:cNvPr>
          <p:cNvCxnSpPr>
            <a:cxnSpLocks/>
            <a:stCxn id="37" idx="2"/>
            <a:endCxn id="40" idx="0"/>
          </p:cNvCxnSpPr>
          <p:nvPr/>
        </p:nvCxnSpPr>
        <p:spPr>
          <a:xfrm>
            <a:off x="6770431" y="2475867"/>
            <a:ext cx="0" cy="16919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B10F90B-D05C-5043-AE87-DD29E613DFB8}"/>
              </a:ext>
            </a:extLst>
          </p:cNvPr>
          <p:cNvSpPr/>
          <p:nvPr/>
        </p:nvSpPr>
        <p:spPr>
          <a:xfrm>
            <a:off x="3426595" y="622271"/>
            <a:ext cx="91440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CVODES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1586B2AC-9CCC-CA4E-8217-E55126B904CC}"/>
              </a:ext>
            </a:extLst>
          </p:cNvPr>
          <p:cNvSpPr/>
          <p:nvPr/>
        </p:nvSpPr>
        <p:spPr>
          <a:xfrm>
            <a:off x="3426595" y="35440"/>
            <a:ext cx="91440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FC3288-FB9C-F945-A5B7-F6348B8D574C}"/>
              </a:ext>
            </a:extLst>
          </p:cNvPr>
          <p:cNvCxnSpPr>
            <a:cxnSpLocks/>
            <a:stCxn id="45" idx="2"/>
            <a:endCxn id="44" idx="0"/>
          </p:cNvCxnSpPr>
          <p:nvPr/>
        </p:nvCxnSpPr>
        <p:spPr>
          <a:xfrm>
            <a:off x="3883795" y="401200"/>
            <a:ext cx="0" cy="22107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C61C5D6F-9C9D-464E-A015-DCDEEAE18D03}"/>
              </a:ext>
            </a:extLst>
          </p:cNvPr>
          <p:cNvSpPr/>
          <p:nvPr/>
        </p:nvSpPr>
        <p:spPr>
          <a:xfrm>
            <a:off x="5856031" y="1398656"/>
            <a:ext cx="1828800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CVNLS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Nonlinear Solver Interface</a:t>
            </a:r>
          </a:p>
        </p:txBody>
      </p: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7CA9AAC0-C21E-484C-BF0B-FB531FA8F474}"/>
              </a:ext>
            </a:extLst>
          </p:cNvPr>
          <p:cNvCxnSpPr>
            <a:cxnSpLocks/>
            <a:stCxn id="44" idx="2"/>
            <a:endCxn id="47" idx="0"/>
          </p:cNvCxnSpPr>
          <p:nvPr/>
        </p:nvCxnSpPr>
        <p:spPr>
          <a:xfrm rot="16200000" flipH="1">
            <a:off x="3679320" y="1192506"/>
            <a:ext cx="410625" cy="167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7FC48D9-EAD9-EA41-B11D-26A75F6061FB}"/>
              </a:ext>
            </a:extLst>
          </p:cNvPr>
          <p:cNvGrpSpPr/>
          <p:nvPr/>
        </p:nvGrpSpPr>
        <p:grpSpPr>
          <a:xfrm>
            <a:off x="2587683" y="3559413"/>
            <a:ext cx="2592225" cy="556622"/>
            <a:chOff x="6377665" y="4586034"/>
            <a:chExt cx="2663415" cy="556622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5FC69A6-8054-E749-9E60-E76165F8D746}"/>
                </a:ext>
              </a:extLst>
            </p:cNvPr>
            <p:cNvSpPr/>
            <p:nvPr/>
          </p:nvSpPr>
          <p:spPr>
            <a:xfrm>
              <a:off x="6377665" y="4586034"/>
              <a:ext cx="2663415" cy="5566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Preconditioner Modules</a:t>
              </a: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60B6C442-74AB-5E4F-A951-692BEE30E195}"/>
                </a:ext>
              </a:extLst>
            </p:cNvPr>
            <p:cNvGrpSpPr/>
            <p:nvPr/>
          </p:nvGrpSpPr>
          <p:grpSpPr>
            <a:xfrm>
              <a:off x="6475851" y="4849283"/>
              <a:ext cx="2467760" cy="201168"/>
              <a:chOff x="6462444" y="4849283"/>
              <a:chExt cx="2467760" cy="201168"/>
            </a:xfrm>
          </p:grpSpPr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378427BD-03B5-6646-BFC4-99C2A5950E27}"/>
                  </a:ext>
                </a:extLst>
              </p:cNvPr>
              <p:cNvSpPr/>
              <p:nvPr/>
            </p:nvSpPr>
            <p:spPr>
              <a:xfrm>
                <a:off x="6462444" y="4849283"/>
                <a:ext cx="1188719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CVBBDPRE</a:t>
                </a:r>
              </a:p>
            </p:txBody>
          </p:sp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71F7E015-295C-7D4F-8A79-5B34B41A951C}"/>
                  </a:ext>
                </a:extLst>
              </p:cNvPr>
              <p:cNvSpPr/>
              <p:nvPr/>
            </p:nvSpPr>
            <p:spPr>
              <a:xfrm>
                <a:off x="7741484" y="4849283"/>
                <a:ext cx="11887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CVBANDPRE</a:t>
                </a:r>
              </a:p>
            </p:txBody>
          </p: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69E3BD3-C478-E242-A8C0-45296FC28AE7}"/>
              </a:ext>
            </a:extLst>
          </p:cNvPr>
          <p:cNvGrpSpPr/>
          <p:nvPr/>
        </p:nvGrpSpPr>
        <p:grpSpPr>
          <a:xfrm>
            <a:off x="2258687" y="1398656"/>
            <a:ext cx="3250216" cy="1520726"/>
            <a:chOff x="2258687" y="1398656"/>
            <a:chExt cx="3250216" cy="152072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75B8AB1-68FF-F348-97B6-18D69C4B4D3F}"/>
                </a:ext>
              </a:extLst>
            </p:cNvPr>
            <p:cNvSpPr/>
            <p:nvPr/>
          </p:nvSpPr>
          <p:spPr>
            <a:xfrm>
              <a:off x="2258687" y="2110107"/>
              <a:ext cx="1463040" cy="36576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SUNMatrix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Interface</a:t>
              </a:r>
              <a:endParaRPr lang="en-US" sz="9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A4837EA-8064-7744-B8E9-1C4C9A826C8C}"/>
                </a:ext>
              </a:extLst>
            </p:cNvPr>
            <p:cNvSpPr/>
            <p:nvPr/>
          </p:nvSpPr>
          <p:spPr>
            <a:xfrm>
              <a:off x="2258687" y="2645062"/>
              <a:ext cx="1463040" cy="2743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Matrix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90457FA-6AFE-0749-9A99-C28186184A87}"/>
                </a:ext>
              </a:extLst>
            </p:cNvPr>
            <p:cNvCxnSpPr>
              <a:cxnSpLocks/>
              <a:stCxn id="6" idx="2"/>
              <a:endCxn id="9" idx="0"/>
            </p:cNvCxnSpPr>
            <p:nvPr/>
          </p:nvCxnSpPr>
          <p:spPr>
            <a:xfrm>
              <a:off x="2990207" y="2475867"/>
              <a:ext cx="0" cy="169195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D92FF9B-6DFD-3B41-A408-9512A33CC85B}"/>
                </a:ext>
              </a:extLst>
            </p:cNvPr>
            <p:cNvSpPr/>
            <p:nvPr/>
          </p:nvSpPr>
          <p:spPr>
            <a:xfrm>
              <a:off x="4045863" y="2110107"/>
              <a:ext cx="1463040" cy="36576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SUNLinearSolver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Interface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3880407-BB05-8A4A-BC8C-F5C54C5C6E5A}"/>
                </a:ext>
              </a:extLst>
            </p:cNvPr>
            <p:cNvSpPr/>
            <p:nvPr/>
          </p:nvSpPr>
          <p:spPr>
            <a:xfrm>
              <a:off x="4045863" y="2645062"/>
              <a:ext cx="1463040" cy="2743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Linear Solver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44407EB-363D-E64D-883E-948986B25D87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>
              <a:off x="4777383" y="2475867"/>
              <a:ext cx="0" cy="169195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56BD011-4E89-BE45-8084-1C5B005EF577}"/>
                </a:ext>
              </a:extLst>
            </p:cNvPr>
            <p:cNvSpPr/>
            <p:nvPr/>
          </p:nvSpPr>
          <p:spPr>
            <a:xfrm>
              <a:off x="2971069" y="1398656"/>
              <a:ext cx="1828800" cy="3657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CVLS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Linear Solver Interface</a:t>
              </a:r>
            </a:p>
          </p:txBody>
        </p:sp>
        <p:cxnSp>
          <p:nvCxnSpPr>
            <p:cNvPr id="49" name="Elbow Connector 48">
              <a:extLst>
                <a:ext uri="{FF2B5EF4-FFF2-40B4-BE49-F238E27FC236}">
                  <a16:creationId xmlns:a16="http://schemas.microsoft.com/office/drawing/2014/main" id="{6C2444F3-83F0-5C42-9150-9F6ECECC0268}"/>
                </a:ext>
              </a:extLst>
            </p:cNvPr>
            <p:cNvCxnSpPr>
              <a:cxnSpLocks/>
              <a:stCxn id="47" idx="2"/>
              <a:endCxn id="6" idx="0"/>
            </p:cNvCxnSpPr>
            <p:nvPr/>
          </p:nvCxnSpPr>
          <p:spPr>
            <a:xfrm rot="5400000">
              <a:off x="3264993" y="1489630"/>
              <a:ext cx="345691" cy="89526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Elbow Connector 55">
              <a:extLst>
                <a:ext uri="{FF2B5EF4-FFF2-40B4-BE49-F238E27FC236}">
                  <a16:creationId xmlns:a16="http://schemas.microsoft.com/office/drawing/2014/main" id="{6197CF4F-ED80-404E-BDE8-248072AC1344}"/>
                </a:ext>
              </a:extLst>
            </p:cNvPr>
            <p:cNvCxnSpPr>
              <a:cxnSpLocks/>
              <a:stCxn id="47" idx="2"/>
              <a:endCxn id="16" idx="0"/>
            </p:cNvCxnSpPr>
            <p:nvPr/>
          </p:nvCxnSpPr>
          <p:spPr>
            <a:xfrm rot="16200000" flipH="1">
              <a:off x="4158581" y="1491304"/>
              <a:ext cx="345691" cy="89191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CE32D7A-5C88-D342-B328-6ADC09F31586}"/>
              </a:ext>
            </a:extLst>
          </p:cNvPr>
          <p:cNvCxnSpPr>
            <a:cxnSpLocks/>
            <a:stCxn id="48" idx="2"/>
            <a:endCxn id="37" idx="0"/>
          </p:cNvCxnSpPr>
          <p:nvPr/>
        </p:nvCxnSpPr>
        <p:spPr>
          <a:xfrm>
            <a:off x="6770431" y="1764416"/>
            <a:ext cx="0" cy="34569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186EC9FE-4B51-9F4C-BD20-0227D0E1CB76}"/>
              </a:ext>
            </a:extLst>
          </p:cNvPr>
          <p:cNvSpPr/>
          <p:nvPr/>
        </p:nvSpPr>
        <p:spPr>
          <a:xfrm>
            <a:off x="101607" y="2110107"/>
            <a:ext cx="1463040" cy="36576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N_Vector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Interface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2EEA23C-8A0A-574D-B0A6-DC010B66C686}"/>
              </a:ext>
            </a:extLst>
          </p:cNvPr>
          <p:cNvCxnSpPr>
            <a:cxnSpLocks/>
            <a:stCxn id="59" idx="2"/>
            <a:endCxn id="62" idx="0"/>
          </p:cNvCxnSpPr>
          <p:nvPr/>
        </p:nvCxnSpPr>
        <p:spPr>
          <a:xfrm>
            <a:off x="833127" y="2475867"/>
            <a:ext cx="0" cy="16919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094D1925-F539-D541-A823-84DF449F63CD}"/>
              </a:ext>
            </a:extLst>
          </p:cNvPr>
          <p:cNvSpPr/>
          <p:nvPr/>
        </p:nvSpPr>
        <p:spPr>
          <a:xfrm>
            <a:off x="101607" y="2645062"/>
            <a:ext cx="146304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defTabSz="16312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kern="0" dirty="0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Vector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DE7A367-9931-174E-8CC2-4BC5AC9C18EA}"/>
              </a:ext>
            </a:extLst>
          </p:cNvPr>
          <p:cNvCxnSpPr>
            <a:cxnSpLocks/>
            <a:stCxn id="47" idx="2"/>
            <a:endCxn id="52" idx="0"/>
          </p:cNvCxnSpPr>
          <p:nvPr/>
        </p:nvCxnSpPr>
        <p:spPr>
          <a:xfrm flipH="1">
            <a:off x="3883796" y="1764416"/>
            <a:ext cx="1673" cy="1794997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0F554F5-E1C7-A04E-B2CD-C47A965CB11E}"/>
              </a:ext>
            </a:extLst>
          </p:cNvPr>
          <p:cNvSpPr/>
          <p:nvPr/>
        </p:nvSpPr>
        <p:spPr>
          <a:xfrm>
            <a:off x="4038367" y="3049280"/>
            <a:ext cx="1463041" cy="365760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CVDIAG – Diagonal Linear Solver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01F1FB6B-8139-D144-BF5C-1D06E2AF2414}"/>
              </a:ext>
            </a:extLst>
          </p:cNvPr>
          <p:cNvCxnSpPr>
            <a:cxnSpLocks/>
            <a:stCxn id="47" idx="2"/>
            <a:endCxn id="34" idx="1"/>
          </p:cNvCxnSpPr>
          <p:nvPr/>
        </p:nvCxnSpPr>
        <p:spPr>
          <a:xfrm rot="16200000" flipH="1">
            <a:off x="3228046" y="2421839"/>
            <a:ext cx="1467744" cy="152898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C257A099-A304-A345-B498-B1EA8058BD30}"/>
              </a:ext>
            </a:extLst>
          </p:cNvPr>
          <p:cNvSpPr/>
          <p:nvPr/>
        </p:nvSpPr>
        <p:spPr>
          <a:xfrm>
            <a:off x="4676988" y="621323"/>
            <a:ext cx="100584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CVADJOINT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6E98C6E-CF7A-9042-8C21-A0E9CDF234AA}"/>
              </a:ext>
            </a:extLst>
          </p:cNvPr>
          <p:cNvCxnSpPr>
            <a:cxnSpLocks/>
            <a:stCxn id="44" idx="3"/>
            <a:endCxn id="36" idx="1"/>
          </p:cNvCxnSpPr>
          <p:nvPr/>
        </p:nvCxnSpPr>
        <p:spPr>
          <a:xfrm flipV="1">
            <a:off x="4340995" y="804203"/>
            <a:ext cx="335993" cy="948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2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Elbow Connector 1">
            <a:extLst>
              <a:ext uri="{FF2B5EF4-FFF2-40B4-BE49-F238E27FC236}">
                <a16:creationId xmlns:a16="http://schemas.microsoft.com/office/drawing/2014/main" id="{72461C83-755C-6E42-A2D0-21058BA77401}"/>
              </a:ext>
            </a:extLst>
          </p:cNvPr>
          <p:cNvCxnSpPr>
            <a:cxnSpLocks/>
            <a:stCxn id="44" idx="2"/>
            <a:endCxn id="59" idx="0"/>
          </p:cNvCxnSpPr>
          <p:nvPr/>
        </p:nvCxnSpPr>
        <p:spPr>
          <a:xfrm rot="5400000">
            <a:off x="1797423" y="23735"/>
            <a:ext cx="1122076" cy="3050668"/>
          </a:xfrm>
          <a:prstGeom prst="bentConnector3">
            <a:avLst>
              <a:gd name="adj1" fmla="val 14598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1E4BEE88-9088-624E-A177-8B442A2AF210}"/>
              </a:ext>
            </a:extLst>
          </p:cNvPr>
          <p:cNvCxnSpPr>
            <a:cxnSpLocks/>
            <a:stCxn id="44" idx="2"/>
            <a:endCxn id="48" idx="0"/>
          </p:cNvCxnSpPr>
          <p:nvPr/>
        </p:nvCxnSpPr>
        <p:spPr>
          <a:xfrm rot="16200000" flipH="1">
            <a:off x="5121801" y="-249975"/>
            <a:ext cx="410625" cy="2886636"/>
          </a:xfrm>
          <a:prstGeom prst="bentConnector3">
            <a:avLst>
              <a:gd name="adj1" fmla="val 40872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4A5937B-FDD7-D948-8641-73942B318EFD}"/>
              </a:ext>
            </a:extLst>
          </p:cNvPr>
          <p:cNvCxnSpPr>
            <a:cxnSpLocks/>
          </p:cNvCxnSpPr>
          <p:nvPr/>
        </p:nvCxnSpPr>
        <p:spPr>
          <a:xfrm>
            <a:off x="0" y="3734229"/>
            <a:ext cx="77724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3D4CF00-6519-314A-92A7-12F17C3B06FF}"/>
              </a:ext>
            </a:extLst>
          </p:cNvPr>
          <p:cNvSpPr txBox="1"/>
          <p:nvPr/>
        </p:nvSpPr>
        <p:spPr>
          <a:xfrm>
            <a:off x="2767293" y="3736124"/>
            <a:ext cx="22378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Cut Here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F4DC290-86E8-9946-8FDA-CC6723629A93}"/>
              </a:ext>
            </a:extLst>
          </p:cNvPr>
          <p:cNvSpPr/>
          <p:nvPr/>
        </p:nvSpPr>
        <p:spPr>
          <a:xfrm>
            <a:off x="6038911" y="2110107"/>
            <a:ext cx="1463040" cy="36576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SUNNonlinearSolver</a:t>
            </a:r>
            <a:endParaRPr lang="en-US" sz="1000" b="1" dirty="0">
              <a:solidFill>
                <a:schemeClr val="tx1"/>
              </a:solidFill>
              <a:effectLst/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Interface</a:t>
            </a:r>
            <a:endParaRPr lang="en-US" sz="900" b="1" dirty="0">
              <a:solidFill>
                <a:schemeClr val="tx1"/>
              </a:solidFill>
              <a:effectLst/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39AB5BD-20EB-7147-A90E-22C54CAB25A0}"/>
              </a:ext>
            </a:extLst>
          </p:cNvPr>
          <p:cNvSpPr/>
          <p:nvPr/>
        </p:nvSpPr>
        <p:spPr>
          <a:xfrm>
            <a:off x="6038911" y="2645062"/>
            <a:ext cx="146304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Nonlinear Solver</a:t>
            </a:r>
            <a:endParaRPr lang="en-US" sz="1000" b="1" dirty="0">
              <a:solidFill>
                <a:schemeClr val="tx1"/>
              </a:solidFill>
              <a:effectLst/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C5698F4-F190-9040-8921-91A6A564C2F3}"/>
              </a:ext>
            </a:extLst>
          </p:cNvPr>
          <p:cNvCxnSpPr>
            <a:cxnSpLocks/>
            <a:stCxn id="37" idx="2"/>
            <a:endCxn id="40" idx="0"/>
          </p:cNvCxnSpPr>
          <p:nvPr/>
        </p:nvCxnSpPr>
        <p:spPr>
          <a:xfrm>
            <a:off x="6770431" y="2475867"/>
            <a:ext cx="0" cy="16919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B10F90B-D05C-5043-AE87-DD29E613DFB8}"/>
              </a:ext>
            </a:extLst>
          </p:cNvPr>
          <p:cNvSpPr/>
          <p:nvPr/>
        </p:nvSpPr>
        <p:spPr>
          <a:xfrm>
            <a:off x="3426595" y="622271"/>
            <a:ext cx="91440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1586B2AC-9CCC-CA4E-8217-E55126B904CC}"/>
              </a:ext>
            </a:extLst>
          </p:cNvPr>
          <p:cNvSpPr/>
          <p:nvPr/>
        </p:nvSpPr>
        <p:spPr>
          <a:xfrm>
            <a:off x="3426595" y="35440"/>
            <a:ext cx="91440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FC3288-FB9C-F945-A5B7-F6348B8D574C}"/>
              </a:ext>
            </a:extLst>
          </p:cNvPr>
          <p:cNvCxnSpPr>
            <a:cxnSpLocks/>
            <a:stCxn id="45" idx="2"/>
            <a:endCxn id="44" idx="0"/>
          </p:cNvCxnSpPr>
          <p:nvPr/>
        </p:nvCxnSpPr>
        <p:spPr>
          <a:xfrm>
            <a:off x="3883795" y="401200"/>
            <a:ext cx="0" cy="22107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C61C5D6F-9C9D-464E-A015-DCDEEAE18D03}"/>
              </a:ext>
            </a:extLst>
          </p:cNvPr>
          <p:cNvSpPr/>
          <p:nvPr/>
        </p:nvSpPr>
        <p:spPr>
          <a:xfrm>
            <a:off x="5856031" y="1398656"/>
            <a:ext cx="1828800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IDANLS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Nonlinear Solver Interface</a:t>
            </a:r>
          </a:p>
        </p:txBody>
      </p: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7CA9AAC0-C21E-484C-BF0B-FB531FA8F474}"/>
              </a:ext>
            </a:extLst>
          </p:cNvPr>
          <p:cNvCxnSpPr>
            <a:cxnSpLocks/>
            <a:stCxn id="44" idx="2"/>
            <a:endCxn id="47" idx="0"/>
          </p:cNvCxnSpPr>
          <p:nvPr/>
        </p:nvCxnSpPr>
        <p:spPr>
          <a:xfrm rot="16200000" flipH="1">
            <a:off x="3679320" y="1192506"/>
            <a:ext cx="410625" cy="167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7FC48D9-EAD9-EA41-B11D-26A75F6061FB}"/>
              </a:ext>
            </a:extLst>
          </p:cNvPr>
          <p:cNvGrpSpPr/>
          <p:nvPr/>
        </p:nvGrpSpPr>
        <p:grpSpPr>
          <a:xfrm>
            <a:off x="2587683" y="3102218"/>
            <a:ext cx="2592225" cy="556622"/>
            <a:chOff x="6377665" y="4586034"/>
            <a:chExt cx="2663415" cy="556622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5FC69A6-8054-E749-9E60-E76165F8D746}"/>
                </a:ext>
              </a:extLst>
            </p:cNvPr>
            <p:cNvSpPr/>
            <p:nvPr/>
          </p:nvSpPr>
          <p:spPr>
            <a:xfrm>
              <a:off x="6377665" y="4586034"/>
              <a:ext cx="2663415" cy="5566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Preconditioner Modules</a:t>
              </a:r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378427BD-03B5-6646-BFC4-99C2A5950E27}"/>
                </a:ext>
              </a:extLst>
            </p:cNvPr>
            <p:cNvSpPr/>
            <p:nvPr/>
          </p:nvSpPr>
          <p:spPr>
            <a:xfrm>
              <a:off x="7117483" y="4849283"/>
              <a:ext cx="1188719" cy="201168"/>
            </a:xfrm>
            <a:prstGeom prst="round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IDABBDPRE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69E3BD3-C478-E242-A8C0-45296FC28AE7}"/>
              </a:ext>
            </a:extLst>
          </p:cNvPr>
          <p:cNvGrpSpPr/>
          <p:nvPr/>
        </p:nvGrpSpPr>
        <p:grpSpPr>
          <a:xfrm>
            <a:off x="2258687" y="1398656"/>
            <a:ext cx="3250216" cy="1520726"/>
            <a:chOff x="2258687" y="1398656"/>
            <a:chExt cx="3250216" cy="152072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75B8AB1-68FF-F348-97B6-18D69C4B4D3F}"/>
                </a:ext>
              </a:extLst>
            </p:cNvPr>
            <p:cNvSpPr/>
            <p:nvPr/>
          </p:nvSpPr>
          <p:spPr>
            <a:xfrm>
              <a:off x="2258687" y="2110107"/>
              <a:ext cx="1463040" cy="36576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SUNMatrix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Interface</a:t>
              </a:r>
              <a:endParaRPr lang="en-US" sz="9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A4837EA-8064-7744-B8E9-1C4C9A826C8C}"/>
                </a:ext>
              </a:extLst>
            </p:cNvPr>
            <p:cNvSpPr/>
            <p:nvPr/>
          </p:nvSpPr>
          <p:spPr>
            <a:xfrm>
              <a:off x="2258687" y="2645062"/>
              <a:ext cx="1463040" cy="2743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Matrix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90457FA-6AFE-0749-9A99-C28186184A87}"/>
                </a:ext>
              </a:extLst>
            </p:cNvPr>
            <p:cNvCxnSpPr>
              <a:cxnSpLocks/>
              <a:stCxn id="6" idx="2"/>
              <a:endCxn id="9" idx="0"/>
            </p:cNvCxnSpPr>
            <p:nvPr/>
          </p:nvCxnSpPr>
          <p:spPr>
            <a:xfrm>
              <a:off x="2990207" y="2475867"/>
              <a:ext cx="0" cy="169195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D92FF9B-6DFD-3B41-A408-9512A33CC85B}"/>
                </a:ext>
              </a:extLst>
            </p:cNvPr>
            <p:cNvSpPr/>
            <p:nvPr/>
          </p:nvSpPr>
          <p:spPr>
            <a:xfrm>
              <a:off x="4045863" y="2110107"/>
              <a:ext cx="1463040" cy="36576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SUNLinearSolver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Interface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3880407-BB05-8A4A-BC8C-F5C54C5C6E5A}"/>
                </a:ext>
              </a:extLst>
            </p:cNvPr>
            <p:cNvSpPr/>
            <p:nvPr/>
          </p:nvSpPr>
          <p:spPr>
            <a:xfrm>
              <a:off x="4045863" y="2645062"/>
              <a:ext cx="1463040" cy="2743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Linear Solver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44407EB-363D-E64D-883E-948986B25D87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>
              <a:off x="4777383" y="2475867"/>
              <a:ext cx="0" cy="169195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56BD011-4E89-BE45-8084-1C5B005EF577}"/>
                </a:ext>
              </a:extLst>
            </p:cNvPr>
            <p:cNvSpPr/>
            <p:nvPr/>
          </p:nvSpPr>
          <p:spPr>
            <a:xfrm>
              <a:off x="2971069" y="1398656"/>
              <a:ext cx="1828800" cy="3657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IDALS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Linear Solver Interface</a:t>
              </a:r>
            </a:p>
          </p:txBody>
        </p:sp>
        <p:cxnSp>
          <p:nvCxnSpPr>
            <p:cNvPr id="49" name="Elbow Connector 48">
              <a:extLst>
                <a:ext uri="{FF2B5EF4-FFF2-40B4-BE49-F238E27FC236}">
                  <a16:creationId xmlns:a16="http://schemas.microsoft.com/office/drawing/2014/main" id="{6C2444F3-83F0-5C42-9150-9F6ECECC0268}"/>
                </a:ext>
              </a:extLst>
            </p:cNvPr>
            <p:cNvCxnSpPr>
              <a:cxnSpLocks/>
              <a:stCxn id="47" idx="2"/>
              <a:endCxn id="6" idx="0"/>
            </p:cNvCxnSpPr>
            <p:nvPr/>
          </p:nvCxnSpPr>
          <p:spPr>
            <a:xfrm rot="5400000">
              <a:off x="3264993" y="1489630"/>
              <a:ext cx="345691" cy="89526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Elbow Connector 55">
              <a:extLst>
                <a:ext uri="{FF2B5EF4-FFF2-40B4-BE49-F238E27FC236}">
                  <a16:creationId xmlns:a16="http://schemas.microsoft.com/office/drawing/2014/main" id="{6197CF4F-ED80-404E-BDE8-248072AC1344}"/>
                </a:ext>
              </a:extLst>
            </p:cNvPr>
            <p:cNvCxnSpPr>
              <a:cxnSpLocks/>
              <a:stCxn id="47" idx="2"/>
              <a:endCxn id="16" idx="0"/>
            </p:cNvCxnSpPr>
            <p:nvPr/>
          </p:nvCxnSpPr>
          <p:spPr>
            <a:xfrm rot="16200000" flipH="1">
              <a:off x="4158581" y="1491304"/>
              <a:ext cx="345691" cy="89191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CE32D7A-5C88-D342-B328-6ADC09F31586}"/>
              </a:ext>
            </a:extLst>
          </p:cNvPr>
          <p:cNvCxnSpPr>
            <a:cxnSpLocks/>
            <a:stCxn id="48" idx="2"/>
            <a:endCxn id="37" idx="0"/>
          </p:cNvCxnSpPr>
          <p:nvPr/>
        </p:nvCxnSpPr>
        <p:spPr>
          <a:xfrm>
            <a:off x="6770431" y="1764416"/>
            <a:ext cx="0" cy="34569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186EC9FE-4B51-9F4C-BD20-0227D0E1CB76}"/>
              </a:ext>
            </a:extLst>
          </p:cNvPr>
          <p:cNvSpPr/>
          <p:nvPr/>
        </p:nvSpPr>
        <p:spPr>
          <a:xfrm>
            <a:off x="101607" y="2110107"/>
            <a:ext cx="1463040" cy="36576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N_Vector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Interface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2EEA23C-8A0A-574D-B0A6-DC010B66C686}"/>
              </a:ext>
            </a:extLst>
          </p:cNvPr>
          <p:cNvCxnSpPr>
            <a:cxnSpLocks/>
            <a:stCxn id="59" idx="2"/>
            <a:endCxn id="62" idx="0"/>
          </p:cNvCxnSpPr>
          <p:nvPr/>
        </p:nvCxnSpPr>
        <p:spPr>
          <a:xfrm>
            <a:off x="833127" y="2475867"/>
            <a:ext cx="0" cy="16919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094D1925-F539-D541-A823-84DF449F63CD}"/>
              </a:ext>
            </a:extLst>
          </p:cNvPr>
          <p:cNvSpPr/>
          <p:nvPr/>
        </p:nvSpPr>
        <p:spPr>
          <a:xfrm>
            <a:off x="101607" y="2645062"/>
            <a:ext cx="146304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defTabSz="16312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kern="0" dirty="0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Vector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DE7A367-9931-174E-8CC2-4BC5AC9C18EA}"/>
              </a:ext>
            </a:extLst>
          </p:cNvPr>
          <p:cNvCxnSpPr>
            <a:cxnSpLocks/>
            <a:stCxn id="47" idx="2"/>
            <a:endCxn id="52" idx="0"/>
          </p:cNvCxnSpPr>
          <p:nvPr/>
        </p:nvCxnSpPr>
        <p:spPr>
          <a:xfrm flipH="1">
            <a:off x="3883796" y="1764416"/>
            <a:ext cx="1673" cy="1337802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44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1471</TotalTime>
  <Words>863</Words>
  <Application>Microsoft Macintosh PowerPoint</Application>
  <PresentationFormat>Custom</PresentationFormat>
  <Paragraphs>580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Cambria</vt:lpstr>
      <vt:lpstr>Cambria Math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Gardner, David James</dc:creator>
  <cp:lastModifiedBy>Gardner, David James</cp:lastModifiedBy>
  <cp:revision>99</cp:revision>
  <dcterms:created xsi:type="dcterms:W3CDTF">2020-01-02T22:12:20Z</dcterms:created>
  <dcterms:modified xsi:type="dcterms:W3CDTF">2023-01-06T17:52:03Z</dcterms:modified>
</cp:coreProperties>
</file>