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676D-333F-4016-893D-8406CCF1BC6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3A12D-7A02-4EA9-B941-C89F9298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3A12D-7A02-4EA9-B941-C89F929883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014444411/article/details/10835710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hub.copernicus.eu/dh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2130425"/>
            <a:ext cx="8786874" cy="1470025"/>
          </a:xfrm>
        </p:spPr>
        <p:txBody>
          <a:bodyPr/>
          <a:lstStyle/>
          <a:p>
            <a:r>
              <a:rPr lang="en-US" altLang="zh-CN" dirty="0" err="1" smtClean="0"/>
              <a:t>Python+Scikit-Learn+RandomForest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遥感影像分类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文章地址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CN" b="1" dirty="0" smtClean="0">
                <a:solidFill>
                  <a:schemeClr val="tx1"/>
                </a:solidFill>
                <a:hlinkClick r:id="rId2"/>
              </a:rPr>
              <a:t>blog.csdn.net/u014444411/article/details/108357109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工具安装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sz="2800" dirty="0" smtClean="0"/>
              <a:t>GDAL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 smtClean="0">
                <a:hlinkClick r:id="rId2"/>
              </a:rPr>
              <a:t>://www.lfd.uci.edu/~gohlke/pythonlibs/#</a:t>
            </a:r>
            <a:r>
              <a:rPr lang="en-US" altLang="zh-CN" sz="2000" dirty="0" smtClean="0">
                <a:hlinkClick r:id="rId2"/>
              </a:rPr>
              <a:t>gdal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找到对应的版本下载到本地，然后使用</a:t>
            </a:r>
            <a:r>
              <a:rPr lang="en-US" altLang="zh-CN" sz="2000" dirty="0" smtClean="0"/>
              <a:t>pip</a:t>
            </a:r>
            <a:r>
              <a:rPr lang="zh-CN" altLang="en-US" sz="2000" dirty="0" smtClean="0"/>
              <a:t>工具安装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依赖库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、卫星影像（</a:t>
            </a:r>
            <a:r>
              <a:rPr lang="en-US" altLang="zh-CN" dirty="0" smtClean="0"/>
              <a:t>Sentinel2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landsat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 smtClean="0">
                <a:hlinkClick r:id="rId3"/>
              </a:rPr>
              <a:t>://scihub.copernicus.eu/dhus/#/</a:t>
            </a:r>
            <a:r>
              <a:rPr lang="en-US" altLang="zh-CN" sz="2000" dirty="0" smtClean="0">
                <a:hlinkClick r:id="rId3"/>
              </a:rPr>
              <a:t>home</a:t>
            </a:r>
            <a:r>
              <a:rPr lang="zh-CN" altLang="en-US" sz="2000" dirty="0" smtClean="0"/>
              <a:t>（欧洲航天局，哥白尼数据中心）</a:t>
            </a:r>
            <a:endParaRPr lang="en-US" altLang="zh-CN" sz="200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、训练样本（</a:t>
            </a:r>
            <a:r>
              <a:rPr lang="en-US" altLang="zh-CN" dirty="0" err="1" smtClean="0"/>
              <a:t>shpfile</a:t>
            </a:r>
            <a:r>
              <a:rPr lang="zh-CN" altLang="en-US" dirty="0" smtClean="0"/>
              <a:t>，必须是点或者面类型）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RandomForestClassification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ClassifyRaster,TrainRaster,TrainShp,outfile,blockSize</a:t>
            </a:r>
            <a:r>
              <a:rPr lang="en-US" altLang="zh-CN" dirty="0" smtClean="0"/>
              <a:t>=0,treenum=100,max_depth=10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ClassifyRaster</a:t>
            </a:r>
            <a:r>
              <a:rPr lang="zh-CN" altLang="en-US" dirty="0" smtClean="0"/>
              <a:t>待分类栅格数据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TrainRaster</a:t>
            </a:r>
            <a:r>
              <a:rPr lang="zh-CN" altLang="en-US" dirty="0" smtClean="0"/>
              <a:t>训练栅格数据（可以和</a:t>
            </a:r>
            <a:r>
              <a:rPr lang="en-US" altLang="zh-CN" dirty="0" err="1" smtClean="0"/>
              <a:t>ClassifyRaster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Trainshp</a:t>
            </a:r>
            <a:r>
              <a:rPr lang="zh-CN" altLang="en-US" dirty="0" smtClean="0"/>
              <a:t>训练样本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Outfile</a:t>
            </a:r>
            <a:r>
              <a:rPr lang="zh-CN" altLang="en-US" dirty="0" smtClean="0"/>
              <a:t>输出结果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101</Words>
  <PresentationFormat>全屏显示(4:3)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Python+Scikit-Learn+RandomForest</vt:lpstr>
      <vt:lpstr>依赖库</vt:lpstr>
      <vt:lpstr>数据准备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Python+Scikit-Learn+RandomForest</dc:title>
  <dc:creator>chenguang</dc:creator>
  <cp:lastModifiedBy>chenguanga@live.com</cp:lastModifiedBy>
  <cp:revision>7</cp:revision>
  <dcterms:created xsi:type="dcterms:W3CDTF">2021-04-28T14:13:38Z</dcterms:created>
  <dcterms:modified xsi:type="dcterms:W3CDTF">2021-04-28T15:13:39Z</dcterms:modified>
</cp:coreProperties>
</file>