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A2362-E380-48B9-80ED-0925088B5F22}" v="112" dt="2023-05-11T09:24:46.644"/>
    <p1510:client id="{9A3FCA65-6B8E-43C2-9BB1-45C28A7DB151}" v="703" dt="2023-05-11T09:27:4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550-7CF8-72D0-F781-03D77A551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4A2F8-A11B-0F85-0030-60A4EC8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F6AE-44A1-B6FB-622C-0C89C29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4957-7118-6789-EE06-F6E7EB8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C16C-737E-659D-1640-221D91D2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7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1DE7-CA3C-3932-5B82-D52C716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96FC0-A132-FD02-4C2C-049F89C8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2BAD-20B6-74B5-C95C-3FD117B1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46F9-1140-B217-3BEA-1464576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4115-851E-C5B5-3C03-68EF80D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2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1102D-3820-A383-A6A1-ECB53BFA5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0983B-2C4A-2BE7-13B4-087670FCE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01B0-5562-860A-3CA1-68538CA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AC2F-BDDB-71D3-C868-1F9815FC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1962-6E1B-B219-F7B5-EEBCDDB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86C7-1A19-819E-37EC-5ED86B9F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C386-2DA8-C7C6-2B3C-19D3F0D3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A299-5CB5-7D41-90F3-0DC6F621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1266-29FD-1DC8-05D5-6941F7F0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9610-1C93-59A2-D6F7-6DEBAB98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60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8469-1866-D579-4610-452AACAF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4ECC5-AFCC-EE0E-EB7C-9CDF9FBD0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9C89-E936-961A-5B8E-80C9A55B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E303-8F12-CA46-6CF1-9068C295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29E-FC9B-AA30-7569-D91028CF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9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5575-D5AC-8C01-4E6D-678E91A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693-E201-473C-60FC-073D3887F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F9478-C647-44FD-8600-F74B66D1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0D5C-0A4C-08BB-6D05-EF25DB04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C47F-C8EF-36AD-A67C-8D8E4E5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89BB-5C45-1155-E2BB-EC8A87C8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31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ECA6-1F62-5D49-09D6-3246A156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2078-8708-FF98-B13E-68E47C91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DD2B8-D9BB-45E5-32FC-C8C01C28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6EA62-1BEB-9412-EE28-5F0CB20BB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73FFA-1187-AD6F-8197-4FEBD8654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AF757-D2D0-6CED-1010-4AD29978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291D-B23D-B528-0EA0-18DF2A3E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542C6-E4D6-9E4D-ECE2-6D6A5D0B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4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DA5-82B3-3E92-F114-F38BC52F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76FE1-EC7E-C7E3-6ECA-E45D47EF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1240D-B23A-E414-31B4-476B90B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9E381-C807-2113-E543-8C634902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6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F8531-6C3D-4992-528A-603F2083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6FA0-145D-539C-D3C4-B925F081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69EB-88AA-7738-AB43-EF0627F6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4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B836-B912-E448-3B4D-BB4B6943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8F93-2ADE-0D03-AFEF-EED82B9C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688B-E41E-CC09-6456-571D04C3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DF31E-F25B-E5AB-B910-F3EF02B6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85AE1-DDC8-714F-80A0-3A006479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9E87-83E8-5DFC-5380-87CCC11C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2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2DEA-6613-3BBB-ADA9-6D06386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0347C-3FA7-5573-4B65-E4E6B0196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D09B6-5B98-98DF-20CC-E8280B85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0FDB-DB1A-6DBE-AFA7-F57836EF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79A7-12AC-640C-DB39-E54E7FBD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3BA1-A2CF-D1D5-1382-5D59BF7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656BA-E915-D8FC-A6F7-EAC37C66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448-DF78-41D5-E9A9-AEB3B24F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888C-2245-95A1-DCB2-C70A3FB9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D18C-036E-42C0-97D3-40C088DA2B4C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D079-49A8-6538-B6AB-2BBE0992C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F4D-9F52-8D6A-EF7D-CADD212C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BE56-F650-42FC-878B-78F2B4ACB4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6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5A38-BA6A-AD20-332C-6549CAFEA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err="1"/>
              <a:t>CodeToConnect</a:t>
            </a:r>
            <a:r>
              <a:rPr lang="en-SG" b="1"/>
              <a:t> </a:t>
            </a:r>
            <a:r>
              <a:rPr lang="en-SG" b="1" err="1"/>
              <a:t>Bofa</a:t>
            </a:r>
            <a:endParaRPr lang="en-SG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0D17-ADE3-B62E-E8A1-A8F986335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Team F3:</a:t>
            </a:r>
          </a:p>
          <a:p>
            <a:r>
              <a:rPr lang="en-SG" dirty="0"/>
              <a:t>Ong Yuan Sheng</a:t>
            </a:r>
          </a:p>
          <a:p>
            <a:r>
              <a:rPr lang="en-SG" dirty="0"/>
              <a:t>Kenneth Tan</a:t>
            </a:r>
          </a:p>
          <a:p>
            <a:r>
              <a:rPr lang="en-SG" dirty="0"/>
              <a:t>Tan Zi Qi</a:t>
            </a:r>
          </a:p>
        </p:txBody>
      </p:sp>
    </p:spTree>
    <p:extLst>
      <p:ext uri="{BB962C8B-B14F-4D97-AF65-F5344CB8AC3E}">
        <p14:creationId xmlns:p14="http://schemas.microsoft.com/office/powerpoint/2010/main" val="20945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2E35-C945-CA31-1960-0FE6162E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2116-F9F7-F1BD-C0B5-BCDF1E1D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Programming Language: Python</a:t>
            </a:r>
          </a:p>
          <a:p>
            <a:r>
              <a:rPr lang="en-SG" dirty="0"/>
              <a:t>Components Attempted: Market Data Producer, Trade Event data Producer, Pricing Engine, Report Generator, Dashboard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1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449E-F7C1-3A80-7A4E-5E822E0E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200"/>
          </a:xfrm>
        </p:spPr>
        <p:txBody>
          <a:bodyPr/>
          <a:lstStyle/>
          <a:p>
            <a:r>
              <a:rPr lang="en-US">
                <a:cs typeface="Calibri Light"/>
              </a:rPr>
              <a:t>Design and Architecture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E4A45-3D9F-99E1-477A-A18CFD888871}"/>
              </a:ext>
            </a:extLst>
          </p:cNvPr>
          <p:cNvSpPr/>
          <p:nvPr/>
        </p:nvSpPr>
        <p:spPr>
          <a:xfrm>
            <a:off x="879763" y="4299527"/>
            <a:ext cx="2135908" cy="1258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Load Json Data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A869-C5C8-9B5C-3308-1A92342FCF4E}"/>
              </a:ext>
            </a:extLst>
          </p:cNvPr>
          <p:cNvSpPr/>
          <p:nvPr/>
        </p:nvSpPr>
        <p:spPr>
          <a:xfrm>
            <a:off x="4922981" y="4299527"/>
            <a:ext cx="2135908" cy="1258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Extract and transform Data</a:t>
            </a:r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D21AF49-85EF-A69E-15C9-CDB9D95A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555750"/>
            <a:ext cx="2743200" cy="274320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8863FE31-398E-D1C5-75B8-7D44A791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1435100"/>
            <a:ext cx="2743200" cy="2743200"/>
          </a:xfrm>
          <a:prstGeom prst="rect">
            <a:avLst/>
          </a:prstGeom>
        </p:spPr>
      </p:pic>
      <p:pic>
        <p:nvPicPr>
          <p:cNvPr id="8" name="Picture 8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721E8D9-31AC-BED2-71B2-F0B6E90D8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00" y="1435100"/>
            <a:ext cx="2743200" cy="2743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681E43-147A-E20A-088D-9CFE6486D580}"/>
              </a:ext>
            </a:extLst>
          </p:cNvPr>
          <p:cNvSpPr/>
          <p:nvPr/>
        </p:nvSpPr>
        <p:spPr>
          <a:xfrm>
            <a:off x="9113981" y="4299527"/>
            <a:ext cx="2135908" cy="1258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Front End Dashboard with react</a:t>
            </a:r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C386A1-67A0-DBD4-48CF-72736E650647}"/>
              </a:ext>
            </a:extLst>
          </p:cNvPr>
          <p:cNvSpPr/>
          <p:nvPr/>
        </p:nvSpPr>
        <p:spPr>
          <a:xfrm>
            <a:off x="3517899" y="2921000"/>
            <a:ext cx="990600" cy="546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8F6BCC-F302-1F6B-5F93-6727B2CB03A0}"/>
              </a:ext>
            </a:extLst>
          </p:cNvPr>
          <p:cNvSpPr/>
          <p:nvPr/>
        </p:nvSpPr>
        <p:spPr>
          <a:xfrm>
            <a:off x="7677148" y="2921000"/>
            <a:ext cx="990600" cy="546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CB95-EAAF-F086-90AA-BE7266B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EA739E6-6FB8-F425-4145-9EDAED4B2C4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User is able to filter and query Bid, Ask, Position, and </a:t>
            </a:r>
            <a:r>
              <a:rPr lang="en-SG" dirty="0" err="1"/>
              <a:t>QuoteStatus</a:t>
            </a:r>
            <a:endParaRPr lang="en-SG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C4B8572-99B5-4893-801F-12C9B5DC3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EAF90-97A1-DD7D-78E9-BF4A5B38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41" y="2308530"/>
            <a:ext cx="8341518" cy="41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03D5-0E10-ADDB-4E57-F9469D26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90AB-9C3C-F8A6-5609-0A53EA1E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many factors to consider that can affect the Quote Status</a:t>
            </a:r>
          </a:p>
          <a:p>
            <a:r>
              <a:rPr lang="en-US" dirty="0"/>
              <a:t>There were many edge cases to consider as well</a:t>
            </a:r>
          </a:p>
          <a:p>
            <a:pPr lvl="1"/>
            <a:r>
              <a:rPr lang="en-US" dirty="0"/>
              <a:t>Hence it is important to draw out flowcharts and architecture before starting on the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43DA8C15BE94583124FB8DA4B46E7" ma:contentTypeVersion="12" ma:contentTypeDescription="Create a new document." ma:contentTypeScope="" ma:versionID="2bdcae4da43006115335f72e172211b6">
  <xsd:schema xmlns:xsd="http://www.w3.org/2001/XMLSchema" xmlns:xs="http://www.w3.org/2001/XMLSchema" xmlns:p="http://schemas.microsoft.com/office/2006/metadata/properties" xmlns:ns3="2fcf3205-b1d9-4b3f-bb2a-8aaf5ec202a4" xmlns:ns4="2260872b-288b-439a-b3f4-ada64f4fb3f4" targetNamespace="http://schemas.microsoft.com/office/2006/metadata/properties" ma:root="true" ma:fieldsID="0e7df211b0d8df7b7901e646393cc5a7" ns3:_="" ns4:_="">
    <xsd:import namespace="2fcf3205-b1d9-4b3f-bb2a-8aaf5ec202a4"/>
    <xsd:import namespace="2260872b-288b-439a-b3f4-ada64f4fb3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f3205-b1d9-4b3f-bb2a-8aaf5ec20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0872b-288b-439a-b3f4-ada64f4fb3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76D869-9805-4D88-A7FA-F2293BCE0F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E683DA-6214-40C6-A8F4-5D35B922AC73}">
  <ds:schemaRefs>
    <ds:schemaRef ds:uri="2260872b-288b-439a-b3f4-ada64f4fb3f4"/>
    <ds:schemaRef ds:uri="2fcf3205-b1d9-4b3f-bb2a-8aaf5ec202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5E23E1-E2B1-4CD5-B8AB-0B86AA5B9BF3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2fcf3205-b1d9-4b3f-bb2a-8aaf5ec202a4"/>
    <ds:schemaRef ds:uri="http://schemas.microsoft.com/office/2006/documentManagement/types"/>
    <ds:schemaRef ds:uri="2260872b-288b-439a-b3f4-ada64f4fb3f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CodeToConnect Bofa</vt:lpstr>
      <vt:lpstr>Overview</vt:lpstr>
      <vt:lpstr>Design and Architecture</vt:lpstr>
      <vt:lpstr>UI Design</vt:lpstr>
      <vt:lpstr>Takeaways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TANZ0161@e.ntu.edu.sg</dc:creator>
  <cp:lastModifiedBy>#TAN ZI QI#</cp:lastModifiedBy>
  <cp:revision>2</cp:revision>
  <dcterms:created xsi:type="dcterms:W3CDTF">2023-05-11T09:01:21Z</dcterms:created>
  <dcterms:modified xsi:type="dcterms:W3CDTF">2023-05-11T09:27:48Z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0x010100C4943DA8C15BE94583124FB8DA4B46E7</vt:lpwstr>
  </property>
</Properties>
</file>