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30F0C-5907-A867-55C6-DBC275D2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B3BCB-DB83-F279-CBCF-D0367144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E8A27-2618-3D34-7A5E-06C16AA6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418F4-DD31-2536-6B5B-316B791E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EFB01-ABF1-FBA3-C995-190750B0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45B1-31FC-5FB3-8FA8-20B3F63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2A0E3-78CB-1A77-6B87-0BEAC174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015AB-68D6-7384-0A1C-D94FB985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8066B-45A2-5CCC-D7BD-01B73421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2F9F7-7816-895C-5753-365D1593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36FF6-C05B-290B-1F29-CB481298A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F6560-EFC9-6B26-C581-1F399965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A731-96EA-92EA-63CF-33D90A8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A6B28-E753-FE80-9764-E6E45DB0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BD06D-73A7-618A-F6AF-585137A8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CEE2B-912E-2C8B-5F91-28CDC144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16FC4-A5B6-435C-F8BD-3903304C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17A9-CC8D-2B89-7DDB-AECBFB54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B2F3A-B04F-6323-C82D-963929AA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D10FB-92C9-848B-8E74-0BA6938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121B-9AE4-D734-164C-A67E121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712D5-D9A0-531F-C917-B8FF24EB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F252B-9112-6FC3-F788-B5C2F71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6041C-219F-13FC-354D-A36FBCA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50596-117E-911B-CE00-FEF7CC2A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6EB78-E4F7-2FBA-740A-ED2EDBDE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DF7F5-E9E1-8E9B-C145-371160E4E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1E340-D18C-92AB-2C12-6F3C9D98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FE6D9-5786-DB85-F6E4-EFED757E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F4AE5-4F0F-8D9B-B6AC-6A424AF3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D8C69-B39C-D64E-2828-36540D9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978B-9AC6-FA88-8BA4-B7DF170D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F01D4-6E35-F0AE-DEC3-61AB54DF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DB89C-4CCC-7873-3DA8-AE25E569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F0455-A0D3-2679-0B12-1D9F6189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1F340-1551-53CB-7F0E-A5877F2CC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EC7C67-A0D8-CB8A-F67A-7BA8EB67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6DE8D-5BB5-A5C0-CCE4-EFA2992C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3F03A-01BC-4DC5-CEA8-7D0AFEF0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037F9-0512-39CE-CF47-1FDEAE18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EA089-3B09-EC51-10CD-2ED643D5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BF3BC-84DC-E557-4F8E-0F7317E7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15554-BA3F-C5E3-3F7C-B47AB633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46115-8EDB-06FB-F595-CF04EB79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169C4-8EAC-2F6E-C1F0-B494D69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4064D-4FD7-D341-9331-5B39EAFE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BC788-18AF-4387-0B6C-44BCD9D0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EF7E4-AA45-3905-862B-44700B78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58F20-6FEA-B9E7-046F-A169BDFF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C964B-B368-725C-22AD-8D715FE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90AF-C40E-DF20-108F-E6D9B40F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E9C77-12EA-E79C-535B-D6E6028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B65B-DC50-FF3E-EF7E-CD7BD3F6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92117-FFB8-A645-3779-90DFD8A02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3313B-8627-2823-A88A-80FDC449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C6727-3347-5267-3B93-63C9D74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BEE9A-1F8F-E7DD-8944-1B36218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54C13-B4A2-A415-FF54-A9DB2BE0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CB7715-444E-311D-410D-3F9B17F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84326-0780-E84A-460D-01570D36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B8594-15F6-57E7-1F93-6C5CCD2C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486E-353B-4D9F-A447-9AFB013828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9E62B-885F-31D3-E4A3-2D9A7922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08003-2912-D34D-0058-9E3854F2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DB1E-921D-4656-BC01-A6E2471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icrosoft/ML-Server-Python-Samples/blob/master/microsoftml/202/data/sentiment_analysis/amazon_cells_labelled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Bay/Sequence-Semantic-Embedding/blob/master/rawdata-classification/DataSet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316031-E0D4-A89D-6393-B9A8740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Implementation(2)-Reputation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3907-EC32-FA32-A4AD-1EFEFE08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53" y="1761590"/>
            <a:ext cx="4008384" cy="50632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Implemented: Comment emotion classifier</a:t>
            </a:r>
          </a:p>
          <a:p>
            <a:pPr lvl="1"/>
            <a:r>
              <a:rPr lang="en-US" sz="4200" dirty="0"/>
              <a:t>1. Training data collection - amazon_cells_labelled.txt </a:t>
            </a:r>
          </a:p>
          <a:p>
            <a:pPr lvl="2"/>
            <a:r>
              <a:rPr lang="en-US" sz="4200" dirty="0"/>
              <a:t>From </a:t>
            </a:r>
            <a:r>
              <a:rPr lang="en-US" sz="4200" dirty="0">
                <a:hlinkClick r:id="rId2"/>
              </a:rPr>
              <a:t>https://github.com/microsoft/ML-Server-Python-Samples/blob/master/microsoftml/202/data/sentiment_analysis/amazon_cells_labelled.txt</a:t>
            </a:r>
            <a:endParaRPr lang="en-US" sz="4200" dirty="0"/>
          </a:p>
          <a:p>
            <a:pPr lvl="1"/>
            <a:r>
              <a:rPr lang="en-US" sz="4200" dirty="0"/>
              <a:t>2. Data processing with </a:t>
            </a:r>
            <a:r>
              <a:rPr lang="en-US" sz="4200" dirty="0" err="1"/>
              <a:t>keras.preprocessing.text.Tokenizer</a:t>
            </a:r>
            <a:endParaRPr lang="en-US" sz="4200" dirty="0"/>
          </a:p>
          <a:p>
            <a:pPr lvl="2"/>
            <a:r>
              <a:rPr lang="en-US" sz="4200" dirty="0"/>
              <a:t>Form dictionary for training data</a:t>
            </a:r>
          </a:p>
          <a:p>
            <a:pPr lvl="2"/>
            <a:r>
              <a:rPr lang="en-US" sz="4200" dirty="0"/>
              <a:t>Convert training data into </a:t>
            </a:r>
            <a:r>
              <a:rPr lang="en-US" sz="4200" dirty="0" err="1"/>
              <a:t>numpy</a:t>
            </a:r>
            <a:r>
              <a:rPr lang="en-US" sz="4200" dirty="0"/>
              <a:t> arrays, using dictionary indexes replace words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A0883BC-7F32-44A4-D598-A55FAD6F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77" y="2471402"/>
            <a:ext cx="4865713" cy="8078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792DC9-E00D-7386-E627-6EAA7427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077" y="4293226"/>
            <a:ext cx="6683676" cy="18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DCECA6-FEDB-E698-8E68-1672E38A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Implementation(2)-Reputation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E08F9-1E68-4955-2B25-87F9F859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321554"/>
            <a:ext cx="4008384" cy="561850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3. Model designed &amp; trained</a:t>
            </a:r>
          </a:p>
          <a:p>
            <a:pPr lvl="2"/>
            <a:r>
              <a:rPr lang="en-US" dirty="0"/>
              <a:t>Design each layer of model, modify Gradient descent optimizer</a:t>
            </a:r>
          </a:p>
          <a:p>
            <a:pPr lvl="2"/>
            <a:r>
              <a:rPr lang="en-US" dirty="0"/>
              <a:t>Train model, adjust model until expected prediction accuracy achieved</a:t>
            </a:r>
          </a:p>
          <a:p>
            <a:r>
              <a:rPr lang="en-US" sz="2400" dirty="0"/>
              <a:t>To be implemented</a:t>
            </a:r>
          </a:p>
          <a:p>
            <a:pPr lvl="1"/>
            <a:r>
              <a:rPr lang="en-US" sz="2000" dirty="0"/>
              <a:t>4. provide API servers to B-bay website, in order to get input comments and output predictions</a:t>
            </a:r>
          </a:p>
          <a:p>
            <a:pPr lvl="1"/>
            <a:r>
              <a:rPr lang="en-US" sz="2000" dirty="0"/>
              <a:t>5. Compute Reputation based on number of positive/negative comments </a:t>
            </a:r>
          </a:p>
          <a:p>
            <a:pPr lvl="1"/>
            <a:r>
              <a:rPr lang="en-US" sz="2000" dirty="0"/>
              <a:t>6. Display Reputation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9FB0974-31F5-1A19-AC4B-E03315BF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321553"/>
            <a:ext cx="6253212" cy="30025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6A9A143-363D-4EBA-DE30-D90403A0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762" y="4672826"/>
            <a:ext cx="2780872" cy="6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16C4D-9B35-8D6F-3D13-DFE449F3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Implementation(3)-Search Recommendation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9F0F5-FD0C-91A9-AC69-B1B2BAC9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27431" cy="4950313"/>
          </a:xfrm>
        </p:spPr>
        <p:txBody>
          <a:bodyPr>
            <a:normAutofit/>
          </a:bodyPr>
          <a:lstStyle/>
          <a:p>
            <a:r>
              <a:rPr lang="en-US" sz="2400" dirty="0"/>
              <a:t>Implemented: Searched target tag classifier</a:t>
            </a:r>
          </a:p>
          <a:p>
            <a:pPr lvl="1"/>
            <a:r>
              <a:rPr lang="en-US" sz="2000" dirty="0"/>
              <a:t>1.	 Training data collection – from </a:t>
            </a:r>
            <a:r>
              <a:rPr lang="en-US" sz="2000" dirty="0">
                <a:hlinkClick r:id="rId2"/>
              </a:rPr>
              <a:t>https://github.com/eBay/Sequence-Semantic-Embedding/blob/master/rawdata-classification/DataSet.tar.gz</a:t>
            </a:r>
            <a:endParaRPr lang="en-US" sz="2000" dirty="0"/>
          </a:p>
          <a:p>
            <a:pPr lvl="1"/>
            <a:r>
              <a:rPr lang="en-US" sz="2000" dirty="0"/>
              <a:t>2.	Data processing with </a:t>
            </a:r>
            <a:r>
              <a:rPr lang="en-US" sz="2000" dirty="0" err="1"/>
              <a:t>keras.preprocessing.text.Tokenizer</a:t>
            </a:r>
            <a:endParaRPr lang="en-US" sz="2000" dirty="0"/>
          </a:p>
          <a:p>
            <a:pPr lvl="1"/>
            <a:r>
              <a:rPr lang="en-US" sz="2000" dirty="0"/>
              <a:t>3.1 Model designed</a:t>
            </a:r>
          </a:p>
          <a:p>
            <a:pPr lvl="2"/>
            <a:r>
              <a:rPr lang="en-US" dirty="0"/>
              <a:t>Design each layer of model, modify Gradient descent optimizer</a:t>
            </a:r>
          </a:p>
          <a:p>
            <a:r>
              <a:rPr lang="en-US" sz="2400" dirty="0"/>
              <a:t>To be implemented:</a:t>
            </a:r>
          </a:p>
          <a:p>
            <a:pPr lvl="1"/>
            <a:r>
              <a:rPr lang="en-US" sz="2000" dirty="0"/>
              <a:t>3.2 Model training</a:t>
            </a:r>
          </a:p>
          <a:p>
            <a:pPr lvl="1"/>
            <a:r>
              <a:rPr lang="en-US" sz="2000" dirty="0"/>
              <a:t>4. provide API servers to B-bay website, in order to get input keyword and output tag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02C99-1D75-2B25-3A81-64E1EFA0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60" y="1690688"/>
            <a:ext cx="6324600" cy="895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2C1000-BA66-883A-8A3A-3D1BD358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60" y="2914650"/>
            <a:ext cx="5743575" cy="1028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D617CA-AE70-425D-B2F1-57F5A076B7CB}"/>
              </a:ext>
            </a:extLst>
          </p:cNvPr>
          <p:cNvSpPr txBox="1"/>
          <p:nvPr/>
        </p:nvSpPr>
        <p:spPr>
          <a:xfrm>
            <a:off x="6451460" y="5689845"/>
            <a:ext cx="562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Let website display recommendations of search based on returned tag</a:t>
            </a:r>
          </a:p>
          <a:p>
            <a:r>
              <a:rPr lang="en-US" dirty="0"/>
              <a:t>6. Update training data based on selling requests from seller. </a:t>
            </a:r>
          </a:p>
        </p:txBody>
      </p:sp>
    </p:spTree>
    <p:extLst>
      <p:ext uri="{BB962C8B-B14F-4D97-AF65-F5344CB8AC3E}">
        <p14:creationId xmlns:p14="http://schemas.microsoft.com/office/powerpoint/2010/main" val="244236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269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Implementation(2)-Reputation</vt:lpstr>
      <vt:lpstr>Implementation(2)-Reputation</vt:lpstr>
      <vt:lpstr>Implementation(3)-Search 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Implementation(2)-Reputation</dc:title>
  <dc:creator>Linsong li</dc:creator>
  <cp:lastModifiedBy>Linsong li</cp:lastModifiedBy>
  <cp:revision>1</cp:revision>
  <dcterms:created xsi:type="dcterms:W3CDTF">2022-12-06T15:13:12Z</dcterms:created>
  <dcterms:modified xsi:type="dcterms:W3CDTF">2022-12-06T16:14:22Z</dcterms:modified>
</cp:coreProperties>
</file>