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6"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61600-F11C-9022-1E97-47D77268BD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97AD218B-F564-517E-B867-A43D35689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4D08461F-DF3A-7D95-8A4A-3847DBA30B4B}"/>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3CB26795-C8AD-49D7-DBCC-BFD9939C61F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DB5C36F-6536-074F-044F-201E98910AA2}"/>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320597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547E2-D511-8AC8-29FE-F9FB0A21603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94D8A0A-FDF9-F9AA-2511-E794E82880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3E4289D-5EEE-FBD1-2889-1B3144383FD2}"/>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3E57D809-B9E0-AB50-8B78-4319729EF92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01A5F17-DAA1-6315-F8D1-DDAAE8AD1971}"/>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376352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20C1B4-9619-8040-BA95-59ECABD0B7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9A9637D-A1E8-4098-4DD0-F005E654F0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A2FABA1-A1D9-F2A3-B044-617A71783FB3}"/>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9091D836-47D5-688E-AAA5-1F8856651A1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872EE21-2904-EA97-039A-3696D381735F}"/>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156643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07483-9B18-EF7D-F7E9-85CFB4F6DEF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3A81850-3169-81E0-9D45-F69F8FCC5C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C6293CC-7FF0-07B1-88C5-FA411E0E9F6F}"/>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8B0462E0-2582-ADDC-7A44-67509BD39BC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0C2C6EF-F791-E90E-F557-9B159BF7F4AB}"/>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18343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06AEB-43F2-C970-5586-73B1E15D58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245FB23-5032-C757-42F3-C495ADFDC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3071D12-5151-2098-0EAE-7D258DEA6D4D}"/>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9425EE28-8A63-F6CF-5186-B84C1D3AB42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673969E-84A7-5D2A-B0AE-49680ACAB927}"/>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39759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F73CD-1F15-520C-8D05-626E341E721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21C7BC9-9871-63F1-5F18-92E07B3C1E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EC8E0B68-3B44-4C37-121D-44A0FC4EC3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453E519-CD04-0278-3B8A-54B0AF56A597}"/>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6" name="页脚占位符 5">
            <a:extLst>
              <a:ext uri="{FF2B5EF4-FFF2-40B4-BE49-F238E27FC236}">
                <a16:creationId xmlns:a16="http://schemas.microsoft.com/office/drawing/2014/main" id="{C07AA0D2-BD32-1A08-9D4B-E412249B0F8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9613160-6B0E-8590-BEE4-23B81D464B2C}"/>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77918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AA2-2814-EA39-C2A0-3F1D18A28D5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8F29127-E622-3261-044D-9213D9F52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F04CC6-CFA0-BA27-C5C6-A83777E7C7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35F4199-3B32-3BE7-7046-EFBAC5697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67A789-14D7-B612-7BCF-EF78E1A9EC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D4447CBD-19B8-B299-B531-656FB942BBC0}"/>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8" name="页脚占位符 7">
            <a:extLst>
              <a:ext uri="{FF2B5EF4-FFF2-40B4-BE49-F238E27FC236}">
                <a16:creationId xmlns:a16="http://schemas.microsoft.com/office/drawing/2014/main" id="{17F0DDF2-E3CB-E655-F972-1FAF274D631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F09F009-D234-1E4E-5998-DE1A2C3B1664}"/>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407506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340EE-6829-D61B-F2C6-1F5A60CAEF3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533F5CA-57EC-02EC-80D4-2779480404BC}"/>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4" name="页脚占位符 3">
            <a:extLst>
              <a:ext uri="{FF2B5EF4-FFF2-40B4-BE49-F238E27FC236}">
                <a16:creationId xmlns:a16="http://schemas.microsoft.com/office/drawing/2014/main" id="{62A6D0E1-3B5B-0EF3-328E-0514C047A1F3}"/>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27C8DDF-38D4-321D-C232-2BD8FC4E957D}"/>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365044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3075E5-F70C-1EF0-4C54-9E6404799BC6}"/>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3" name="页脚占位符 2">
            <a:extLst>
              <a:ext uri="{FF2B5EF4-FFF2-40B4-BE49-F238E27FC236}">
                <a16:creationId xmlns:a16="http://schemas.microsoft.com/office/drawing/2014/main" id="{A5305EA4-0AF1-D8BC-5803-B89F33CC058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B9E9011-ED5D-9C61-63A5-DD5C36178FBB}"/>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193299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7AB69-6190-3DA2-225C-967FD7283A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ADBE7C6-508F-0535-4759-2A49B1339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FD75AC6-1EDA-DCEC-445B-17F57EC8C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8BAD3A-F36D-FFA0-ADA3-60C7D818D317}"/>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6" name="页脚占位符 5">
            <a:extLst>
              <a:ext uri="{FF2B5EF4-FFF2-40B4-BE49-F238E27FC236}">
                <a16:creationId xmlns:a16="http://schemas.microsoft.com/office/drawing/2014/main" id="{0B5CF822-8764-E13F-C05A-327162A030D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EAF4C4E-CC0B-712E-FC1C-D7307916413D}"/>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160519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4FCB7-68F5-A224-DA84-E4015DDDAF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1A9A803-9FB4-B8A2-4848-291B13AAF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1A1E5D6-040F-83CA-6A0A-5280A3269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6E7BC-06DC-2933-56A6-672C6BCC0215}"/>
              </a:ext>
            </a:extLst>
          </p:cNvPr>
          <p:cNvSpPr>
            <a:spLocks noGrp="1"/>
          </p:cNvSpPr>
          <p:nvPr>
            <p:ph type="dt" sz="half" idx="10"/>
          </p:nvPr>
        </p:nvSpPr>
        <p:spPr/>
        <p:txBody>
          <a:bodyPr/>
          <a:lstStyle/>
          <a:p>
            <a:fld id="{12BA5B94-A26F-4CA1-8A12-246E2CBB4078}" type="datetimeFigureOut">
              <a:rPr lang="en-US" smtClean="0"/>
              <a:t>10/24/2022</a:t>
            </a:fld>
            <a:endParaRPr lang="en-US"/>
          </a:p>
        </p:txBody>
      </p:sp>
      <p:sp>
        <p:nvSpPr>
          <p:cNvPr id="6" name="页脚占位符 5">
            <a:extLst>
              <a:ext uri="{FF2B5EF4-FFF2-40B4-BE49-F238E27FC236}">
                <a16:creationId xmlns:a16="http://schemas.microsoft.com/office/drawing/2014/main" id="{9442D40D-8D57-B148-2218-759E096F532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13CFBC6-D137-7918-3A88-08A33229E9F8}"/>
              </a:ext>
            </a:extLst>
          </p:cNvPr>
          <p:cNvSpPr>
            <a:spLocks noGrp="1"/>
          </p:cNvSpPr>
          <p:nvPr>
            <p:ph type="sldNum" sz="quarter" idx="12"/>
          </p:nvPr>
        </p:nvSpPr>
        <p:spPr/>
        <p:txBody>
          <a:bodyPr/>
          <a:lstStyle/>
          <a:p>
            <a:fld id="{E88719E3-3387-4694-B94F-73B4CFB305DC}" type="slidenum">
              <a:rPr lang="en-US" smtClean="0"/>
              <a:t>‹#›</a:t>
            </a:fld>
            <a:endParaRPr lang="en-US"/>
          </a:p>
        </p:txBody>
      </p:sp>
    </p:spTree>
    <p:extLst>
      <p:ext uri="{BB962C8B-B14F-4D97-AF65-F5344CB8AC3E}">
        <p14:creationId xmlns:p14="http://schemas.microsoft.com/office/powerpoint/2010/main" val="228282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F35156-B1B2-6765-2348-12E51DF20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4CDFF84-2D0A-F0E8-F5B5-1EC853688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7147B85-F99E-2B3E-A56C-74D3B1348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A5B94-A26F-4CA1-8A12-246E2CBB4078}" type="datetimeFigureOut">
              <a:rPr lang="en-US" smtClean="0"/>
              <a:t>10/24/2022</a:t>
            </a:fld>
            <a:endParaRPr lang="en-US"/>
          </a:p>
        </p:txBody>
      </p:sp>
      <p:sp>
        <p:nvSpPr>
          <p:cNvPr id="5" name="页脚占位符 4">
            <a:extLst>
              <a:ext uri="{FF2B5EF4-FFF2-40B4-BE49-F238E27FC236}">
                <a16:creationId xmlns:a16="http://schemas.microsoft.com/office/drawing/2014/main" id="{8D6AB911-FF6D-8C8F-566E-186E1CD16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A1774C15-CECC-44A4-2461-74666E2A9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19E3-3387-4694-B94F-73B4CFB305DC}" type="slidenum">
              <a:rPr lang="en-US" smtClean="0"/>
              <a:t>‹#›</a:t>
            </a:fld>
            <a:endParaRPr lang="en-US"/>
          </a:p>
        </p:txBody>
      </p:sp>
    </p:spTree>
    <p:extLst>
      <p:ext uri="{BB962C8B-B14F-4D97-AF65-F5344CB8AC3E}">
        <p14:creationId xmlns:p14="http://schemas.microsoft.com/office/powerpoint/2010/main" val="3639955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D8AC25FB-185A-E5E6-B7CB-2CBA47561292}"/>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rPr>
              <a:t>Intelligent recomment system</a:t>
            </a:r>
          </a:p>
        </p:txBody>
      </p:sp>
      <p:sp>
        <p:nvSpPr>
          <p:cNvPr id="3" name="内容占位符 2">
            <a:extLst>
              <a:ext uri="{FF2B5EF4-FFF2-40B4-BE49-F238E27FC236}">
                <a16:creationId xmlns:a16="http://schemas.microsoft.com/office/drawing/2014/main" id="{A70432A3-9DBB-C4E1-10D6-24D1ECF8BA6A}"/>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While user input key words in search box from Home page, and press Enter, our system will offer a list of links that point to each merchandise’s detail page. This list is generated by results of four different searchs. Direct key word search, related words search, what other people searched, and user information based search. </a:t>
            </a:r>
            <a:endParaRPr lang="en-US" sz="2000">
              <a:solidFill>
                <a:schemeClr val="bg1">
                  <a:alpha val="60000"/>
                </a:schemeClr>
              </a:solidFill>
              <a:effectLst/>
              <a:latin typeface="Calibri" panose="020F0502020204030204" pitchFamily="34" charset="0"/>
              <a:ea typeface="DengXian" panose="02010600030101010101" pitchFamily="2" charset="-122"/>
              <a:cs typeface="Times New Roman" panose="02020603050405020304" pitchFamily="18" charset="0"/>
            </a:endParaRPr>
          </a:p>
          <a:p>
            <a:endParaRPr lang="en-US" sz="2000">
              <a:solidFill>
                <a:schemeClr val="bg1">
                  <a:alpha val="60000"/>
                </a:schemeClr>
              </a:solidFill>
            </a:endParaRPr>
          </a:p>
        </p:txBody>
      </p:sp>
      <p:pic>
        <p:nvPicPr>
          <p:cNvPr id="9" name="图片 8">
            <a:extLst>
              <a:ext uri="{FF2B5EF4-FFF2-40B4-BE49-F238E27FC236}">
                <a16:creationId xmlns:a16="http://schemas.microsoft.com/office/drawing/2014/main" id="{3840EEA8-7FE7-4ECB-2E27-CC48EDC94CF4}"/>
              </a:ext>
            </a:extLst>
          </p:cNvPr>
          <p:cNvPicPr>
            <a:picLocks noChangeAspect="1"/>
          </p:cNvPicPr>
          <p:nvPr/>
        </p:nvPicPr>
        <p:blipFill>
          <a:blip r:embed="rId2"/>
          <a:stretch>
            <a:fillRect/>
          </a:stretch>
        </p:blipFill>
        <p:spPr>
          <a:xfrm>
            <a:off x="5603127" y="1558841"/>
            <a:ext cx="6000750" cy="3571875"/>
          </a:xfrm>
          <a:prstGeom prst="rect">
            <a:avLst/>
          </a:prstGeom>
        </p:spPr>
      </p:pic>
    </p:spTree>
    <p:extLst>
      <p:ext uri="{BB962C8B-B14F-4D97-AF65-F5344CB8AC3E}">
        <p14:creationId xmlns:p14="http://schemas.microsoft.com/office/powerpoint/2010/main" val="332144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05E3A-4E66-5196-339F-73E2DEEFA433}"/>
              </a:ext>
            </a:extLst>
          </p:cNvPr>
          <p:cNvSpPr>
            <a:spLocks noGrp="1"/>
          </p:cNvSpPr>
          <p:nvPr>
            <p:ph type="title"/>
          </p:nvPr>
        </p:nvSpPr>
        <p:spPr/>
        <p:txBody>
          <a:bodyPr/>
          <a:lstStyle/>
          <a:p>
            <a:r>
              <a:rPr lang="en-US" dirty="0"/>
              <a:t>The direct key word search </a:t>
            </a:r>
          </a:p>
        </p:txBody>
      </p:sp>
      <p:sp>
        <p:nvSpPr>
          <p:cNvPr id="3" name="内容占位符 2">
            <a:extLst>
              <a:ext uri="{FF2B5EF4-FFF2-40B4-BE49-F238E27FC236}">
                <a16:creationId xmlns:a16="http://schemas.microsoft.com/office/drawing/2014/main" id="{329FC371-6198-14F1-1FAD-9B9367AB52C1}"/>
              </a:ext>
            </a:extLst>
          </p:cNvPr>
          <p:cNvSpPr>
            <a:spLocks noGrp="1"/>
          </p:cNvSpPr>
          <p:nvPr>
            <p:ph idx="1"/>
          </p:nvPr>
        </p:nvSpPr>
        <p:spPr/>
        <p:txBody>
          <a:bodyPr/>
          <a:lstStyle/>
          <a:p>
            <a:r>
              <a:rPr lang="en-US" dirty="0"/>
              <a:t>The direct key word search is the simplest one, it will find the top 10 </a:t>
            </a:r>
            <a:r>
              <a:rPr lang="en-US" dirty="0" err="1"/>
              <a:t>matchs</a:t>
            </a:r>
            <a:r>
              <a:rPr lang="en-US" dirty="0"/>
              <a:t> from data base by using the whole key word, and then split the key word into words, do search of each, and find top 3 for each word. </a:t>
            </a:r>
          </a:p>
        </p:txBody>
      </p:sp>
    </p:spTree>
    <p:extLst>
      <p:ext uri="{BB962C8B-B14F-4D97-AF65-F5344CB8AC3E}">
        <p14:creationId xmlns:p14="http://schemas.microsoft.com/office/powerpoint/2010/main" val="103155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57DBEFFF-00C0-2AC4-27CC-8DF971AA673A}"/>
              </a:ext>
            </a:extLst>
          </p:cNvPr>
          <p:cNvSpPr>
            <a:spLocks noGrp="1"/>
          </p:cNvSpPr>
          <p:nvPr>
            <p:ph type="title"/>
          </p:nvPr>
        </p:nvSpPr>
        <p:spPr>
          <a:xfrm>
            <a:off x="765051" y="662400"/>
            <a:ext cx="3384000" cy="1492132"/>
          </a:xfrm>
        </p:spPr>
        <p:txBody>
          <a:bodyPr anchor="t">
            <a:normAutofit/>
          </a:bodyPr>
          <a:lstStyle/>
          <a:p>
            <a:r>
              <a:rPr lang="en-US" sz="3700">
                <a:solidFill>
                  <a:schemeClr val="bg1"/>
                </a:solidFill>
              </a:rPr>
              <a:t>User inforamtion based search </a:t>
            </a:r>
          </a:p>
        </p:txBody>
      </p:sp>
      <p:sp>
        <p:nvSpPr>
          <p:cNvPr id="3" name="内容占位符 2">
            <a:extLst>
              <a:ext uri="{FF2B5EF4-FFF2-40B4-BE49-F238E27FC236}">
                <a16:creationId xmlns:a16="http://schemas.microsoft.com/office/drawing/2014/main" id="{5CA1E7A2-3FF7-0FB0-AB81-2DD83B3D9A16}"/>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User information based search is similar to direct key word search, but the key words this search used come from user profile.</a:t>
            </a:r>
          </a:p>
        </p:txBody>
      </p:sp>
      <p:pic>
        <p:nvPicPr>
          <p:cNvPr id="5" name="图片 4">
            <a:extLst>
              <a:ext uri="{FF2B5EF4-FFF2-40B4-BE49-F238E27FC236}">
                <a16:creationId xmlns:a16="http://schemas.microsoft.com/office/drawing/2014/main" id="{2633EBB5-B77C-22CB-2952-CCBC2F762862}"/>
              </a:ext>
            </a:extLst>
          </p:cNvPr>
          <p:cNvPicPr>
            <a:picLocks noChangeAspect="1"/>
          </p:cNvPicPr>
          <p:nvPr/>
        </p:nvPicPr>
        <p:blipFill>
          <a:blip r:embed="rId2"/>
          <a:stretch>
            <a:fillRect/>
          </a:stretch>
        </p:blipFill>
        <p:spPr>
          <a:xfrm>
            <a:off x="5639579" y="643469"/>
            <a:ext cx="5557133" cy="5571062"/>
          </a:xfrm>
          <a:prstGeom prst="rect">
            <a:avLst/>
          </a:prstGeom>
        </p:spPr>
      </p:pic>
    </p:spTree>
    <p:extLst>
      <p:ext uri="{BB962C8B-B14F-4D97-AF65-F5344CB8AC3E}">
        <p14:creationId xmlns:p14="http://schemas.microsoft.com/office/powerpoint/2010/main" val="122204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52AB-6985-BFAA-53E2-490E82181B7A}"/>
              </a:ext>
            </a:extLst>
          </p:cNvPr>
          <p:cNvSpPr>
            <a:spLocks noGrp="1"/>
          </p:cNvSpPr>
          <p:nvPr>
            <p:ph type="title"/>
          </p:nvPr>
        </p:nvSpPr>
        <p:spPr/>
        <p:txBody>
          <a:bodyPr/>
          <a:lstStyle/>
          <a:p>
            <a:r>
              <a:rPr lang="en-US" dirty="0"/>
              <a:t>User </a:t>
            </a:r>
            <a:r>
              <a:rPr lang="en-US" dirty="0" err="1"/>
              <a:t>inforamtion</a:t>
            </a:r>
            <a:r>
              <a:rPr lang="en-US" dirty="0"/>
              <a:t> based search </a:t>
            </a:r>
          </a:p>
        </p:txBody>
      </p:sp>
      <p:sp>
        <p:nvSpPr>
          <p:cNvPr id="3" name="内容占位符 2">
            <a:extLst>
              <a:ext uri="{FF2B5EF4-FFF2-40B4-BE49-F238E27FC236}">
                <a16:creationId xmlns:a16="http://schemas.microsoft.com/office/drawing/2014/main" id="{222794E5-F88C-BFA7-2FE7-825977050A2D}"/>
              </a:ext>
            </a:extLst>
          </p:cNvPr>
          <p:cNvSpPr>
            <a:spLocks noGrp="1"/>
          </p:cNvSpPr>
          <p:nvPr>
            <p:ph idx="1"/>
          </p:nvPr>
        </p:nvSpPr>
        <p:spPr/>
        <p:txBody>
          <a:bodyPr/>
          <a:lstStyle/>
          <a:p>
            <a:r>
              <a:rPr lang="en-US" dirty="0"/>
              <a:t>User </a:t>
            </a:r>
            <a:r>
              <a:rPr lang="en-US" dirty="0" err="1"/>
              <a:t>inforamtion</a:t>
            </a:r>
            <a:r>
              <a:rPr lang="en-US" dirty="0"/>
              <a:t> based search is similar to direct key word search, but the key words this search used come from user profile.</a:t>
            </a:r>
          </a:p>
        </p:txBody>
      </p:sp>
    </p:spTree>
    <p:extLst>
      <p:ext uri="{BB962C8B-B14F-4D97-AF65-F5344CB8AC3E}">
        <p14:creationId xmlns:p14="http://schemas.microsoft.com/office/powerpoint/2010/main" val="109592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05ED1380-E712-BCC9-FC56-660236848E56}"/>
              </a:ext>
            </a:extLst>
          </p:cNvPr>
          <p:cNvSpPr>
            <a:spLocks noGrp="1"/>
          </p:cNvSpPr>
          <p:nvPr>
            <p:ph type="title"/>
          </p:nvPr>
        </p:nvSpPr>
        <p:spPr>
          <a:xfrm>
            <a:off x="765051" y="662400"/>
            <a:ext cx="3384000" cy="1492132"/>
          </a:xfrm>
        </p:spPr>
        <p:txBody>
          <a:bodyPr anchor="t">
            <a:normAutofit/>
          </a:bodyPr>
          <a:lstStyle/>
          <a:p>
            <a:r>
              <a:rPr lang="en-US" sz="3700">
                <a:solidFill>
                  <a:schemeClr val="bg1"/>
                </a:solidFill>
              </a:rPr>
              <a:t>What other people searched</a:t>
            </a:r>
          </a:p>
        </p:txBody>
      </p:sp>
      <p:sp>
        <p:nvSpPr>
          <p:cNvPr id="3" name="内容占位符 2">
            <a:extLst>
              <a:ext uri="{FF2B5EF4-FFF2-40B4-BE49-F238E27FC236}">
                <a16:creationId xmlns:a16="http://schemas.microsoft.com/office/drawing/2014/main" id="{7DA54F84-0625-6408-40B4-437E11252F42}"/>
              </a:ext>
            </a:extLst>
          </p:cNvPr>
          <p:cNvSpPr>
            <a:spLocks noGrp="1"/>
          </p:cNvSpPr>
          <p:nvPr>
            <p:ph idx="1"/>
          </p:nvPr>
        </p:nvSpPr>
        <p:spPr>
          <a:xfrm>
            <a:off x="765051" y="2286000"/>
            <a:ext cx="3384000" cy="3844800"/>
          </a:xfrm>
        </p:spPr>
        <p:txBody>
          <a:bodyPr>
            <a:normAutofit/>
          </a:bodyPr>
          <a:lstStyle/>
          <a:p>
            <a:r>
              <a:rPr lang="en-US" sz="1700" dirty="0">
                <a:solidFill>
                  <a:schemeClr val="bg1">
                    <a:alpha val="60000"/>
                  </a:schemeClr>
                </a:solidFill>
              </a:rPr>
              <a:t>What other people searched is a search that tell user what’s the top 10 </a:t>
            </a:r>
            <a:r>
              <a:rPr lang="en-US" sz="1700" dirty="0" err="1">
                <a:solidFill>
                  <a:schemeClr val="bg1">
                    <a:alpha val="60000"/>
                  </a:schemeClr>
                </a:solidFill>
              </a:rPr>
              <a:t>populer</a:t>
            </a:r>
            <a:r>
              <a:rPr lang="en-US" sz="1700" dirty="0">
                <a:solidFill>
                  <a:schemeClr val="bg1">
                    <a:alpha val="60000"/>
                  </a:schemeClr>
                </a:solidFill>
              </a:rPr>
              <a:t> key words used by people who did the same search as user. Each user’s search history is </a:t>
            </a:r>
            <a:r>
              <a:rPr lang="en-US" sz="1700" dirty="0" err="1">
                <a:solidFill>
                  <a:schemeClr val="bg1">
                    <a:alpha val="60000"/>
                  </a:schemeClr>
                </a:solidFill>
              </a:rPr>
              <a:t>stroed</a:t>
            </a:r>
            <a:r>
              <a:rPr lang="en-US" sz="1700" dirty="0">
                <a:solidFill>
                  <a:schemeClr val="bg1">
                    <a:alpha val="60000"/>
                  </a:schemeClr>
                </a:solidFill>
              </a:rPr>
              <a:t> at data base related to their id. When a user did a search, the What other people searched search will select a table of all searched items from search history of all users who searched the same thing. And count the numbers of appear of each merchandise. The top 10 </a:t>
            </a:r>
            <a:r>
              <a:rPr lang="en-US" sz="1700" dirty="0" err="1">
                <a:solidFill>
                  <a:schemeClr val="bg1">
                    <a:alpha val="60000"/>
                  </a:schemeClr>
                </a:solidFill>
              </a:rPr>
              <a:t>populer</a:t>
            </a:r>
            <a:r>
              <a:rPr lang="en-US" sz="1700" dirty="0">
                <a:solidFill>
                  <a:schemeClr val="bg1">
                    <a:alpha val="60000"/>
                  </a:schemeClr>
                </a:solidFill>
              </a:rPr>
              <a:t> merchandises will be in the result of this search.</a:t>
            </a:r>
          </a:p>
        </p:txBody>
      </p:sp>
      <p:pic>
        <p:nvPicPr>
          <p:cNvPr id="5" name="图片 4" descr="图形用户界面, 文本, 应用程序&#10;&#10;描述已自动生成">
            <a:extLst>
              <a:ext uri="{FF2B5EF4-FFF2-40B4-BE49-F238E27FC236}">
                <a16:creationId xmlns:a16="http://schemas.microsoft.com/office/drawing/2014/main" id="{E0EB0D45-0FD7-496F-A26C-8750EE8C191D}"/>
              </a:ext>
            </a:extLst>
          </p:cNvPr>
          <p:cNvPicPr>
            <a:picLocks noChangeAspect="1"/>
          </p:cNvPicPr>
          <p:nvPr/>
        </p:nvPicPr>
        <p:blipFill>
          <a:blip r:embed="rId2"/>
          <a:stretch>
            <a:fillRect/>
          </a:stretch>
        </p:blipFill>
        <p:spPr>
          <a:xfrm>
            <a:off x="5411053" y="2384035"/>
            <a:ext cx="6014185" cy="2089929"/>
          </a:xfrm>
          <a:prstGeom prst="rect">
            <a:avLst/>
          </a:prstGeom>
          <a:ln>
            <a:solidFill>
              <a:schemeClr val="accent1"/>
            </a:solidFill>
          </a:ln>
        </p:spPr>
      </p:pic>
    </p:spTree>
    <p:extLst>
      <p:ext uri="{BB962C8B-B14F-4D97-AF65-F5344CB8AC3E}">
        <p14:creationId xmlns:p14="http://schemas.microsoft.com/office/powerpoint/2010/main" val="26121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34BB4-A00B-A952-7101-65E16015A1A9}"/>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rPr>
              <a:t>Related words search is a search </a:t>
            </a:r>
          </a:p>
        </p:txBody>
      </p:sp>
      <p:sp>
        <p:nvSpPr>
          <p:cNvPr id="3" name="内容占位符 2">
            <a:extLst>
              <a:ext uri="{FF2B5EF4-FFF2-40B4-BE49-F238E27FC236}">
                <a16:creationId xmlns:a16="http://schemas.microsoft.com/office/drawing/2014/main" id="{598E0B15-37F4-C2BB-4F64-BC3B65575475}"/>
              </a:ext>
            </a:extLst>
          </p:cNvPr>
          <p:cNvSpPr>
            <a:spLocks noGrp="1"/>
          </p:cNvSpPr>
          <p:nvPr>
            <p:ph idx="1"/>
          </p:nvPr>
        </p:nvSpPr>
        <p:spPr>
          <a:xfrm>
            <a:off x="1286934" y="2365002"/>
            <a:ext cx="9618132" cy="1536382"/>
          </a:xfrm>
        </p:spPr>
        <p:txBody>
          <a:bodyPr>
            <a:normAutofit/>
          </a:bodyPr>
          <a:lstStyle/>
          <a:p>
            <a:r>
              <a:rPr lang="en-US" sz="1700"/>
              <a:t>Related words search is a search that will find related words and do search for each related tags that’s been found. We will use CNN techniques to train a module that do text classification to each merchandise’s name, classification will relate the name with a tag exist or create a tag, then relate the name with the tag. While user input key word, we will use the same module to classifly which tag is related, and use the merchandises in the tag as the result. </a:t>
            </a:r>
          </a:p>
        </p:txBody>
      </p:sp>
      <p:pic>
        <p:nvPicPr>
          <p:cNvPr id="5" name="图片 4">
            <a:extLst>
              <a:ext uri="{FF2B5EF4-FFF2-40B4-BE49-F238E27FC236}">
                <a16:creationId xmlns:a16="http://schemas.microsoft.com/office/drawing/2014/main" id="{256F5FCC-2D2C-35F5-841F-40738CEF4E2B}"/>
              </a:ext>
            </a:extLst>
          </p:cNvPr>
          <p:cNvPicPr>
            <a:picLocks noChangeAspect="1"/>
          </p:cNvPicPr>
          <p:nvPr/>
        </p:nvPicPr>
        <p:blipFill>
          <a:blip r:embed="rId2"/>
          <a:stretch>
            <a:fillRect/>
          </a:stretch>
        </p:blipFill>
        <p:spPr>
          <a:xfrm>
            <a:off x="1500187" y="4769340"/>
            <a:ext cx="9162586" cy="801726"/>
          </a:xfrm>
          <a:prstGeom prst="rect">
            <a:avLst/>
          </a:prstGeom>
        </p:spPr>
      </p:pic>
      <p:pic>
        <p:nvPicPr>
          <p:cNvPr id="7" name="图片 6">
            <a:extLst>
              <a:ext uri="{FF2B5EF4-FFF2-40B4-BE49-F238E27FC236}">
                <a16:creationId xmlns:a16="http://schemas.microsoft.com/office/drawing/2014/main" id="{B2FE430F-CDDD-23EA-9BBE-AB27BBA20C42}"/>
              </a:ext>
            </a:extLst>
          </p:cNvPr>
          <p:cNvPicPr>
            <a:picLocks noChangeAspect="1"/>
          </p:cNvPicPr>
          <p:nvPr/>
        </p:nvPicPr>
        <p:blipFill>
          <a:blip r:embed="rId3"/>
          <a:stretch>
            <a:fillRect/>
          </a:stretch>
        </p:blipFill>
        <p:spPr>
          <a:xfrm>
            <a:off x="1471148" y="3777509"/>
            <a:ext cx="9191625" cy="1047750"/>
          </a:xfrm>
          <a:prstGeom prst="rect">
            <a:avLst/>
          </a:prstGeom>
        </p:spPr>
      </p:pic>
    </p:spTree>
    <p:extLst>
      <p:ext uri="{BB962C8B-B14F-4D97-AF65-F5344CB8AC3E}">
        <p14:creationId xmlns:p14="http://schemas.microsoft.com/office/powerpoint/2010/main" val="39595094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377</Words>
  <Application>Microsoft Office PowerPoint</Application>
  <PresentationFormat>宽屏</PresentationFormat>
  <Paragraphs>12</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Arial</vt:lpstr>
      <vt:lpstr>Calibri</vt:lpstr>
      <vt:lpstr>Calibri Light</vt:lpstr>
      <vt:lpstr>Times New Roman</vt:lpstr>
      <vt:lpstr>Office 主题​​</vt:lpstr>
      <vt:lpstr>Intelligent recomment system</vt:lpstr>
      <vt:lpstr>The direct key word search </vt:lpstr>
      <vt:lpstr>User inforamtion based search </vt:lpstr>
      <vt:lpstr>User inforamtion based search </vt:lpstr>
      <vt:lpstr>What other people searched</vt:lpstr>
      <vt:lpstr>Related words search is a 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recomment system</dc:title>
  <dc:creator>Linsong li</dc:creator>
  <cp:lastModifiedBy>Linsong li</cp:lastModifiedBy>
  <cp:revision>2</cp:revision>
  <dcterms:created xsi:type="dcterms:W3CDTF">2022-10-24T21:34:22Z</dcterms:created>
  <dcterms:modified xsi:type="dcterms:W3CDTF">2022-10-24T21:47:38Z</dcterms:modified>
</cp:coreProperties>
</file>