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BFEF-8F1B-D821-8649-02BC37319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4C8C31-66A5-858E-FBD0-EA61C1715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7FEDB-52BE-ED01-EB56-607B5EA0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4DE68-2AC4-ADBF-231B-5247D585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AFC8F-EAF0-9BEF-2021-004AF2F0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7DE06-F0C8-707E-359C-BE875160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AEB62-11C7-23C2-FC3B-1D580624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7F0B5-B347-3A0B-A8C7-5646D0A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243A6-905B-3EBC-F4F4-0026F404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69530-A209-4D61-D10C-FBB034CE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B15088-82C3-C80D-CC6C-B7F305548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F9743-0BAC-2869-D025-E6C996E8B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B43E-B7F0-9060-55BF-36C65D69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AFCD1-2B32-CC3C-2487-90ED8789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A7F8B-12BC-C4B2-E14F-33C50BC7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FC17-A6A9-778C-AE85-1FD3087C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1F150-8E33-D4C8-EF1F-CF95046F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2F24B-3336-C2C8-AF1C-6E72AE03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B73D8-4C00-20EE-2B91-41249605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2B06B-0235-5D47-C576-73E3DC35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484C-CC77-4795-397A-B94B131C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F009A-06C1-DF9C-2591-D1E95D15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2BEA1-98B6-1373-C509-6BEFDE16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65BEF-5FAD-38AC-6406-F99CD2A2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65305-631A-1507-5639-906FE5FA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5F77E-1D4A-13B1-8554-F7C51AFF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7F868-DE84-E5B4-D4FD-A0616E5D0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31C1D-0C07-9FA1-0242-E21AC42F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509EE-8F54-600B-E060-492C0E55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8E475-D32D-B8DB-6F6E-C530E7C6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7F643-9055-12A9-254E-C78633A2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AE57-3AB7-09C0-8787-989DA588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F8AEE-7EEC-5150-082C-3029DCDB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4DA40-2AFE-0D1D-9CA6-E3B937C9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DA29B7-3060-0AFA-F49B-7E23C04D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9BC44E-CA67-A99E-3F26-0FEE4BF9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84DDE2-E0C6-A101-B863-017BEE06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4189D6-7CCD-9768-09E4-5E102249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ED890D-38BF-DAFC-3205-EBC244B1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F4AC-AC81-E458-55B0-3720A303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B83D4-0FEB-5724-EE81-9F25BECB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E725C2-BA0B-1E33-67B6-BE02DE4B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EF430-D872-F847-87E9-C8CAC486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6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D70FFB-78A7-D1D8-342F-8D964682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2746EA-FF7A-804E-FBB1-B71D0F68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49AC2-D268-4C92-067E-9029F56D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2DAD-4BB0-9C6B-C7F8-B45DA4D4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7236A-FD7E-8674-0FD2-2B568E72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AE428-0DA3-4B00-113A-2074795C5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539814-0D2D-0843-0E04-110F1BCE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33679-2240-59F5-6AB5-C47D6775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D00E8-7B8D-5C91-D843-C3609F0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F033F-ADC9-6D8F-5F96-D5AB9F13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9BB29F-9064-1D0D-AAC4-6469C69F6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60CB1-D49C-D46E-A8D1-62AE0CCE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96322-C5AD-6B1D-C8E9-65E5E14D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7CEA8-CCBB-49B4-F069-658D865A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4C710-10F8-8CE6-5637-699CD7F8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03BE1-4682-A6AB-3DB9-AECE7FC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9378B-65A6-9B90-D4B5-A97D8E7F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976D7-DACC-ADC4-81F3-22169E9AB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83D4-A108-47A4-B2D0-FB26BC77DA0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E6794-70FE-74C5-F210-EE65E9BA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AF5AC-58F8-FD56-4A01-F032D0BC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1B79C-976F-46BF-BA9E-916C2122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11B99-D98C-C156-D856-6A6A439F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Solution&amp; Implementation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DC908-C6B0-FD4A-BB38-8510960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Show declaration of the target variable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B. Show value of last running (execution time)of the target variable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7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F19D2-A3D2-0118-0336-6767D39A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location of declaration of a target variable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BF5B0-E668-46F8-3FCD-40D41121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1. While compiler is parsing, though ENF it determines if id token that </a:t>
            </a:r>
            <a:r>
              <a:rPr lang="en-US" dirty="0" err="1"/>
              <a:t>LexicalAnalyer</a:t>
            </a:r>
            <a:r>
              <a:rPr lang="en-US" dirty="0"/>
              <a:t> gave is a declaration or not, and determine if declaration repeats or not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9D0318-AD87-FD22-1A22-9F33D3F6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149600"/>
            <a:ext cx="9382125" cy="3343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0E9880-C812-64C6-0FC4-BF36CCDD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3290888"/>
            <a:ext cx="52387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0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F7820-D6B6-901A-3BDA-EB41D021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location of declaration of a target variable(2)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50F0B-3F75-9E17-1046-3E1A820B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8700"/>
          </a:xfrm>
        </p:spPr>
        <p:txBody>
          <a:bodyPr/>
          <a:lstStyle/>
          <a:p>
            <a:r>
              <a:rPr lang="en-US" dirty="0"/>
              <a:t>2. When the determined new id token is first time declared, it insert it into </a:t>
            </a:r>
            <a:r>
              <a:rPr lang="en-US" dirty="0" err="1"/>
              <a:t>SymbolTable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19A99F-3971-6F82-6F9C-EECF5CEE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733675"/>
            <a:ext cx="10077450" cy="1390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F59C6F-6F01-E188-7E77-460AE0C86FC4}"/>
              </a:ext>
            </a:extLst>
          </p:cNvPr>
          <p:cNvSpPr txBox="1"/>
          <p:nvPr/>
        </p:nvSpPr>
        <p:spPr>
          <a:xfrm>
            <a:off x="838200" y="412432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is where we can find the data we need (Lexeme(name), depth(Static Block depth), type of variable. but this is not enough yet. </a:t>
            </a:r>
          </a:p>
        </p:txBody>
      </p:sp>
    </p:spTree>
    <p:extLst>
      <p:ext uri="{BB962C8B-B14F-4D97-AF65-F5344CB8AC3E}">
        <p14:creationId xmlns:p14="http://schemas.microsoft.com/office/powerpoint/2010/main" val="176780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681FA-8634-CA17-C0DE-EF1C1001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location of declaration of a target variable(3)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6A505-EABF-C9C0-E504-E0A27279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We need a line of code to locate the declaration in detail, so we added an array that record the Line of Code in </a:t>
            </a:r>
            <a:r>
              <a:rPr lang="en-US" dirty="0" err="1"/>
              <a:t>LexicalAnalyzer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5F9EA8-9F43-0AC0-891C-1A08A492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95" y="2880718"/>
            <a:ext cx="5248275" cy="76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F49408-F034-60D2-5668-127646F8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95" y="3777655"/>
            <a:ext cx="9324975" cy="1438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916B59-1C69-E252-C046-2D7E076F8569}"/>
              </a:ext>
            </a:extLst>
          </p:cNvPr>
          <p:cNvSpPr txBox="1"/>
          <p:nvPr/>
        </p:nvSpPr>
        <p:spPr>
          <a:xfrm>
            <a:off x="838201" y="559241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now we are able to locate the line of code, for id token while parsing is processing.</a:t>
            </a:r>
          </a:p>
        </p:txBody>
      </p:sp>
    </p:spTree>
    <p:extLst>
      <p:ext uri="{BB962C8B-B14F-4D97-AF65-F5344CB8AC3E}">
        <p14:creationId xmlns:p14="http://schemas.microsoft.com/office/powerpoint/2010/main" val="404374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8AD4-D3EA-DADB-A375-4F334516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location of declaration of a target variable(4)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D3271-F24A-6987-9502-9F21CDE0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Now we have found the data we need to locate the declaration of one target variable, we store the data into a txt file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EFE0A0-DA00-AF19-B6A0-A0DB1261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4389"/>
            <a:ext cx="12192000" cy="22521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740E0C-E931-40CC-1F82-EC1445F71834}"/>
              </a:ext>
            </a:extLst>
          </p:cNvPr>
          <p:cNvSpPr txBox="1"/>
          <p:nvPr/>
        </p:nvSpPr>
        <p:spPr>
          <a:xfrm>
            <a:off x="838200" y="539115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Because editor is not running in compiler.</a:t>
            </a:r>
          </a:p>
        </p:txBody>
      </p:sp>
    </p:spTree>
    <p:extLst>
      <p:ext uri="{BB962C8B-B14F-4D97-AF65-F5344CB8AC3E}">
        <p14:creationId xmlns:p14="http://schemas.microsoft.com/office/powerpoint/2010/main" val="306156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E455-CDF4-91FA-D143-7FC0CFC2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Show the location of declaration of a target variable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CB97B-BE0C-0E43-841C-959BEEC6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1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595C7-70DC-3360-90BA-9C0CE64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value of the target variable in the last execution reference 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DC352-824A-1054-5159-D401CAC7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Locate the assign statement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568719-D283-8CEC-EC83-C55C014A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3" y="2288277"/>
            <a:ext cx="6691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3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2FF8-404F-61D9-970C-2BC1605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value of the target variable in the last execution reference time(2)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48CB4-1A86-F8E9-76F7-7BA0C0D8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Modify grammar, add a line of code after every assign statement, which will: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Lexme</a:t>
            </a:r>
            <a:r>
              <a:rPr lang="en-US" dirty="0"/>
              <a:t> and Depth to find related variable in the file that’s been made while storing  Line of Code, update the Value. By this way , we are able to save information from execution reference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2976E3-8247-C777-1576-E1447D4B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987415"/>
            <a:ext cx="6610350" cy="28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0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339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Solution&amp; Implementation </vt:lpstr>
      <vt:lpstr>Show the location of declaration of a target variable</vt:lpstr>
      <vt:lpstr>Show the location of declaration of a target variable(2)</vt:lpstr>
      <vt:lpstr>Show the location of declaration of a target variable(3)</vt:lpstr>
      <vt:lpstr>Show the location of declaration of a target variable(4)</vt:lpstr>
      <vt:lpstr>Demo: Show the location of declaration of a target variable</vt:lpstr>
      <vt:lpstr>Show the value of the target variable in the last execution reference time</vt:lpstr>
      <vt:lpstr>Show the value of the target variable in the last execution reference time(2)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Linsong li</dc:creator>
  <cp:lastModifiedBy>Linsong li</cp:lastModifiedBy>
  <cp:revision>2</cp:revision>
  <dcterms:created xsi:type="dcterms:W3CDTF">2022-12-01T06:13:53Z</dcterms:created>
  <dcterms:modified xsi:type="dcterms:W3CDTF">2022-12-03T21:13:31Z</dcterms:modified>
</cp:coreProperties>
</file>