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c338931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c338931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c338931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1c338931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1c338931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1c338931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1c33893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1c33893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1c33893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1c33893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b1454b2ac8230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b1454b2ac8230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c33893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c33893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c33893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c33893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c33893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c33893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1c338931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1c338931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1c338931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1c338931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1c338931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1c338931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20" Type="http://schemas.openxmlformats.org/officeDocument/2006/relationships/hyperlink" Target="https://callofduty.fandom.com/wiki/MG42" TargetMode="External"/><Relationship Id="rId11" Type="http://schemas.openxmlformats.org/officeDocument/2006/relationships/hyperlink" Target="https://callofduty.fandom.com/wiki/Thompson" TargetMode="External"/><Relationship Id="rId10" Type="http://schemas.openxmlformats.org/officeDocument/2006/relationships/hyperlink" Target="https://callofduty.fandom.com/wiki/M1A1_Carbine" TargetMode="External"/><Relationship Id="rId13" Type="http://schemas.openxmlformats.org/officeDocument/2006/relationships/hyperlink" Target="https://callofduty.fandom.com/wiki/FG-42" TargetMode="External"/><Relationship Id="rId12" Type="http://schemas.openxmlformats.org/officeDocument/2006/relationships/hyperlink" Target="https://callofduty.fandom.com/wiki/Double-barreled_shotgun" TargetMode="External"/><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callofduty.fandom.com/wiki/Arisaka" TargetMode="External"/><Relationship Id="rId4" Type="http://schemas.openxmlformats.org/officeDocument/2006/relationships/hyperlink" Target="https://callofduty.fandom.com/wiki/Knife" TargetMode="External"/><Relationship Id="rId9" Type="http://schemas.openxmlformats.org/officeDocument/2006/relationships/hyperlink" Target="https://callofduty.fandom.com/wiki/Kar98k" TargetMode="External"/><Relationship Id="rId15" Type="http://schemas.openxmlformats.org/officeDocument/2006/relationships/hyperlink" Target="https://callofduty.fandom.com/wiki/PPSh-41" TargetMode="External"/><Relationship Id="rId14" Type="http://schemas.openxmlformats.org/officeDocument/2006/relationships/hyperlink" Target="https://callofduty.fandom.com/wiki/BAR" TargetMode="External"/><Relationship Id="rId17" Type="http://schemas.openxmlformats.org/officeDocument/2006/relationships/hyperlink" Target="https://callofduty.fandom.com/wiki/M2_Flamethrower" TargetMode="External"/><Relationship Id="rId16" Type="http://schemas.openxmlformats.org/officeDocument/2006/relationships/hyperlink" Target="https://callofduty.fandom.com/wiki/STG-44" TargetMode="External"/><Relationship Id="rId5" Type="http://schemas.openxmlformats.org/officeDocument/2006/relationships/hyperlink" Target="https://callofduty.fandom.com/wiki/Type_100" TargetMode="External"/><Relationship Id="rId19" Type="http://schemas.openxmlformats.org/officeDocument/2006/relationships/hyperlink" Target="https://callofduty.fandom.com/wiki/Springfield" TargetMode="External"/><Relationship Id="rId6" Type="http://schemas.openxmlformats.org/officeDocument/2006/relationships/hyperlink" Target="https://callofduty.fandom.com/wiki/Wunderwaffe_DG-2" TargetMode="External"/><Relationship Id="rId18" Type="http://schemas.openxmlformats.org/officeDocument/2006/relationships/hyperlink" Target="https://callofduty.fandom.com/wiki/Ray_Gun" TargetMode="External"/><Relationship Id="rId7" Type="http://schemas.openxmlformats.org/officeDocument/2006/relationships/hyperlink" Target="https://callofduty.fandom.com/wiki/Shovel" TargetMode="External"/><Relationship Id="rId8" Type="http://schemas.openxmlformats.org/officeDocument/2006/relationships/hyperlink" Target="https://callofduty.fandom.com/wiki/M1_Garan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hyperlink" Target="https://zilliongamer.com/call-of-duty-mobile/c/guide/all-perks-list"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www.youtube.com/watch?v=BFCgna4fVVw" TargetMode="External"/><Relationship Id="rId10" Type="http://schemas.openxmlformats.org/officeDocument/2006/relationships/hyperlink" Target="https://callofduty.fandom.com/wiki/Call_of_Duty:_Zombies" TargetMode="External"/><Relationship Id="rId13" Type="http://schemas.openxmlformats.org/officeDocument/2006/relationships/hyperlink" Target="https://www.youtube.com/c/YouAlwaysWin" TargetMode="External"/><Relationship Id="rId12" Type="http://schemas.openxmlformats.org/officeDocument/2006/relationships/hyperlink" Target="https://www.youtube.com/watch?v=R2YxhTK2RiU" TargetMode="External"/><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hyperlink" Target="https://www.dailydot.com/parsec/call-of-duty-modern-warfare-2019/" TargetMode="External"/><Relationship Id="rId9" Type="http://schemas.openxmlformats.org/officeDocument/2006/relationships/hyperlink" Target="https://www.bing.com/images/search?view=detailV2&amp;ccid=SMUIntoe&amp;id=11E842E89688C0A2A4DC82142C9D3805E84F08B5&amp;thid=OIP.SMUIntoemT-RUdbmSg2RKgHaEi&amp;mediaurl=https%3A%2F%2Fmir-s3-cdn-cf.behance.net%2Fproject_modules%2F1400%2Fd20f8237036109.5732681b228c0.png&amp;exph=858&amp;expw=1400&amp;q=Perks+in+call+of+duty+zombies&amp;simid=608017642552231761&amp;form=IRPRST&amp;ck=3BCD797D2BFF372AAB871C6D5FDBFBDE&amp;selectedindex=24&amp;ajaxhist=0&amp;ajaxserp=0&amp;vt=0&amp;sim=11&amp;cdnurl=https%3A%2F%2Fth.bing.com%2Fth%2Fid%2FR.48c5089eda1e993f9151d6e64a0d912a%3Frik%3DtQhP6AU4nSwUgg%26pid%3DImgRaw%26r%3D0" TargetMode="External"/><Relationship Id="rId5" Type="http://schemas.openxmlformats.org/officeDocument/2006/relationships/hyperlink" Target="https://zilliongamer.com/call-of-duty-mobile/c/guide/all-perks-list" TargetMode="External"/><Relationship Id="rId6" Type="http://schemas.openxmlformats.org/officeDocument/2006/relationships/hyperlink" Target="https://en.wikipedia.org/wiki/Call_of_Duty" TargetMode="External"/><Relationship Id="rId7" Type="http://schemas.openxmlformats.org/officeDocument/2006/relationships/hyperlink" Target="https://www.ign.com/articles/2013/10/15/a-visual-history-of-call-of-duty" TargetMode="External"/><Relationship Id="rId8" Type="http://schemas.openxmlformats.org/officeDocument/2006/relationships/hyperlink" Target="https://www.lineups.com/esports/call-of-duty-list-of-gam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hyperlink" Target="https://en.wikipedia.org/wiki/First-person_shooter" TargetMode="External"/><Relationship Id="rId11" Type="http://schemas.openxmlformats.org/officeDocument/2006/relationships/hyperlink" Target="https://en.wikipedia.org/wiki/Sledgehammer_Games" TargetMode="External"/><Relationship Id="rId10" Type="http://schemas.openxmlformats.org/officeDocument/2006/relationships/hyperlink" Target="https://en.wikipedia.org/wiki/Treyarch" TargetMode="External"/><Relationship Id="rId12" Type="http://schemas.openxmlformats.org/officeDocument/2006/relationships/hyperlink" Target="https://en.wikipedia.org/wiki/Call_of_Duty:_Vanguard" TargetMode="External"/><Relationship Id="rId9" Type="http://schemas.openxmlformats.org/officeDocument/2006/relationships/hyperlink" Target="https://en.wikipedia.org/wiki/Infinity_Ward" TargetMode="External"/><Relationship Id="rId5" Type="http://schemas.openxmlformats.org/officeDocument/2006/relationships/hyperlink" Target="https://en.wikipedia.org/wiki/Media_franchise" TargetMode="External"/><Relationship Id="rId6" Type="http://schemas.openxmlformats.org/officeDocument/2006/relationships/hyperlink" Target="https://en.wikipedia.org/wiki/Activision" TargetMode="External"/><Relationship Id="rId7" Type="http://schemas.openxmlformats.org/officeDocument/2006/relationships/hyperlink" Target="https://en.wikipedia.org/wiki/World_War_II" TargetMode="External"/><Relationship Id="rId8" Type="http://schemas.openxmlformats.org/officeDocument/2006/relationships/hyperlink" Target="https://en.wikipedia.org/wiki/Cold_W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hyperlink" Target="https://www.lineups.com/esports/call-of-duty-list-of-gam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youtube.com/watch?v=BFCgna4fVVw" TargetMode="External"/><Relationship Id="rId4" Type="http://schemas.openxmlformats.org/officeDocument/2006/relationships/hyperlink" Target="https://www.youtube.com/watch?v=R2YxhTK2RiU" TargetMode="External"/><Relationship Id="rId5" Type="http://schemas.openxmlformats.org/officeDocument/2006/relationships/image" Target="../media/image3.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youtube.com/c/YouAlwaysWin" TargetMode="External"/><Relationship Id="rId4" Type="http://schemas.openxmlformats.org/officeDocument/2006/relationships/hyperlink" Target="https://callofduty.fandom.com/wiki/Call_of_Duty_series" TargetMode="External"/><Relationship Id="rId11" Type="http://schemas.openxmlformats.org/officeDocument/2006/relationships/hyperlink" Target="https://callofduty.fandom.com/wiki/Call_of_Duty:_Black_Ops_Zombies" TargetMode="External"/><Relationship Id="rId10" Type="http://schemas.openxmlformats.org/officeDocument/2006/relationships/hyperlink" Target="https://callofduty.fandom.com/wiki/Call_of_Duty:_Zombies#cite_note-1" TargetMode="External"/><Relationship Id="rId12" Type="http://schemas.openxmlformats.org/officeDocument/2006/relationships/image" Target="../media/image2.png"/><Relationship Id="rId9" Type="http://schemas.openxmlformats.org/officeDocument/2006/relationships/hyperlink" Target="https://callofduty.fandom.com/wiki/Shi_No_Numa" TargetMode="External"/><Relationship Id="rId5" Type="http://schemas.openxmlformats.org/officeDocument/2006/relationships/hyperlink" Target="https://callofduty.fandom.com/wiki/Call_of_Duty_series" TargetMode="External"/><Relationship Id="rId6" Type="http://schemas.openxmlformats.org/officeDocument/2006/relationships/hyperlink" Target="https://callofduty.fandom.com/wiki/Nazi_Zombies" TargetMode="External"/><Relationship Id="rId7" Type="http://schemas.openxmlformats.org/officeDocument/2006/relationships/hyperlink" Target="https://callofduty.fandom.com/wiki/Call_of_Duty:_World_at_War" TargetMode="External"/><Relationship Id="rId8" Type="http://schemas.openxmlformats.org/officeDocument/2006/relationships/hyperlink" Target="https://callofduty.fandom.com/wiki/Verr%C3%BCck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callofduty.fandom.com/wiki/Colt_M1911" TargetMode="External"/><Relationship Id="rId4" Type="http://schemas.openxmlformats.org/officeDocument/2006/relationships/hyperlink" Target="https://callofduty.fandom.com/wiki/.357_Magnum" TargetMode="External"/><Relationship Id="rId11" Type="http://schemas.openxmlformats.org/officeDocument/2006/relationships/image" Target="../media/image8.png"/><Relationship Id="rId10" Type="http://schemas.openxmlformats.org/officeDocument/2006/relationships/image" Target="../media/image4.png"/><Relationship Id="rId9" Type="http://schemas.openxmlformats.org/officeDocument/2006/relationships/hyperlink" Target="https://callofduty.fandom.com/wiki/Trench_Gun" TargetMode="External"/><Relationship Id="rId5" Type="http://schemas.openxmlformats.org/officeDocument/2006/relationships/hyperlink" Target="https://callofduty.fandom.com/wiki/MP-40" TargetMode="External"/><Relationship Id="rId6" Type="http://schemas.openxmlformats.org/officeDocument/2006/relationships/hyperlink" Target="https://callofduty.fandom.com/wiki/PTRS-41" TargetMode="External"/><Relationship Id="rId7" Type="http://schemas.openxmlformats.org/officeDocument/2006/relationships/hyperlink" Target="https://callofduty.fandom.com/wiki/Gewehr_43" TargetMode="External"/><Relationship Id="rId8" Type="http://schemas.openxmlformats.org/officeDocument/2006/relationships/hyperlink" Target="https://callofduty.fandom.com/wiki/Browning_M191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5136825" y="4504775"/>
            <a:ext cx="4007163" cy="638724"/>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solidFill>
                  <a:srgbClr val="000000"/>
                </a:solidFill>
                <a:latin typeface="Arial"/>
              </a:rPr>
              <a:t>Leelynne Veverka-Cardwell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Weapons part 2</a:t>
            </a:r>
            <a:endParaRPr/>
          </a:p>
        </p:txBody>
      </p:sp>
      <p:sp>
        <p:nvSpPr>
          <p:cNvPr id="120" name="Google Shape;120;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32500"/>
          </a:bodyPr>
          <a:lstStyle/>
          <a:p>
            <a:pPr indent="-304958" lvl="0" marL="800100" rtl="0" algn="l">
              <a:lnSpc>
                <a:spcPct val="100000"/>
              </a:lnSpc>
              <a:spcBef>
                <a:spcPts val="100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Arisaka</a:t>
            </a:r>
            <a:r>
              <a:rPr lang="en" sz="3700">
                <a:solidFill>
                  <a:schemeClr val="dk1"/>
                </a:solidFill>
                <a:latin typeface="Times New Roman"/>
                <a:ea typeface="Times New Roman"/>
                <a:cs typeface="Times New Roman"/>
                <a:sym typeface="Times New Roman"/>
              </a:rPr>
              <a:t> — Slow bolt cycling, low damage, average recoil and reload speed. Only available in Shi No Numa. Very similar to the Kar98k.</a:t>
            </a:r>
            <a:endParaRPr sz="3700">
              <a:solidFill>
                <a:schemeClr val="dk1"/>
              </a:solidFill>
              <a:latin typeface="Times New Roman"/>
              <a:ea typeface="Times New Roman"/>
              <a:cs typeface="Times New Roman"/>
              <a:sym typeface="Times New Roman"/>
            </a:endParaRPr>
          </a:p>
          <a:p>
            <a:pPr indent="-304958"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Knife</a:t>
            </a:r>
            <a:r>
              <a:rPr lang="en" sz="3700">
                <a:solidFill>
                  <a:schemeClr val="dk1"/>
                </a:solidFill>
                <a:latin typeface="Times New Roman"/>
                <a:ea typeface="Times New Roman"/>
                <a:cs typeface="Times New Roman"/>
                <a:sym typeface="Times New Roman"/>
              </a:rPr>
              <a:t> — Kills zombies in the number of rounds passed divided by two on Regular difficulty. One hit kill up to round 5 on Recruit difficulty.</a:t>
            </a:r>
            <a:endParaRPr sz="3700">
              <a:solidFill>
                <a:schemeClr val="dk1"/>
              </a:solidFill>
              <a:latin typeface="Times New Roman"/>
              <a:ea typeface="Times New Roman"/>
              <a:cs typeface="Times New Roman"/>
              <a:sym typeface="Times New Roman"/>
            </a:endParaRPr>
          </a:p>
          <a:p>
            <a:pPr indent="-304958"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Type 100</a:t>
            </a:r>
            <a:r>
              <a:rPr lang="en" sz="3700">
                <a:solidFill>
                  <a:schemeClr val="dk1"/>
                </a:solidFill>
                <a:latin typeface="Times New Roman"/>
                <a:ea typeface="Times New Roman"/>
                <a:cs typeface="Times New Roman"/>
                <a:sym typeface="Times New Roman"/>
              </a:rPr>
              <a:t> — Average RoF, medium damage, very low recoil and very fast reload.</a:t>
            </a:r>
            <a:endParaRPr sz="3700">
              <a:solidFill>
                <a:schemeClr val="dk1"/>
              </a:solidFill>
              <a:latin typeface="Times New Roman"/>
              <a:ea typeface="Times New Roman"/>
              <a:cs typeface="Times New Roman"/>
              <a:sym typeface="Times New Roman"/>
            </a:endParaRPr>
          </a:p>
          <a:p>
            <a:pPr indent="-304958"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Wunderwaffe DG-2</a:t>
            </a:r>
            <a:r>
              <a:rPr lang="en" sz="3700">
                <a:solidFill>
                  <a:schemeClr val="dk1"/>
                </a:solidFill>
                <a:latin typeface="Times New Roman"/>
                <a:ea typeface="Times New Roman"/>
                <a:cs typeface="Times New Roman"/>
                <a:sym typeface="Times New Roman"/>
              </a:rPr>
              <a:t> — Infinite damage, can kill up to 10 zombies with one bolt; minor splash damage; magazine of three. Only available in Shi No Numa and Der Riese.</a:t>
            </a:r>
            <a:endParaRPr sz="3700">
              <a:solidFill>
                <a:schemeClr val="dk1"/>
              </a:solidFill>
              <a:latin typeface="Times New Roman"/>
              <a:ea typeface="Times New Roman"/>
              <a:cs typeface="Times New Roman"/>
              <a:sym typeface="Times New Roman"/>
            </a:endParaRPr>
          </a:p>
          <a:p>
            <a:pPr indent="-304958"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Shovel</a:t>
            </a:r>
            <a:r>
              <a:rPr lang="en" sz="3700">
                <a:solidFill>
                  <a:schemeClr val="dk1"/>
                </a:solidFill>
                <a:latin typeface="Times New Roman"/>
                <a:ea typeface="Times New Roman"/>
                <a:cs typeface="Times New Roman"/>
                <a:sym typeface="Times New Roman"/>
              </a:rPr>
              <a:t> — A melee weapon unique to Shi No Numa that is acquired after all the doors on the map are opened.</a:t>
            </a:r>
            <a:endParaRPr sz="3700">
              <a:solidFill>
                <a:schemeClr val="dk1"/>
              </a:solidFill>
              <a:latin typeface="Times New Roman"/>
              <a:ea typeface="Times New Roman"/>
              <a:cs typeface="Times New Roman"/>
              <a:sym typeface="Times New Roman"/>
            </a:endParaRPr>
          </a:p>
          <a:p>
            <a:pPr indent="0" lvl="0" marL="0" rtl="0" algn="l">
              <a:spcBef>
                <a:spcPts val="2800"/>
              </a:spcBef>
              <a:spcAft>
                <a:spcPts val="1200"/>
              </a:spcAft>
              <a:buNone/>
            </a:pPr>
            <a:r>
              <a:t/>
            </a:r>
            <a:endParaRPr/>
          </a:p>
        </p:txBody>
      </p:sp>
      <p:sp>
        <p:nvSpPr>
          <p:cNvPr id="121" name="Google Shape;121;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25000" lnSpcReduction="20000"/>
          </a:bodyPr>
          <a:lstStyle/>
          <a:p>
            <a:pPr indent="-287337" lvl="0" marL="800100" rtl="0" algn="l">
              <a:lnSpc>
                <a:spcPct val="100000"/>
              </a:lnSpc>
              <a:spcBef>
                <a:spcPts val="100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M1 Garand</a:t>
            </a:r>
            <a:r>
              <a:rPr lang="en" sz="3700">
                <a:solidFill>
                  <a:schemeClr val="dk1"/>
                </a:solidFill>
                <a:latin typeface="Times New Roman"/>
                <a:ea typeface="Times New Roman"/>
                <a:cs typeface="Times New Roman"/>
                <a:sym typeface="Times New Roman"/>
              </a:rPr>
              <a:t> — Medium RoF, high damage, little recoil, average reload speed. Unlike the console version, the Rifle Grenades attachment is not available.</a:t>
            </a:r>
            <a:endParaRPr sz="3700">
              <a:solidFill>
                <a:schemeClr val="dk1"/>
              </a:solidFill>
              <a:latin typeface="Times New Roman"/>
              <a:ea typeface="Times New Roman"/>
              <a:cs typeface="Times New Roman"/>
              <a:sym typeface="Times New Roman"/>
            </a:endParaRPr>
          </a:p>
          <a:p>
            <a:pPr indent="-287337"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9">
                  <a:extLst>
                    <a:ext uri="{A12FA001-AC4F-418D-AE19-62706E023703}">
                      <ahyp:hlinkClr val="tx"/>
                    </a:ext>
                  </a:extLst>
                </a:hlinkClick>
              </a:rPr>
              <a:t>Kar98k</a:t>
            </a:r>
            <a:r>
              <a:rPr lang="en" sz="3700">
                <a:solidFill>
                  <a:schemeClr val="dk1"/>
                </a:solidFill>
                <a:latin typeface="Times New Roman"/>
                <a:ea typeface="Times New Roman"/>
                <a:cs typeface="Times New Roman"/>
                <a:sym typeface="Times New Roman"/>
              </a:rPr>
              <a:t> — Slow bolt cycling, low damage, average recoil and reload speed.</a:t>
            </a:r>
            <a:endParaRPr sz="3700">
              <a:solidFill>
                <a:schemeClr val="dk1"/>
              </a:solidFill>
              <a:latin typeface="Times New Roman"/>
              <a:ea typeface="Times New Roman"/>
              <a:cs typeface="Times New Roman"/>
              <a:sym typeface="Times New Roman"/>
            </a:endParaRPr>
          </a:p>
          <a:p>
            <a:pPr indent="-287337"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0">
                  <a:extLst>
                    <a:ext uri="{A12FA001-AC4F-418D-AE19-62706E023703}">
                      <ahyp:hlinkClr val="tx"/>
                    </a:ext>
                  </a:extLst>
                </a:hlinkClick>
              </a:rPr>
              <a:t>M1 Carbine</a:t>
            </a:r>
            <a:r>
              <a:rPr lang="en" sz="3700">
                <a:solidFill>
                  <a:schemeClr val="dk1"/>
                </a:solidFill>
                <a:latin typeface="Times New Roman"/>
                <a:ea typeface="Times New Roman"/>
                <a:cs typeface="Times New Roman"/>
                <a:sym typeface="Times New Roman"/>
              </a:rPr>
              <a:t> — Fast RoF, decent damage, low recoil and average reload speed.</a:t>
            </a:r>
            <a:endParaRPr sz="3700">
              <a:solidFill>
                <a:schemeClr val="dk1"/>
              </a:solidFill>
              <a:latin typeface="Times New Roman"/>
              <a:ea typeface="Times New Roman"/>
              <a:cs typeface="Times New Roman"/>
              <a:sym typeface="Times New Roman"/>
            </a:endParaRPr>
          </a:p>
          <a:p>
            <a:pPr indent="-287337"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1">
                  <a:extLst>
                    <a:ext uri="{A12FA001-AC4F-418D-AE19-62706E023703}">
                      <ahyp:hlinkClr val="tx"/>
                    </a:ext>
                  </a:extLst>
                </a:hlinkClick>
              </a:rPr>
              <a:t>Thompson</a:t>
            </a:r>
            <a:r>
              <a:rPr lang="en" sz="3700">
                <a:solidFill>
                  <a:schemeClr val="dk1"/>
                </a:solidFill>
                <a:latin typeface="Times New Roman"/>
                <a:ea typeface="Times New Roman"/>
                <a:cs typeface="Times New Roman"/>
                <a:sym typeface="Times New Roman"/>
              </a:rPr>
              <a:t> — High rate of fire, high recoil, high damage, and very fast reload.</a:t>
            </a:r>
            <a:endParaRPr sz="3700">
              <a:solidFill>
                <a:schemeClr val="dk1"/>
              </a:solidFill>
              <a:latin typeface="Times New Roman"/>
              <a:ea typeface="Times New Roman"/>
              <a:cs typeface="Times New Roman"/>
              <a:sym typeface="Times New Roman"/>
            </a:endParaRPr>
          </a:p>
          <a:p>
            <a:pPr indent="-287337"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2">
                  <a:extLst>
                    <a:ext uri="{A12FA001-AC4F-418D-AE19-62706E023703}">
                      <ahyp:hlinkClr val="tx"/>
                    </a:ext>
                  </a:extLst>
                </a:hlinkClick>
              </a:rPr>
              <a:t>Double-barreled shotgun</a:t>
            </a:r>
            <a:r>
              <a:rPr lang="en" sz="3700">
                <a:solidFill>
                  <a:schemeClr val="dk1"/>
                </a:solidFill>
                <a:latin typeface="Times New Roman"/>
                <a:ea typeface="Times New Roman"/>
                <a:cs typeface="Times New Roman"/>
                <a:sym typeface="Times New Roman"/>
              </a:rPr>
              <a:t> (sawed off and non-sawed off) — High rate of fire, extremely high damage, high recoil and slow reload.</a:t>
            </a:r>
            <a:endParaRPr sz="3700">
              <a:solidFill>
                <a:schemeClr val="dk1"/>
              </a:solidFill>
              <a:latin typeface="Times New Roman"/>
              <a:ea typeface="Times New Roman"/>
              <a:cs typeface="Times New Roman"/>
              <a:sym typeface="Times New Roman"/>
            </a:endParaRPr>
          </a:p>
          <a:p>
            <a:pPr indent="-287337"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3">
                  <a:extLst>
                    <a:ext uri="{A12FA001-AC4F-418D-AE19-62706E023703}">
                      <ahyp:hlinkClr val="tx"/>
                    </a:ext>
                  </a:extLst>
                </a:hlinkClick>
              </a:rPr>
              <a:t>FG-42</a:t>
            </a:r>
            <a:r>
              <a:rPr lang="en" sz="3700">
                <a:solidFill>
                  <a:schemeClr val="dk1"/>
                </a:solidFill>
                <a:latin typeface="Times New Roman"/>
                <a:ea typeface="Times New Roman"/>
                <a:cs typeface="Times New Roman"/>
                <a:sym typeface="Times New Roman"/>
              </a:rPr>
              <a:t> — Very high fire rate, high damage, average recoil and reload speed.</a:t>
            </a:r>
            <a:endParaRPr sz="3700">
              <a:solidFill>
                <a:schemeClr val="dk1"/>
              </a:solidFill>
              <a:latin typeface="Times New Roman"/>
              <a:ea typeface="Times New Roman"/>
              <a:cs typeface="Times New Roman"/>
              <a:sym typeface="Times New Roman"/>
            </a:endParaRPr>
          </a:p>
          <a:p>
            <a:pPr indent="-287337" lvl="0" marL="8001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4">
                  <a:extLst>
                    <a:ext uri="{A12FA001-AC4F-418D-AE19-62706E023703}">
                      <ahyp:hlinkClr val="tx"/>
                    </a:ext>
                  </a:extLst>
                </a:hlinkClick>
              </a:rPr>
              <a:t>BAR</a:t>
            </a:r>
            <a:r>
              <a:rPr lang="en" sz="3700">
                <a:solidFill>
                  <a:schemeClr val="dk1"/>
                </a:solidFill>
                <a:latin typeface="Times New Roman"/>
                <a:ea typeface="Times New Roman"/>
                <a:cs typeface="Times New Roman"/>
                <a:sym typeface="Times New Roman"/>
              </a:rPr>
              <a:t> — Low rate of fire, high damage, average recoil and reload speed.</a:t>
            </a:r>
            <a:endParaRPr sz="3700">
              <a:solidFill>
                <a:schemeClr val="dk1"/>
              </a:solidFill>
              <a:latin typeface="Times New Roman"/>
              <a:ea typeface="Times New Roman"/>
              <a:cs typeface="Times New Roman"/>
              <a:sym typeface="Times New Roman"/>
            </a:endParaRPr>
          </a:p>
          <a:p>
            <a:pPr indent="-287337" lvl="0" marL="4572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5">
                  <a:extLst>
                    <a:ext uri="{A12FA001-AC4F-418D-AE19-62706E023703}">
                      <ahyp:hlinkClr val="tx"/>
                    </a:ext>
                  </a:extLst>
                </a:hlinkClick>
              </a:rPr>
              <a:t>PPSh-41</a:t>
            </a:r>
            <a:r>
              <a:rPr lang="en" sz="3700">
                <a:solidFill>
                  <a:schemeClr val="dk1"/>
                </a:solidFill>
                <a:latin typeface="Times New Roman"/>
                <a:ea typeface="Times New Roman"/>
                <a:cs typeface="Times New Roman"/>
                <a:sym typeface="Times New Roman"/>
              </a:rPr>
              <a:t> — Very high rate of fire and medium damage, killing with a single headshot until around round 16, average reload.</a:t>
            </a:r>
            <a:endParaRPr sz="3700">
              <a:solidFill>
                <a:schemeClr val="dk1"/>
              </a:solidFill>
              <a:latin typeface="Times New Roman"/>
              <a:ea typeface="Times New Roman"/>
              <a:cs typeface="Times New Roman"/>
              <a:sym typeface="Times New Roman"/>
            </a:endParaRPr>
          </a:p>
          <a:p>
            <a:pPr indent="-287337" lvl="0" marL="4572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6">
                  <a:extLst>
                    <a:ext uri="{A12FA001-AC4F-418D-AE19-62706E023703}">
                      <ahyp:hlinkClr val="tx"/>
                    </a:ext>
                  </a:extLst>
                </a:hlinkClick>
              </a:rPr>
              <a:t>STG-44</a:t>
            </a:r>
            <a:r>
              <a:rPr lang="en" sz="3700">
                <a:solidFill>
                  <a:schemeClr val="dk1"/>
                </a:solidFill>
                <a:latin typeface="Times New Roman"/>
                <a:ea typeface="Times New Roman"/>
                <a:cs typeface="Times New Roman"/>
                <a:sym typeface="Times New Roman"/>
              </a:rPr>
              <a:t> — Decent rate of fire with medium damage and negligible recoil, slow reload.</a:t>
            </a:r>
            <a:endParaRPr sz="3700">
              <a:solidFill>
                <a:schemeClr val="dk1"/>
              </a:solidFill>
              <a:latin typeface="Times New Roman"/>
              <a:ea typeface="Times New Roman"/>
              <a:cs typeface="Times New Roman"/>
              <a:sym typeface="Times New Roman"/>
            </a:endParaRPr>
          </a:p>
          <a:p>
            <a:pPr indent="-287337" lvl="0" marL="4572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7">
                  <a:extLst>
                    <a:ext uri="{A12FA001-AC4F-418D-AE19-62706E023703}">
                      <ahyp:hlinkClr val="tx"/>
                    </a:ext>
                  </a:extLst>
                </a:hlinkClick>
              </a:rPr>
              <a:t>M2 Flamethrower</a:t>
            </a:r>
            <a:r>
              <a:rPr lang="en" sz="3700">
                <a:solidFill>
                  <a:schemeClr val="dk1"/>
                </a:solidFill>
                <a:latin typeface="Times New Roman"/>
                <a:ea typeface="Times New Roman"/>
                <a:cs typeface="Times New Roman"/>
                <a:sym typeface="Times New Roman"/>
              </a:rPr>
              <a:t> — No recoil at all, continuous high flame damage; requires cool down after use. No aiming reticle at all. Also available in the Sniper Cabinet for 2000 points in Nacht der Untoten.</a:t>
            </a:r>
            <a:endParaRPr sz="3700">
              <a:solidFill>
                <a:schemeClr val="dk1"/>
              </a:solidFill>
              <a:latin typeface="Times New Roman"/>
              <a:ea typeface="Times New Roman"/>
              <a:cs typeface="Times New Roman"/>
              <a:sym typeface="Times New Roman"/>
            </a:endParaRPr>
          </a:p>
          <a:p>
            <a:pPr indent="-287337" lvl="0" marL="4572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8">
                  <a:extLst>
                    <a:ext uri="{A12FA001-AC4F-418D-AE19-62706E023703}">
                      <ahyp:hlinkClr val="tx"/>
                    </a:ext>
                  </a:extLst>
                </a:hlinkClick>
              </a:rPr>
              <a:t>Ray Gun</a:t>
            </a:r>
            <a:r>
              <a:rPr lang="en" sz="3700">
                <a:solidFill>
                  <a:schemeClr val="dk1"/>
                </a:solidFill>
                <a:latin typeface="Times New Roman"/>
                <a:ea typeface="Times New Roman"/>
                <a:cs typeface="Times New Roman"/>
                <a:sym typeface="Times New Roman"/>
              </a:rPr>
              <a:t> — Very high damage, low recoil, and slow traveling laser beams. No splash damage, average reload.</a:t>
            </a:r>
            <a:endParaRPr sz="3700">
              <a:solidFill>
                <a:schemeClr val="dk1"/>
              </a:solidFill>
              <a:latin typeface="Times New Roman"/>
              <a:ea typeface="Times New Roman"/>
              <a:cs typeface="Times New Roman"/>
              <a:sym typeface="Times New Roman"/>
            </a:endParaRPr>
          </a:p>
          <a:p>
            <a:pPr indent="-287337" lvl="0" marL="4572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19">
                  <a:extLst>
                    <a:ext uri="{A12FA001-AC4F-418D-AE19-62706E023703}">
                      <ahyp:hlinkClr val="tx"/>
                    </a:ext>
                  </a:extLst>
                </a:hlinkClick>
              </a:rPr>
              <a:t>Springfield</a:t>
            </a:r>
            <a:r>
              <a:rPr lang="en" sz="3700">
                <a:solidFill>
                  <a:schemeClr val="dk1"/>
                </a:solidFill>
                <a:latin typeface="Times New Roman"/>
                <a:ea typeface="Times New Roman"/>
                <a:cs typeface="Times New Roman"/>
                <a:sym typeface="Times New Roman"/>
              </a:rPr>
              <a:t> — Slow bolt cycling, medium damage, medium recoil, average reload. Only available in Nacht der Untoten and Verrückt.</a:t>
            </a:r>
            <a:endParaRPr sz="3700">
              <a:solidFill>
                <a:schemeClr val="dk1"/>
              </a:solidFill>
              <a:latin typeface="Times New Roman"/>
              <a:ea typeface="Times New Roman"/>
              <a:cs typeface="Times New Roman"/>
              <a:sym typeface="Times New Roman"/>
            </a:endParaRPr>
          </a:p>
          <a:p>
            <a:pPr indent="-287337" lvl="0" marL="457200" rtl="0" algn="l">
              <a:lnSpc>
                <a:spcPct val="100000"/>
              </a:lnSpc>
              <a:spcBef>
                <a:spcPts val="0"/>
              </a:spcBef>
              <a:spcAft>
                <a:spcPts val="0"/>
              </a:spcAft>
              <a:buClr>
                <a:schemeClr val="dk1"/>
              </a:buClr>
              <a:buSzPct val="100000"/>
              <a:buFont typeface="Times New Roman"/>
              <a:buChar char="●"/>
            </a:pPr>
            <a:r>
              <a:rPr lang="en" sz="3700">
                <a:solidFill>
                  <a:schemeClr val="dk1"/>
                </a:solidFill>
                <a:uFill>
                  <a:noFill/>
                </a:uFill>
                <a:latin typeface="Times New Roman"/>
                <a:ea typeface="Times New Roman"/>
                <a:cs typeface="Times New Roman"/>
                <a:sym typeface="Times New Roman"/>
                <a:hlinkClick r:id="rId20">
                  <a:extLst>
                    <a:ext uri="{A12FA001-AC4F-418D-AE19-62706E023703}">
                      <ahyp:hlinkClr val="tx"/>
                    </a:ext>
                  </a:extLst>
                </a:hlinkClick>
              </a:rPr>
              <a:t>MG42</a:t>
            </a:r>
            <a:r>
              <a:rPr lang="en" sz="3700">
                <a:solidFill>
                  <a:schemeClr val="dk1"/>
                </a:solidFill>
                <a:latin typeface="Times New Roman"/>
                <a:ea typeface="Times New Roman"/>
                <a:cs typeface="Times New Roman"/>
                <a:sym typeface="Times New Roman"/>
              </a:rPr>
              <a:t> — Very high RoF, high damage, moderate recoil, average reload and very large ammunition capacity.</a:t>
            </a:r>
            <a:endParaRPr sz="3700">
              <a:solidFill>
                <a:schemeClr val="dk1"/>
              </a:solidFill>
              <a:latin typeface="Times New Roman"/>
              <a:ea typeface="Times New Roman"/>
              <a:cs typeface="Times New Roman"/>
              <a:sym typeface="Times New Roman"/>
            </a:endParaRPr>
          </a:p>
          <a:p>
            <a:pPr indent="0" lvl="0" marL="457200" rtl="0" algn="l">
              <a:lnSpc>
                <a:spcPct val="100000"/>
              </a:lnSpc>
              <a:spcBef>
                <a:spcPts val="2800"/>
              </a:spcBef>
              <a:spcAft>
                <a:spcPts val="0"/>
              </a:spcAft>
              <a:buClr>
                <a:schemeClr val="dk1"/>
              </a:buClr>
              <a:buSzPct val="29729"/>
              <a:buFont typeface="Arial"/>
              <a:buNone/>
            </a:pPr>
            <a:r>
              <a:t/>
            </a:r>
            <a:endParaRPr sz="3700">
              <a:solidFill>
                <a:srgbClr val="3A3A3A"/>
              </a:solidFill>
              <a:highlight>
                <a:srgbClr val="DDDDDD"/>
              </a:highlight>
              <a:latin typeface="Times New Roman"/>
              <a:ea typeface="Times New Roman"/>
              <a:cs typeface="Times New Roman"/>
              <a:sym typeface="Times New Roman"/>
            </a:endParaRPr>
          </a:p>
          <a:p>
            <a:pPr indent="0" lvl="0" marL="0" rtl="0" algn="l">
              <a:spcBef>
                <a:spcPts val="28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8" name="Google Shape;128;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0" y="0"/>
            <a:ext cx="88322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DDDDDD"/>
                </a:highlight>
              </a:rPr>
              <a:t>Perks </a:t>
            </a:r>
            <a:endParaRPr>
              <a:highlight>
                <a:srgbClr val="DDDDDD"/>
              </a:highlight>
            </a:endParaRPr>
          </a:p>
        </p:txBody>
      </p:sp>
      <p:sp>
        <p:nvSpPr>
          <p:cNvPr id="135" name="Google Shape;135;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u="sng">
                <a:solidFill>
                  <a:schemeClr val="hlink"/>
                </a:solidFill>
                <a:highlight>
                  <a:srgbClr val="DDDDDD"/>
                </a:highlight>
                <a:hlinkClick r:id="rId4"/>
              </a:rPr>
              <a:t>Call of Duty: Mobile Multiplayer Perk List | Guides (zilliongamer.com)</a:t>
            </a:r>
            <a:endParaRPr sz="2300">
              <a:highlight>
                <a:srgbClr val="DDDDDD"/>
              </a:highlight>
            </a:endParaRPr>
          </a:p>
        </p:txBody>
      </p:sp>
      <p:sp>
        <p:nvSpPr>
          <p:cNvPr id="136" name="Google Shape;136;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400">
                <a:solidFill>
                  <a:schemeClr val="dk1"/>
                </a:solidFill>
                <a:highlight>
                  <a:srgbClr val="DDDDDD"/>
                </a:highlight>
              </a:rPr>
              <a:t>THERE'S</a:t>
            </a:r>
            <a:r>
              <a:rPr lang="en" sz="3400">
                <a:solidFill>
                  <a:schemeClr val="dk1"/>
                </a:solidFill>
                <a:highlight>
                  <a:srgbClr val="DDDDDD"/>
                </a:highlight>
              </a:rPr>
              <a:t> A LOT OF PERKS!!! I </a:t>
            </a:r>
            <a:r>
              <a:rPr lang="en" sz="3400">
                <a:solidFill>
                  <a:schemeClr val="dk1"/>
                </a:solidFill>
                <a:highlight>
                  <a:srgbClr val="DDDDDD"/>
                </a:highlight>
              </a:rPr>
              <a:t>DIDN'T</a:t>
            </a:r>
            <a:r>
              <a:rPr lang="en" sz="3400">
                <a:solidFill>
                  <a:schemeClr val="dk1"/>
                </a:solidFill>
                <a:highlight>
                  <a:srgbClr val="DDDDDD"/>
                </a:highlight>
              </a:rPr>
              <a:t> KNOW MUCH OF THESE EXISTS!!!</a:t>
            </a:r>
            <a:endParaRPr sz="3400">
              <a:solidFill>
                <a:schemeClr val="dk1"/>
              </a:solidFill>
              <a:highlight>
                <a:srgbClr val="DDDDDD"/>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Citations</a:t>
            </a:r>
            <a:endParaRPr>
              <a:solidFill>
                <a:schemeClr val="lt1"/>
              </a:solidFill>
            </a:endParaRPr>
          </a:p>
        </p:txBody>
      </p:sp>
      <p:sp>
        <p:nvSpPr>
          <p:cNvPr id="142" name="Google Shape;142;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ighlight>
                  <a:srgbClr val="DDDDDD"/>
                </a:highlight>
                <a:hlinkClick r:id="rId4"/>
              </a:rPr>
              <a:t>New Call of Duty: Modern Warfare Delivers Fresh Multiplayer Modes (dailydot.com)</a:t>
            </a:r>
            <a:endParaRPr>
              <a:highlight>
                <a:srgbClr val="DDDDDD"/>
              </a:highlight>
            </a:endParaRPr>
          </a:p>
          <a:p>
            <a:pPr indent="0" lvl="0" marL="0" rtl="0" algn="l">
              <a:spcBef>
                <a:spcPts val="1200"/>
              </a:spcBef>
              <a:spcAft>
                <a:spcPts val="0"/>
              </a:spcAft>
              <a:buNone/>
            </a:pPr>
            <a:r>
              <a:rPr lang="en" sz="1100" u="sng">
                <a:solidFill>
                  <a:schemeClr val="hlink"/>
                </a:solidFill>
                <a:highlight>
                  <a:srgbClr val="DDDDDD"/>
                </a:highlight>
                <a:hlinkClick r:id="rId5"/>
              </a:rPr>
              <a:t>Call of Duty: Mobile Multiplayer Perk List | Guides (zilliongamer.com)</a:t>
            </a:r>
            <a:endParaRPr>
              <a:highlight>
                <a:srgbClr val="DDDDDD"/>
              </a:highlight>
            </a:endParaRPr>
          </a:p>
          <a:p>
            <a:pPr indent="0" lvl="0" marL="0" rtl="0" algn="l">
              <a:spcBef>
                <a:spcPts val="1200"/>
              </a:spcBef>
              <a:spcAft>
                <a:spcPts val="0"/>
              </a:spcAft>
              <a:buNone/>
            </a:pPr>
            <a:r>
              <a:rPr lang="en" sz="1100" u="sng">
                <a:solidFill>
                  <a:schemeClr val="hlink"/>
                </a:solidFill>
                <a:highlight>
                  <a:srgbClr val="DDDDDD"/>
                </a:highlight>
                <a:hlinkClick r:id="rId6"/>
              </a:rPr>
              <a:t>Call of Duty - Wikipedia</a:t>
            </a:r>
            <a:endParaRPr>
              <a:highlight>
                <a:srgbClr val="DDDDDD"/>
              </a:highlight>
            </a:endParaRPr>
          </a:p>
          <a:p>
            <a:pPr indent="0" lvl="0" marL="0" rtl="0" algn="l">
              <a:spcBef>
                <a:spcPts val="1200"/>
              </a:spcBef>
              <a:spcAft>
                <a:spcPts val="0"/>
              </a:spcAft>
              <a:buNone/>
            </a:pPr>
            <a:r>
              <a:rPr lang="en" sz="1100" u="sng">
                <a:solidFill>
                  <a:schemeClr val="hlink"/>
                </a:solidFill>
                <a:highlight>
                  <a:srgbClr val="DDDDDD"/>
                </a:highlight>
                <a:hlinkClick r:id="rId7"/>
              </a:rPr>
              <a:t>A Visual History of Call of Duty - IGN</a:t>
            </a:r>
            <a:endParaRPr>
              <a:highlight>
                <a:srgbClr val="DDDDDD"/>
              </a:highlight>
            </a:endParaRPr>
          </a:p>
          <a:p>
            <a:pPr indent="0" lvl="0" marL="0" rtl="0" algn="l">
              <a:spcBef>
                <a:spcPts val="1200"/>
              </a:spcBef>
              <a:spcAft>
                <a:spcPts val="0"/>
              </a:spcAft>
              <a:buNone/>
            </a:pPr>
            <a:r>
              <a:rPr lang="en" sz="1100" u="sng">
                <a:solidFill>
                  <a:schemeClr val="hlink"/>
                </a:solidFill>
                <a:highlight>
                  <a:srgbClr val="DDDDDD"/>
                </a:highlight>
                <a:hlinkClick r:id="rId8"/>
              </a:rPr>
              <a:t>Call of Duty List of Games: History of COD Releases (lineups.com)</a:t>
            </a:r>
            <a:endParaRPr>
              <a:highlight>
                <a:srgbClr val="DDDDDD"/>
              </a:highlight>
            </a:endParaRPr>
          </a:p>
          <a:p>
            <a:pPr indent="0" lvl="0" marL="0" rtl="0" algn="l">
              <a:spcBef>
                <a:spcPts val="1200"/>
              </a:spcBef>
              <a:spcAft>
                <a:spcPts val="0"/>
              </a:spcAft>
              <a:buNone/>
            </a:pPr>
            <a:r>
              <a:rPr lang="en" sz="1100" u="sng">
                <a:solidFill>
                  <a:schemeClr val="hlink"/>
                </a:solidFill>
                <a:highlight>
                  <a:srgbClr val="DDDDDD"/>
                </a:highlight>
                <a:hlinkClick r:id="rId9"/>
              </a:rPr>
              <a:t>Perks in call of duty zombies - Bing images</a:t>
            </a:r>
            <a:endParaRPr>
              <a:highlight>
                <a:srgbClr val="DDDDDD"/>
              </a:highlight>
            </a:endParaRPr>
          </a:p>
          <a:p>
            <a:pPr indent="0" lvl="0" marL="0" rtl="0" algn="l">
              <a:spcBef>
                <a:spcPts val="1200"/>
              </a:spcBef>
              <a:spcAft>
                <a:spcPts val="1200"/>
              </a:spcAft>
              <a:buNone/>
            </a:pPr>
            <a:r>
              <a:rPr lang="en" sz="1100" u="sng">
                <a:solidFill>
                  <a:schemeClr val="hlink"/>
                </a:solidFill>
                <a:highlight>
                  <a:srgbClr val="DDDDDD"/>
                </a:highlight>
                <a:hlinkClick r:id="rId10"/>
              </a:rPr>
              <a:t>Call of Duty: Zombies | Call of Duty Wiki | Fandom</a:t>
            </a:r>
            <a:endParaRPr>
              <a:highlight>
                <a:srgbClr val="DDDDDD"/>
              </a:highlight>
            </a:endParaRPr>
          </a:p>
        </p:txBody>
      </p:sp>
      <p:sp>
        <p:nvSpPr>
          <p:cNvPr id="143" name="Google Shape;143;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u="sng">
                <a:solidFill>
                  <a:schemeClr val="accent5"/>
                </a:solidFill>
                <a:highlight>
                  <a:srgbClr val="DDDDDD"/>
                </a:highlight>
                <a:hlinkClick r:id="rId11">
                  <a:extLst>
                    <a:ext uri="{A12FA001-AC4F-418D-AE19-62706E023703}">
                      <ahyp:hlinkClr val="tx"/>
                    </a:ext>
                  </a:extLst>
                </a:hlinkClick>
              </a:rPr>
              <a:t>(841) TOP 10 CoD Modern Warfare RAGES ft. Dr.Disrespect, Faze Jev &amp; more - YouTube</a:t>
            </a:r>
            <a:r>
              <a:rPr lang="en" sz="1800">
                <a:highlight>
                  <a:srgbClr val="DDDDDD"/>
                </a:highlight>
              </a:rPr>
              <a:t> </a:t>
            </a:r>
            <a:endParaRPr sz="1800">
              <a:highlight>
                <a:srgbClr val="DDDDDD"/>
              </a:highlight>
            </a:endParaRPr>
          </a:p>
          <a:p>
            <a:pPr indent="0" lvl="0" marL="0" rtl="0" algn="l">
              <a:spcBef>
                <a:spcPts val="1200"/>
              </a:spcBef>
              <a:spcAft>
                <a:spcPts val="0"/>
              </a:spcAft>
              <a:buNone/>
            </a:pPr>
            <a:r>
              <a:rPr lang="en" sz="1800" u="sng">
                <a:solidFill>
                  <a:schemeClr val="accent5"/>
                </a:solidFill>
                <a:highlight>
                  <a:srgbClr val="DDDDDD"/>
                </a:highlight>
                <a:hlinkClick r:id="rId12">
                  <a:extLst>
                    <a:ext uri="{A12FA001-AC4F-418D-AE19-62706E023703}">
                      <ahyp:hlinkClr val="tx"/>
                    </a:ext>
                  </a:extLst>
                </a:hlinkClick>
              </a:rPr>
              <a:t>(841) Going Beast Mode In Search And Destroy | Call Of Duty Modern Warfare - YouTube</a:t>
            </a:r>
            <a:endParaRPr sz="2100">
              <a:highlight>
                <a:srgbClr val="DDDDDD"/>
              </a:highlight>
            </a:endParaRPr>
          </a:p>
          <a:p>
            <a:pPr indent="0" lvl="0" marL="0" rtl="0" algn="l">
              <a:spcBef>
                <a:spcPts val="1200"/>
              </a:spcBef>
              <a:spcAft>
                <a:spcPts val="0"/>
              </a:spcAft>
              <a:buNone/>
            </a:pPr>
            <a:r>
              <a:rPr lang="en" sz="1900" u="sng">
                <a:solidFill>
                  <a:schemeClr val="accent5"/>
                </a:solidFill>
                <a:highlight>
                  <a:srgbClr val="DDDDDD"/>
                </a:highlight>
                <a:hlinkClick r:id="rId13">
                  <a:extLst>
                    <a:ext uri="{A12FA001-AC4F-418D-AE19-62706E023703}">
                      <ahyp:hlinkClr val="tx"/>
                    </a:ext>
                  </a:extLst>
                </a:hlinkClick>
              </a:rPr>
              <a:t>(841) YouAlwaysWin - YouTube</a:t>
            </a:r>
            <a:endParaRPr sz="2100">
              <a:highlight>
                <a:srgbClr val="DDDDDD"/>
              </a:highlight>
            </a:endParaRPr>
          </a:p>
          <a:p>
            <a:pPr indent="0" lvl="0" marL="0" rtl="0" algn="l">
              <a:spcBef>
                <a:spcPts val="1200"/>
              </a:spcBef>
              <a:spcAft>
                <a:spcPts val="0"/>
              </a:spcAft>
              <a:buNone/>
            </a:pPr>
            <a:r>
              <a:t/>
            </a:r>
            <a:endParaRPr sz="2100">
              <a:highlight>
                <a:srgbClr val="DDDDDD"/>
              </a:highlight>
            </a:endParaRPr>
          </a:p>
          <a:p>
            <a:pPr indent="0" lvl="0" marL="0" rtl="0" algn="l">
              <a:spcBef>
                <a:spcPts val="1200"/>
              </a:spcBef>
              <a:spcAft>
                <a:spcPts val="0"/>
              </a:spcAft>
              <a:buClr>
                <a:schemeClr val="dk1"/>
              </a:buClr>
              <a:buSzPct val="61111"/>
              <a:buFont typeface="Arial"/>
              <a:buNone/>
            </a:pPr>
            <a:r>
              <a:t/>
            </a:r>
            <a:endParaRPr sz="1800">
              <a:highlight>
                <a:srgbClr val="DDDDDD"/>
              </a:high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260250" y="0"/>
            <a:ext cx="8520600" cy="894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highlight>
                  <a:schemeClr val="lt1"/>
                </a:highlight>
                <a:latin typeface="Times New Roman"/>
                <a:ea typeface="Times New Roman"/>
                <a:cs typeface="Times New Roman"/>
                <a:sym typeface="Times New Roman"/>
              </a:rPr>
              <a:t>What is Call Of Duty</a:t>
            </a:r>
            <a:endParaRPr>
              <a:highlight>
                <a:schemeClr val="lt1"/>
              </a:highlight>
              <a:latin typeface="Times New Roman"/>
              <a:ea typeface="Times New Roman"/>
              <a:cs typeface="Times New Roman"/>
              <a:sym typeface="Times New Roman"/>
            </a:endParaRPr>
          </a:p>
        </p:txBody>
      </p:sp>
      <p:sp>
        <p:nvSpPr>
          <p:cNvPr id="60" name="Google Shape;60;p14"/>
          <p:cNvSpPr txBox="1"/>
          <p:nvPr>
            <p:ph idx="1" type="subTitle"/>
          </p:nvPr>
        </p:nvSpPr>
        <p:spPr>
          <a:xfrm>
            <a:off x="311700" y="894000"/>
            <a:ext cx="8520600" cy="42495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Font typeface="Times New Roman"/>
              <a:buChar char="●"/>
            </a:pPr>
            <a:r>
              <a:rPr i="1" lang="en" sz="2300">
                <a:solidFill>
                  <a:schemeClr val="dk1"/>
                </a:solidFill>
                <a:highlight>
                  <a:srgbClr val="FFFFFF"/>
                </a:highlight>
                <a:latin typeface="Times New Roman"/>
                <a:ea typeface="Times New Roman"/>
                <a:cs typeface="Times New Roman"/>
                <a:sym typeface="Times New Roman"/>
              </a:rPr>
              <a:t>Call of Duty</a:t>
            </a:r>
            <a:r>
              <a:rPr lang="en" sz="2300">
                <a:solidFill>
                  <a:schemeClr val="dk1"/>
                </a:solidFill>
                <a:highlight>
                  <a:srgbClr val="FFFFFF"/>
                </a:highlight>
                <a:latin typeface="Times New Roman"/>
                <a:ea typeface="Times New Roman"/>
                <a:cs typeface="Times New Roman"/>
                <a:sym typeface="Times New Roman"/>
              </a:rPr>
              <a:t> is a </a:t>
            </a:r>
            <a:r>
              <a:rPr lang="en" sz="23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first-person shooter</a:t>
            </a:r>
            <a:r>
              <a:rPr lang="en" sz="2300">
                <a:solidFill>
                  <a:schemeClr val="dk1"/>
                </a:solidFill>
                <a:highlight>
                  <a:srgbClr val="FFFFFF"/>
                </a:highlight>
                <a:latin typeface="Times New Roman"/>
                <a:ea typeface="Times New Roman"/>
                <a:cs typeface="Times New Roman"/>
                <a:sym typeface="Times New Roman"/>
              </a:rPr>
              <a:t> video game </a:t>
            </a:r>
            <a:r>
              <a:rPr lang="en" sz="23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franchise</a:t>
            </a:r>
            <a:r>
              <a:rPr lang="en" sz="2300">
                <a:solidFill>
                  <a:schemeClr val="dk1"/>
                </a:solidFill>
                <a:highlight>
                  <a:srgbClr val="FFFFFF"/>
                </a:highlight>
                <a:latin typeface="Times New Roman"/>
                <a:ea typeface="Times New Roman"/>
                <a:cs typeface="Times New Roman"/>
                <a:sym typeface="Times New Roman"/>
              </a:rPr>
              <a:t> published by </a:t>
            </a:r>
            <a:r>
              <a:rPr lang="en" sz="23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Activision</a:t>
            </a:r>
            <a:r>
              <a:rPr lang="en" sz="2300">
                <a:solidFill>
                  <a:schemeClr val="dk1"/>
                </a:solidFill>
                <a:highlight>
                  <a:srgbClr val="FFFFFF"/>
                </a:highlight>
                <a:latin typeface="Times New Roman"/>
                <a:ea typeface="Times New Roman"/>
                <a:cs typeface="Times New Roman"/>
                <a:sym typeface="Times New Roman"/>
              </a:rPr>
              <a:t>. Starting out in 2003, it first focused on games set in </a:t>
            </a:r>
            <a:r>
              <a:rPr lang="en" sz="23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World War II</a:t>
            </a:r>
            <a:r>
              <a:rPr lang="en" sz="2300">
                <a:solidFill>
                  <a:schemeClr val="dk1"/>
                </a:solidFill>
                <a:highlight>
                  <a:srgbClr val="FFFFFF"/>
                </a:highlight>
                <a:latin typeface="Times New Roman"/>
                <a:ea typeface="Times New Roman"/>
                <a:cs typeface="Times New Roman"/>
                <a:sym typeface="Times New Roman"/>
              </a:rPr>
              <a:t>. Over time, the series has seen games set in the midst of the </a:t>
            </a:r>
            <a:r>
              <a:rPr lang="en" sz="23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val="tx"/>
                    </a:ext>
                  </a:extLst>
                </a:hlinkClick>
              </a:rPr>
              <a:t>Cold War</a:t>
            </a:r>
            <a:r>
              <a:rPr lang="en" sz="2300">
                <a:solidFill>
                  <a:schemeClr val="dk1"/>
                </a:solidFill>
                <a:highlight>
                  <a:srgbClr val="FFFFFF"/>
                </a:highlight>
                <a:latin typeface="Times New Roman"/>
                <a:ea typeface="Times New Roman"/>
                <a:cs typeface="Times New Roman"/>
                <a:sym typeface="Times New Roman"/>
              </a:rPr>
              <a:t>, futuristic worlds, and outer space. The games were first developed by </a:t>
            </a:r>
            <a:r>
              <a:rPr lang="en" sz="2300">
                <a:solidFill>
                  <a:schemeClr val="dk1"/>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Infinity Ward</a:t>
            </a:r>
            <a:r>
              <a:rPr lang="en" sz="2300">
                <a:solidFill>
                  <a:schemeClr val="dk1"/>
                </a:solidFill>
                <a:highlight>
                  <a:srgbClr val="FFFFFF"/>
                </a:highlight>
                <a:latin typeface="Times New Roman"/>
                <a:ea typeface="Times New Roman"/>
                <a:cs typeface="Times New Roman"/>
                <a:sym typeface="Times New Roman"/>
              </a:rPr>
              <a:t>, then also by </a:t>
            </a:r>
            <a:r>
              <a:rPr lang="en" sz="2300">
                <a:solidFill>
                  <a:schemeClr val="dk1"/>
                </a:solidFill>
                <a:highlight>
                  <a:srgbClr val="FFFFFF"/>
                </a:highlight>
                <a:uFill>
                  <a:noFill/>
                </a:uFill>
                <a:latin typeface="Times New Roman"/>
                <a:ea typeface="Times New Roman"/>
                <a:cs typeface="Times New Roman"/>
                <a:sym typeface="Times New Roman"/>
                <a:hlinkClick r:id="rId10">
                  <a:extLst>
                    <a:ext uri="{A12FA001-AC4F-418D-AE19-62706E023703}">
                      <ahyp:hlinkClr val="tx"/>
                    </a:ext>
                  </a:extLst>
                </a:hlinkClick>
              </a:rPr>
              <a:t>Treyarch</a:t>
            </a:r>
            <a:r>
              <a:rPr lang="en" sz="2300">
                <a:solidFill>
                  <a:schemeClr val="dk1"/>
                </a:solidFill>
                <a:highlight>
                  <a:srgbClr val="FFFFFF"/>
                </a:highlight>
                <a:latin typeface="Times New Roman"/>
                <a:ea typeface="Times New Roman"/>
                <a:cs typeface="Times New Roman"/>
                <a:sym typeface="Times New Roman"/>
              </a:rPr>
              <a:t> and </a:t>
            </a:r>
            <a:r>
              <a:rPr lang="en" sz="2300" u="sng">
                <a:solidFill>
                  <a:schemeClr val="dk1"/>
                </a:solidFill>
                <a:highlight>
                  <a:srgbClr val="FFFFFF"/>
                </a:highlight>
                <a:latin typeface="Times New Roman"/>
                <a:ea typeface="Times New Roman"/>
                <a:cs typeface="Times New Roman"/>
                <a:sym typeface="Times New Roman"/>
                <a:hlinkClick r:id="rId11">
                  <a:extLst>
                    <a:ext uri="{A12FA001-AC4F-418D-AE19-62706E023703}">
                      <ahyp:hlinkClr val="tx"/>
                    </a:ext>
                  </a:extLst>
                </a:hlinkClick>
              </a:rPr>
              <a:t>Sledgehammer Games</a:t>
            </a:r>
            <a:r>
              <a:rPr lang="en" sz="2300">
                <a:solidFill>
                  <a:schemeClr val="dk1"/>
                </a:solidFill>
                <a:highlight>
                  <a:srgbClr val="FFFFFF"/>
                </a:highlight>
                <a:latin typeface="Times New Roman"/>
                <a:ea typeface="Times New Roman"/>
                <a:cs typeface="Times New Roman"/>
                <a:sym typeface="Times New Roman"/>
              </a:rPr>
              <a:t>. Several spin-off and handheld games were made by other developers. The most recent title, </a:t>
            </a:r>
            <a:r>
              <a:rPr i="1" lang="en" sz="2300">
                <a:solidFill>
                  <a:schemeClr val="dk1"/>
                </a:solidFill>
                <a:highlight>
                  <a:srgbClr val="FFFFFF"/>
                </a:highlight>
                <a:uFill>
                  <a:noFill/>
                </a:uFill>
                <a:latin typeface="Times New Roman"/>
                <a:ea typeface="Times New Roman"/>
                <a:cs typeface="Times New Roman"/>
                <a:sym typeface="Times New Roman"/>
                <a:hlinkClick r:id="rId12">
                  <a:extLst>
                    <a:ext uri="{A12FA001-AC4F-418D-AE19-62706E023703}">
                      <ahyp:hlinkClr val="tx"/>
                    </a:ext>
                  </a:extLst>
                </a:hlinkClick>
              </a:rPr>
              <a:t>Call of Duty: Vanguard</a:t>
            </a:r>
            <a:r>
              <a:rPr lang="en" sz="2300">
                <a:solidFill>
                  <a:schemeClr val="dk1"/>
                </a:solidFill>
                <a:highlight>
                  <a:srgbClr val="FFFFFF"/>
                </a:highlight>
                <a:latin typeface="Times New Roman"/>
                <a:ea typeface="Times New Roman"/>
                <a:cs typeface="Times New Roman"/>
                <a:sym typeface="Times New Roman"/>
              </a:rPr>
              <a:t>, was released on November 5, 2021.</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DDD"/>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Developers </a:t>
            </a:r>
            <a:endParaRPr/>
          </a:p>
        </p:txBody>
      </p:sp>
      <p:sp>
        <p:nvSpPr>
          <p:cNvPr id="66" name="Google Shape;66;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Call of Duty is a first-person shooter video game series created by Infinity Ward.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series was published by Activision and most of the games have been developed by Infinity Ward and Treyarch, though some were developed by Amaze Entertainment and Gray Matter Interactive Studios. Newer entries have been released on a yearly basis with Infinity Ward, Sledgehammer Games, and Treyarch interchanging as producers each year.</a:t>
            </a:r>
            <a:endParaRPr/>
          </a:p>
        </p:txBody>
      </p:sp>
      <p:sp>
        <p:nvSpPr>
          <p:cNvPr id="67" name="Google Shape;67;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4832400" y="0"/>
            <a:ext cx="4311600" cy="51434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DDD"/>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 Call Of Duty                         Newer Call Of Duty</a:t>
            </a:r>
            <a:endParaRPr/>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b="1" lang="en" sz="1600">
                <a:solidFill>
                  <a:schemeClr val="dk1"/>
                </a:solidFill>
              </a:rPr>
              <a:t>Call Of Duty</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Call Of Duty 2</a:t>
            </a:r>
            <a:endParaRPr b="1"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Call Of Duty 3</a:t>
            </a:r>
            <a:endParaRPr b="1" sz="1600">
              <a:solidFill>
                <a:schemeClr val="dk1"/>
              </a:solidFill>
            </a:endParaRPr>
          </a:p>
          <a:p>
            <a:pPr indent="-330200" lvl="0" marL="457200" rtl="0" algn="l">
              <a:lnSpc>
                <a:spcPct val="110000"/>
              </a:lnSpc>
              <a:spcBef>
                <a:spcPts val="0"/>
              </a:spcBef>
              <a:spcAft>
                <a:spcPts val="0"/>
              </a:spcAft>
              <a:buClr>
                <a:schemeClr val="dk1"/>
              </a:buClr>
              <a:buSzPts val="1600"/>
              <a:buChar char="●"/>
            </a:pPr>
            <a:r>
              <a:rPr b="1" lang="en" sz="1600">
                <a:solidFill>
                  <a:schemeClr val="dk1"/>
                </a:solidFill>
                <a:highlight>
                  <a:srgbClr val="FFFFFF"/>
                </a:highlight>
              </a:rPr>
              <a:t>Call of Duty 4: Modern Warfare</a:t>
            </a:r>
            <a:endParaRPr b="1" sz="1600">
              <a:solidFill>
                <a:schemeClr val="dk1"/>
              </a:solidFill>
              <a:highlight>
                <a:srgbClr val="FFFFFF"/>
              </a:highlight>
            </a:endParaRPr>
          </a:p>
          <a:p>
            <a:pPr indent="-330200" lvl="0" marL="457200" rtl="0" algn="l">
              <a:lnSpc>
                <a:spcPct val="110000"/>
              </a:lnSpc>
              <a:spcBef>
                <a:spcPts val="0"/>
              </a:spcBef>
              <a:spcAft>
                <a:spcPts val="0"/>
              </a:spcAft>
              <a:buClr>
                <a:schemeClr val="dk1"/>
              </a:buClr>
              <a:buSzPts val="1600"/>
              <a:buChar char="●"/>
            </a:pPr>
            <a:r>
              <a:rPr b="1" lang="en" sz="1600">
                <a:solidFill>
                  <a:schemeClr val="dk1"/>
                </a:solidFill>
                <a:highlight>
                  <a:srgbClr val="FFFFFF"/>
                </a:highlight>
              </a:rPr>
              <a:t>Call of Duty: World At War</a:t>
            </a:r>
            <a:endParaRPr b="1" sz="1600">
              <a:solidFill>
                <a:schemeClr val="dk1"/>
              </a:solidFill>
              <a:highlight>
                <a:srgbClr val="FFFFFF"/>
              </a:highlight>
            </a:endParaRPr>
          </a:p>
          <a:p>
            <a:pPr indent="-330200" lvl="0" marL="457200" rtl="0" algn="l">
              <a:lnSpc>
                <a:spcPct val="110000"/>
              </a:lnSpc>
              <a:spcBef>
                <a:spcPts val="0"/>
              </a:spcBef>
              <a:spcAft>
                <a:spcPts val="0"/>
              </a:spcAft>
              <a:buClr>
                <a:schemeClr val="dk1"/>
              </a:buClr>
              <a:buSzPts val="1600"/>
              <a:buChar char="●"/>
            </a:pPr>
            <a:r>
              <a:rPr b="1" lang="en" sz="1600">
                <a:solidFill>
                  <a:schemeClr val="dk1"/>
                </a:solidFill>
                <a:highlight>
                  <a:srgbClr val="FFFFFF"/>
                </a:highlight>
              </a:rPr>
              <a:t>Call of Duty: Modern Warfare 2</a:t>
            </a:r>
            <a:endParaRPr b="1" sz="1600">
              <a:solidFill>
                <a:schemeClr val="dk1"/>
              </a:solidFill>
              <a:highlight>
                <a:srgbClr val="FFFFFF"/>
              </a:highlight>
            </a:endParaRPr>
          </a:p>
          <a:p>
            <a:pPr indent="-330200" lvl="0" marL="457200" rtl="0" algn="l">
              <a:lnSpc>
                <a:spcPct val="110000"/>
              </a:lnSpc>
              <a:spcBef>
                <a:spcPts val="0"/>
              </a:spcBef>
              <a:spcAft>
                <a:spcPts val="0"/>
              </a:spcAft>
              <a:buClr>
                <a:schemeClr val="dk1"/>
              </a:buClr>
              <a:buSzPts val="1600"/>
              <a:buChar char="●"/>
            </a:pPr>
            <a:r>
              <a:rPr b="1" lang="en" sz="1600">
                <a:solidFill>
                  <a:schemeClr val="dk1"/>
                </a:solidFill>
                <a:highlight>
                  <a:srgbClr val="FFFFFF"/>
                </a:highlight>
              </a:rPr>
              <a:t>Call of Duty: Black Ops</a:t>
            </a:r>
            <a:endParaRPr b="1" sz="1600">
              <a:solidFill>
                <a:schemeClr val="dk1"/>
              </a:solidFill>
              <a:highlight>
                <a:srgbClr val="FFFFFF"/>
              </a:highlight>
            </a:endParaRPr>
          </a:p>
          <a:p>
            <a:pPr indent="-330200" lvl="0" marL="457200" rtl="0" algn="l">
              <a:lnSpc>
                <a:spcPct val="110000"/>
              </a:lnSpc>
              <a:spcBef>
                <a:spcPts val="0"/>
              </a:spcBef>
              <a:spcAft>
                <a:spcPts val="0"/>
              </a:spcAft>
              <a:buClr>
                <a:schemeClr val="dk1"/>
              </a:buClr>
              <a:buSzPts val="1600"/>
              <a:buChar char="●"/>
            </a:pPr>
            <a:r>
              <a:rPr b="1" lang="en" sz="1600">
                <a:solidFill>
                  <a:schemeClr val="dk1"/>
                </a:solidFill>
                <a:highlight>
                  <a:srgbClr val="FFFFFF"/>
                </a:highlight>
              </a:rPr>
              <a:t>Call of Duty: Modern Warfare 3</a:t>
            </a:r>
            <a:endParaRPr b="1"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b="1" lang="en" sz="1600">
                <a:solidFill>
                  <a:schemeClr val="dk1"/>
                </a:solidFill>
              </a:rPr>
              <a:t>(2003-2011)</a:t>
            </a:r>
            <a:endParaRPr b="1" sz="1600">
              <a:solidFill>
                <a:schemeClr val="dk1"/>
              </a:solidFill>
            </a:endParaRPr>
          </a:p>
        </p:txBody>
      </p:sp>
      <p:sp>
        <p:nvSpPr>
          <p:cNvPr id="75" name="Google Shape;75;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lnSpc>
                <a:spcPct val="110000"/>
              </a:lnSpc>
              <a:spcBef>
                <a:spcPts val="0"/>
              </a:spcBef>
              <a:spcAft>
                <a:spcPts val="0"/>
              </a:spcAft>
              <a:buClr>
                <a:schemeClr val="dk1"/>
              </a:buClr>
              <a:buSzPts val="1800"/>
              <a:buChar char="●"/>
            </a:pPr>
            <a:r>
              <a:rPr b="1" lang="en" sz="1800">
                <a:solidFill>
                  <a:schemeClr val="dk1"/>
                </a:solidFill>
                <a:highlight>
                  <a:srgbClr val="FFFFFF"/>
                </a:highlight>
              </a:rPr>
              <a:t>Call of Duty: Black Ops 2</a:t>
            </a:r>
            <a:endParaRPr b="1" sz="1800">
              <a:solidFill>
                <a:schemeClr val="dk1"/>
              </a:solidFill>
              <a:highlight>
                <a:srgbClr val="FFFFFF"/>
              </a:highlight>
            </a:endParaRPr>
          </a:p>
          <a:p>
            <a:pPr indent="-342900" lvl="0" marL="457200" rtl="0" algn="l">
              <a:lnSpc>
                <a:spcPct val="110000"/>
              </a:lnSpc>
              <a:spcBef>
                <a:spcPts val="0"/>
              </a:spcBef>
              <a:spcAft>
                <a:spcPts val="0"/>
              </a:spcAft>
              <a:buClr>
                <a:schemeClr val="dk1"/>
              </a:buClr>
              <a:buSzPts val="1800"/>
              <a:buChar char="●"/>
            </a:pPr>
            <a:r>
              <a:rPr b="1" lang="en" sz="1800">
                <a:solidFill>
                  <a:schemeClr val="dk1"/>
                </a:solidFill>
                <a:highlight>
                  <a:srgbClr val="FFFFFF"/>
                </a:highlight>
              </a:rPr>
              <a:t>Call of Duty: Ghosts</a:t>
            </a:r>
            <a:endParaRPr b="1" sz="1800">
              <a:solidFill>
                <a:schemeClr val="dk1"/>
              </a:solidFill>
              <a:highlight>
                <a:srgbClr val="FFFFFF"/>
              </a:highlight>
            </a:endParaRPr>
          </a:p>
          <a:p>
            <a:pPr indent="-342900" lvl="0" marL="457200" rtl="0" algn="l">
              <a:lnSpc>
                <a:spcPct val="110000"/>
              </a:lnSpc>
              <a:spcBef>
                <a:spcPts val="0"/>
              </a:spcBef>
              <a:spcAft>
                <a:spcPts val="0"/>
              </a:spcAft>
              <a:buClr>
                <a:schemeClr val="dk1"/>
              </a:buClr>
              <a:buSzPts val="1800"/>
              <a:buChar char="●"/>
            </a:pPr>
            <a:r>
              <a:rPr b="1" lang="en" sz="1800">
                <a:solidFill>
                  <a:schemeClr val="dk1"/>
                </a:solidFill>
                <a:highlight>
                  <a:srgbClr val="FFFFFF"/>
                </a:highlight>
              </a:rPr>
              <a:t>Call of Duty: Advanced Warfare</a:t>
            </a:r>
            <a:endParaRPr b="1" sz="1800">
              <a:solidFill>
                <a:schemeClr val="dk1"/>
              </a:solidFill>
              <a:highlight>
                <a:srgbClr val="FFFFFF"/>
              </a:highlight>
            </a:endParaRPr>
          </a:p>
          <a:p>
            <a:pPr indent="-342900" lvl="0" marL="457200" rtl="0" algn="l">
              <a:lnSpc>
                <a:spcPct val="110000"/>
              </a:lnSpc>
              <a:spcBef>
                <a:spcPts val="0"/>
              </a:spcBef>
              <a:spcAft>
                <a:spcPts val="0"/>
              </a:spcAft>
              <a:buClr>
                <a:schemeClr val="dk1"/>
              </a:buClr>
              <a:buSzPts val="1800"/>
              <a:buChar char="●"/>
            </a:pPr>
            <a:r>
              <a:rPr b="1" lang="en" sz="1800">
                <a:solidFill>
                  <a:schemeClr val="dk1"/>
                </a:solidFill>
                <a:highlight>
                  <a:srgbClr val="FFFFFF"/>
                </a:highlight>
              </a:rPr>
              <a:t>Call of Duty: Black Ops 3</a:t>
            </a:r>
            <a:endParaRPr b="1" sz="1800">
              <a:solidFill>
                <a:schemeClr val="dk1"/>
              </a:solidFill>
              <a:highlight>
                <a:srgbClr val="FFFFFF"/>
              </a:highlight>
            </a:endParaRPr>
          </a:p>
          <a:p>
            <a:pPr indent="-342900" lvl="0" marL="457200" rtl="0" algn="l">
              <a:lnSpc>
                <a:spcPct val="110000"/>
              </a:lnSpc>
              <a:spcBef>
                <a:spcPts val="0"/>
              </a:spcBef>
              <a:spcAft>
                <a:spcPts val="0"/>
              </a:spcAft>
              <a:buClr>
                <a:schemeClr val="dk1"/>
              </a:buClr>
              <a:buSzPts val="1800"/>
              <a:buChar char="●"/>
            </a:pPr>
            <a:r>
              <a:rPr b="1" lang="en" sz="1800">
                <a:solidFill>
                  <a:schemeClr val="dk1"/>
                </a:solidFill>
                <a:highlight>
                  <a:srgbClr val="FFFFFF"/>
                </a:highlight>
              </a:rPr>
              <a:t>Call of Duty: Infinite Warfare</a:t>
            </a:r>
            <a:endParaRPr b="1" sz="1800">
              <a:solidFill>
                <a:schemeClr val="dk1"/>
              </a:solidFill>
              <a:highlight>
                <a:srgbClr val="FFFFFF"/>
              </a:highlight>
            </a:endParaRPr>
          </a:p>
          <a:p>
            <a:pPr indent="-342900" lvl="0" marL="457200" rtl="0" algn="l">
              <a:lnSpc>
                <a:spcPct val="110000"/>
              </a:lnSpc>
              <a:spcBef>
                <a:spcPts val="0"/>
              </a:spcBef>
              <a:spcAft>
                <a:spcPts val="0"/>
              </a:spcAft>
              <a:buClr>
                <a:schemeClr val="dk1"/>
              </a:buClr>
              <a:buSzPts val="1800"/>
              <a:buChar char="●"/>
            </a:pPr>
            <a:r>
              <a:rPr b="1" lang="en" sz="1800">
                <a:solidFill>
                  <a:schemeClr val="dk1"/>
                </a:solidFill>
                <a:highlight>
                  <a:srgbClr val="FFFFFF"/>
                </a:highlight>
              </a:rPr>
              <a:t>Call of Duty: World War 2</a:t>
            </a:r>
            <a:endParaRPr b="1" sz="1800">
              <a:solidFill>
                <a:schemeClr val="dk1"/>
              </a:solidFill>
              <a:highlight>
                <a:srgbClr val="FFFFFF"/>
              </a:highlight>
            </a:endParaRPr>
          </a:p>
          <a:p>
            <a:pPr indent="-342900" lvl="0" marL="457200" rtl="0" algn="l">
              <a:lnSpc>
                <a:spcPct val="110000"/>
              </a:lnSpc>
              <a:spcBef>
                <a:spcPts val="0"/>
              </a:spcBef>
              <a:spcAft>
                <a:spcPts val="0"/>
              </a:spcAft>
              <a:buClr>
                <a:schemeClr val="dk1"/>
              </a:buClr>
              <a:buSzPts val="1800"/>
              <a:buChar char="●"/>
            </a:pPr>
            <a:r>
              <a:rPr b="1" lang="en" sz="1800">
                <a:solidFill>
                  <a:schemeClr val="dk1"/>
                </a:solidFill>
                <a:highlight>
                  <a:srgbClr val="FFFFFF"/>
                </a:highlight>
              </a:rPr>
              <a:t>Call of Duty: Black Ops 4</a:t>
            </a:r>
            <a:endParaRPr b="1" sz="1800">
              <a:solidFill>
                <a:schemeClr val="dk1"/>
              </a:solidFill>
              <a:highlight>
                <a:srgbClr val="FFFFFF"/>
              </a:highlight>
            </a:endParaRPr>
          </a:p>
          <a:p>
            <a:pPr indent="-342900" lvl="0" marL="457200" rtl="0" algn="l">
              <a:lnSpc>
                <a:spcPct val="110000"/>
              </a:lnSpc>
              <a:spcBef>
                <a:spcPts val="0"/>
              </a:spcBef>
              <a:spcAft>
                <a:spcPts val="0"/>
              </a:spcAft>
              <a:buClr>
                <a:schemeClr val="dk1"/>
              </a:buClr>
              <a:buSzPts val="1800"/>
              <a:buChar char="●"/>
            </a:pPr>
            <a:r>
              <a:rPr b="1" lang="en" sz="1800">
                <a:solidFill>
                  <a:schemeClr val="dk1"/>
                </a:solidFill>
                <a:highlight>
                  <a:srgbClr val="FFFFFF"/>
                </a:highlight>
              </a:rPr>
              <a:t>Call of Duty: Modern Warfare</a:t>
            </a:r>
            <a:endParaRPr b="1"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b="1" lang="en" sz="1800">
                <a:solidFill>
                  <a:schemeClr val="dk1"/>
                </a:solidFill>
              </a:rPr>
              <a:t>(2012-....)</a:t>
            </a:r>
            <a:endParaRPr b="1"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How much they sold/Images</a:t>
            </a:r>
            <a:endParaRPr>
              <a:solidFill>
                <a:schemeClr val="lt1"/>
              </a:solidFill>
            </a:endParaRPr>
          </a:p>
        </p:txBody>
      </p:sp>
      <p:sp>
        <p:nvSpPr>
          <p:cNvPr id="81" name="Google Shape;81;p17"/>
          <p:cNvSpPr txBox="1"/>
          <p:nvPr/>
        </p:nvSpPr>
        <p:spPr>
          <a:xfrm>
            <a:off x="290500" y="1512300"/>
            <a:ext cx="4528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u="sng">
                <a:solidFill>
                  <a:schemeClr val="hlink"/>
                </a:solidFill>
                <a:highlight>
                  <a:schemeClr val="lt1"/>
                </a:highlight>
                <a:hlinkClick r:id="rId4"/>
              </a:rPr>
              <a:t>Call of Duty List of Games: History of COD Releases (lineups.com)</a:t>
            </a:r>
            <a:endParaRPr sz="35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DDD"/>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RANGE MODE!!!                        Beast Mode!</a:t>
            </a:r>
            <a:endParaRPr/>
          </a:p>
        </p:txBody>
      </p:sp>
      <p:sp>
        <p:nvSpPr>
          <p:cNvPr id="87" name="Google Shape;87;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u="sng">
                <a:solidFill>
                  <a:schemeClr val="hlink"/>
                </a:solidFill>
                <a:hlinkClick r:id="rId3"/>
              </a:rPr>
              <a:t>(841) TOP 10 CoD Modern Warfare RAGES ft. Dr.Disrespect, Faze Jev &amp; more - YouTube</a:t>
            </a:r>
            <a:r>
              <a:rPr lang="en" sz="1800"/>
              <a:t> </a:t>
            </a:r>
            <a:endParaRPr sz="1800"/>
          </a:p>
          <a:p>
            <a:pPr indent="0" lvl="0" marL="0" rtl="0" algn="l">
              <a:spcBef>
                <a:spcPts val="1200"/>
              </a:spcBef>
              <a:spcAft>
                <a:spcPts val="1200"/>
              </a:spcAft>
              <a:buNone/>
            </a:pPr>
            <a:r>
              <a:rPr lang="en"/>
              <a:t>0:29</a:t>
            </a:r>
            <a:endParaRPr/>
          </a:p>
        </p:txBody>
      </p:sp>
      <p:sp>
        <p:nvSpPr>
          <p:cNvPr id="88" name="Google Shape;88;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u="sng">
                <a:solidFill>
                  <a:schemeClr val="hlink"/>
                </a:solidFill>
                <a:hlinkClick r:id="rId4"/>
              </a:rPr>
              <a:t>(841) Going Beast Mode In Search And Destroy | Call Of Duty Modern Warfare - YouTube</a:t>
            </a:r>
            <a:endParaRPr sz="2100"/>
          </a:p>
          <a:p>
            <a:pPr indent="0" lvl="0" marL="0" rtl="0" algn="l">
              <a:spcBef>
                <a:spcPts val="1200"/>
              </a:spcBef>
              <a:spcAft>
                <a:spcPts val="1200"/>
              </a:spcAft>
              <a:buNone/>
            </a:pPr>
            <a:r>
              <a:t/>
            </a:r>
            <a:endParaRPr/>
          </a:p>
        </p:txBody>
      </p:sp>
      <p:pic>
        <p:nvPicPr>
          <p:cNvPr id="89" name="Google Shape;89;p18"/>
          <p:cNvPicPr preferRelativeResize="0"/>
          <p:nvPr/>
        </p:nvPicPr>
        <p:blipFill>
          <a:blip r:embed="rId5">
            <a:alphaModFix/>
          </a:blip>
          <a:stretch>
            <a:fillRect/>
          </a:stretch>
        </p:blipFill>
        <p:spPr>
          <a:xfrm>
            <a:off x="0" y="2862250"/>
            <a:ext cx="3999900" cy="2281250"/>
          </a:xfrm>
          <a:prstGeom prst="rect">
            <a:avLst/>
          </a:prstGeom>
          <a:noFill/>
          <a:ln>
            <a:noFill/>
          </a:ln>
        </p:spPr>
      </p:pic>
      <p:pic>
        <p:nvPicPr>
          <p:cNvPr id="90" name="Google Shape;90;p18"/>
          <p:cNvPicPr preferRelativeResize="0"/>
          <p:nvPr/>
        </p:nvPicPr>
        <p:blipFill>
          <a:blip r:embed="rId6">
            <a:alphaModFix/>
          </a:blip>
          <a:stretch>
            <a:fillRect/>
          </a:stretch>
        </p:blipFill>
        <p:spPr>
          <a:xfrm>
            <a:off x="4572000" y="2862250"/>
            <a:ext cx="4572000" cy="228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DDDD"/>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Of Duty Zombies</a:t>
            </a:r>
            <a:endParaRPr/>
          </a:p>
        </p:txBody>
      </p:sp>
      <p:sp>
        <p:nvSpPr>
          <p:cNvPr id="96" name="Google Shape;96;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hlink"/>
                </a:solidFill>
                <a:hlinkClick r:id="rId3"/>
              </a:rPr>
              <a:t>(841) YouAlwaysWin - YouTube</a:t>
            </a:r>
            <a:endParaRPr sz="2200"/>
          </a:p>
          <a:p>
            <a:pPr indent="-349250" lvl="0" marL="457200" rtl="0" algn="l">
              <a:spcBef>
                <a:spcPts val="1200"/>
              </a:spcBef>
              <a:spcAft>
                <a:spcPts val="0"/>
              </a:spcAft>
              <a:buClr>
                <a:schemeClr val="dk1"/>
              </a:buClr>
              <a:buSzPts val="1900"/>
              <a:buChar char="●"/>
            </a:pPr>
            <a:r>
              <a:rPr lang="en" sz="1900">
                <a:solidFill>
                  <a:schemeClr val="dk1"/>
                </a:solidFill>
              </a:rPr>
              <a:t>Zombie maps gives a </a:t>
            </a:r>
            <a:r>
              <a:rPr lang="en" sz="1900">
                <a:solidFill>
                  <a:schemeClr val="dk1"/>
                </a:solidFill>
              </a:rPr>
              <a:t>different</a:t>
            </a:r>
            <a:r>
              <a:rPr lang="en" sz="1900">
                <a:solidFill>
                  <a:schemeClr val="dk1"/>
                </a:solidFill>
              </a:rPr>
              <a:t> perspectives of playing. Making sure you know when to spend money and how to think before you waste money.</a:t>
            </a:r>
            <a:endParaRPr sz="1900">
              <a:solidFill>
                <a:schemeClr val="dk1"/>
              </a:solidFill>
            </a:endParaRPr>
          </a:p>
        </p:txBody>
      </p:sp>
      <p:sp>
        <p:nvSpPr>
          <p:cNvPr id="97" name="Google Shape;97;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sz="1500">
                <a:solidFill>
                  <a:schemeClr val="dk1"/>
                </a:solidFill>
              </a:rPr>
              <a:t>Call of Duty: Zombies</a:t>
            </a:r>
            <a:r>
              <a:rPr lang="en" sz="1500">
                <a:solidFill>
                  <a:schemeClr val="dk1"/>
                </a:solidFill>
              </a:rPr>
              <a:t> (originally known as </a:t>
            </a:r>
            <a:r>
              <a:rPr i="1" lang="en" sz="1500">
                <a:solidFill>
                  <a:schemeClr val="dk1"/>
                </a:solidFill>
              </a:rPr>
              <a:t>Call of Duty: World at War: Zombies</a:t>
            </a:r>
            <a:r>
              <a:rPr lang="en" sz="1500">
                <a:solidFill>
                  <a:schemeClr val="dk1"/>
                </a:solidFill>
              </a:rPr>
              <a:t> and then as </a:t>
            </a:r>
            <a:r>
              <a:rPr i="1" lang="en" sz="1500">
                <a:solidFill>
                  <a:schemeClr val="dk1"/>
                </a:solidFill>
              </a:rPr>
              <a:t>Call of Duty: ZOMBIES</a:t>
            </a:r>
            <a:r>
              <a:rPr lang="en" sz="1500">
                <a:solidFill>
                  <a:schemeClr val="dk1"/>
                </a:solidFill>
              </a:rPr>
              <a:t>) is a spin-off game of the </a:t>
            </a:r>
            <a:r>
              <a:rPr i="1" lang="en" sz="1500">
                <a:solidFill>
                  <a:schemeClr val="dk1"/>
                </a:solidFill>
                <a:uFill>
                  <a:noFill/>
                </a:uFill>
                <a:hlinkClick r:id="rId4">
                  <a:extLst>
                    <a:ext uri="{A12FA001-AC4F-418D-AE19-62706E023703}">
                      <ahyp:hlinkClr val="tx"/>
                    </a:ext>
                  </a:extLst>
                </a:hlinkClick>
              </a:rPr>
              <a:t>Call of Duty</a:t>
            </a:r>
            <a:r>
              <a:rPr lang="en" sz="1500">
                <a:solidFill>
                  <a:schemeClr val="dk1"/>
                </a:solidFill>
                <a:uFill>
                  <a:noFill/>
                </a:uFill>
                <a:hlinkClick r:id="rId5">
                  <a:extLst>
                    <a:ext uri="{A12FA001-AC4F-418D-AE19-62706E023703}">
                      <ahyp:hlinkClr val="tx"/>
                    </a:ext>
                  </a:extLst>
                </a:hlinkClick>
              </a:rPr>
              <a:t> series</a:t>
            </a:r>
            <a:r>
              <a:rPr lang="en" sz="1500">
                <a:solidFill>
                  <a:schemeClr val="dk1"/>
                </a:solidFill>
              </a:rPr>
              <a:t> based on the widely popular </a:t>
            </a:r>
            <a:r>
              <a:rPr lang="en" sz="1500">
                <a:solidFill>
                  <a:schemeClr val="dk1"/>
                </a:solidFill>
                <a:uFill>
                  <a:noFill/>
                </a:uFill>
                <a:hlinkClick r:id="rId6">
                  <a:extLst>
                    <a:ext uri="{A12FA001-AC4F-418D-AE19-62706E023703}">
                      <ahyp:hlinkClr val="tx"/>
                    </a:ext>
                  </a:extLst>
                </a:hlinkClick>
              </a:rPr>
              <a:t>Nazi Zombies</a:t>
            </a:r>
            <a:r>
              <a:rPr lang="en" sz="1500">
                <a:solidFill>
                  <a:schemeClr val="dk1"/>
                </a:solidFill>
              </a:rPr>
              <a:t> mode of </a:t>
            </a:r>
            <a:r>
              <a:rPr i="1" lang="en" sz="1500">
                <a:solidFill>
                  <a:schemeClr val="dk1"/>
                </a:solidFill>
                <a:uFill>
                  <a:noFill/>
                </a:uFill>
                <a:hlinkClick r:id="rId7">
                  <a:extLst>
                    <a:ext uri="{A12FA001-AC4F-418D-AE19-62706E023703}">
                      <ahyp:hlinkClr val="tx"/>
                    </a:ext>
                  </a:extLst>
                </a:hlinkClick>
              </a:rPr>
              <a:t>Call of Duty: World at War</a:t>
            </a:r>
            <a:r>
              <a:rPr lang="en" sz="1500">
                <a:solidFill>
                  <a:schemeClr val="dk1"/>
                </a:solidFill>
              </a:rPr>
              <a:t>. The game allows for multiplayer cooperative gameplay locally via a Wi-Fi or Bluetooth network, or globally through the internet. Originally, the game supported downloadable content, in the form of </a:t>
            </a:r>
            <a:r>
              <a:rPr lang="en" sz="1500">
                <a:solidFill>
                  <a:schemeClr val="dk1"/>
                </a:solidFill>
                <a:uFill>
                  <a:noFill/>
                </a:uFill>
                <a:hlinkClick r:id="rId8">
                  <a:extLst>
                    <a:ext uri="{A12FA001-AC4F-418D-AE19-62706E023703}">
                      <ahyp:hlinkClr val="tx"/>
                    </a:ext>
                  </a:extLst>
                </a:hlinkClick>
              </a:rPr>
              <a:t>Verrückt</a:t>
            </a:r>
            <a:r>
              <a:rPr lang="en" sz="1500">
                <a:solidFill>
                  <a:schemeClr val="dk1"/>
                </a:solidFill>
              </a:rPr>
              <a:t> and </a:t>
            </a:r>
            <a:r>
              <a:rPr lang="en" sz="1500">
                <a:solidFill>
                  <a:schemeClr val="dk1"/>
                </a:solidFill>
                <a:uFill>
                  <a:noFill/>
                </a:uFill>
                <a:hlinkClick r:id="rId9">
                  <a:extLst>
                    <a:ext uri="{A12FA001-AC4F-418D-AE19-62706E023703}">
                      <ahyp:hlinkClr val="tx"/>
                    </a:ext>
                  </a:extLst>
                </a:hlinkClick>
              </a:rPr>
              <a:t>Shi No Numa</a:t>
            </a:r>
            <a:r>
              <a:rPr lang="en" sz="1500">
                <a:solidFill>
                  <a:schemeClr val="dk1"/>
                </a:solidFill>
              </a:rPr>
              <a:t>. However, a future update made the two maps free.</a:t>
            </a:r>
            <a:r>
              <a:rPr baseline="30000" lang="en" sz="1600">
                <a:solidFill>
                  <a:schemeClr val="dk1"/>
                </a:solidFill>
                <a:uFill>
                  <a:noFill/>
                </a:uFill>
                <a:hlinkClick r:id="rId10">
                  <a:extLst>
                    <a:ext uri="{A12FA001-AC4F-418D-AE19-62706E023703}">
                      <ahyp:hlinkClr val="tx"/>
                    </a:ext>
                  </a:extLst>
                </a:hlinkClick>
              </a:rPr>
              <a:t>[1]</a:t>
            </a:r>
            <a:r>
              <a:rPr lang="en" sz="1500">
                <a:solidFill>
                  <a:schemeClr val="dk1"/>
                </a:solidFill>
              </a:rPr>
              <a:t> The game later had a sequel, </a:t>
            </a:r>
            <a:r>
              <a:rPr i="1" lang="en" sz="1500">
                <a:solidFill>
                  <a:schemeClr val="dk1"/>
                </a:solidFill>
                <a:uFill>
                  <a:noFill/>
                </a:uFill>
                <a:hlinkClick r:id="rId11">
                  <a:extLst>
                    <a:ext uri="{A12FA001-AC4F-418D-AE19-62706E023703}">
                      <ahyp:hlinkClr val="tx"/>
                    </a:ext>
                  </a:extLst>
                </a:hlinkClick>
              </a:rPr>
              <a:t>Call of Duty: Black Ops Zombies</a:t>
            </a:r>
            <a:r>
              <a:rPr lang="en" sz="1500">
                <a:solidFill>
                  <a:schemeClr val="dk1"/>
                </a:solidFill>
              </a:rPr>
              <a:t>.</a:t>
            </a:r>
            <a:endParaRPr sz="1700">
              <a:solidFill>
                <a:schemeClr val="dk1"/>
              </a:solidFill>
            </a:endParaRPr>
          </a:p>
        </p:txBody>
      </p:sp>
      <p:pic>
        <p:nvPicPr>
          <p:cNvPr id="98" name="Google Shape;98;p19"/>
          <p:cNvPicPr preferRelativeResize="0"/>
          <p:nvPr/>
        </p:nvPicPr>
        <p:blipFill>
          <a:blip r:embed="rId12">
            <a:alphaModFix/>
          </a:blip>
          <a:stretch>
            <a:fillRect/>
          </a:stretch>
        </p:blipFill>
        <p:spPr>
          <a:xfrm>
            <a:off x="0" y="3468875"/>
            <a:ext cx="4572000" cy="167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05" name="Google Shape;105;p20"/>
          <p:cNvPicPr preferRelativeResize="0"/>
          <p:nvPr/>
        </p:nvPicPr>
        <p:blipFill>
          <a:blip r:embed="rId3">
            <a:alphaModFix/>
          </a:blip>
          <a:stretch>
            <a:fillRect/>
          </a:stretch>
        </p:blipFill>
        <p:spPr>
          <a:xfrm>
            <a:off x="-18775"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Weapons </a:t>
            </a:r>
            <a:endParaRPr/>
          </a:p>
        </p:txBody>
      </p:sp>
      <p:sp>
        <p:nvSpPr>
          <p:cNvPr id="111" name="Google Shape;111;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A3A3A"/>
              </a:solidFill>
              <a:highlight>
                <a:srgbClr val="DDDDDD"/>
              </a:highlight>
            </a:endParaRPr>
          </a:p>
          <a:p>
            <a:pPr indent="0" lvl="0" marL="0" rtl="0" algn="l">
              <a:spcBef>
                <a:spcPts val="1200"/>
              </a:spcBef>
              <a:spcAft>
                <a:spcPts val="1200"/>
              </a:spcAft>
              <a:buNone/>
            </a:pPr>
            <a:r>
              <a:t/>
            </a:r>
            <a:endParaRPr sz="1200">
              <a:solidFill>
                <a:srgbClr val="3A3A3A"/>
              </a:solidFill>
              <a:highlight>
                <a:srgbClr val="DDDDDD"/>
              </a:highlight>
            </a:endParaRPr>
          </a:p>
        </p:txBody>
      </p:sp>
      <p:sp>
        <p:nvSpPr>
          <p:cNvPr id="112" name="Google Shape;112;p21"/>
          <p:cNvSpPr txBox="1"/>
          <p:nvPr>
            <p:ph idx="2" type="body"/>
          </p:nvPr>
        </p:nvSpPr>
        <p:spPr>
          <a:xfrm>
            <a:off x="179400" y="1152475"/>
            <a:ext cx="8652900" cy="33162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000"/>
              </a:spcBef>
              <a:spcAft>
                <a:spcPts val="0"/>
              </a:spcAft>
              <a:buNone/>
            </a:pPr>
            <a:r>
              <a:rPr b="1" lang="en" sz="37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Colt M1911</a:t>
            </a:r>
            <a:r>
              <a:rPr b="1" lang="en" sz="3700">
                <a:solidFill>
                  <a:schemeClr val="dk1"/>
                </a:solidFill>
                <a:latin typeface="Times New Roman"/>
                <a:ea typeface="Times New Roman"/>
                <a:cs typeface="Times New Roman"/>
                <a:sym typeface="Times New Roman"/>
              </a:rPr>
              <a:t> — Fast rate of fire, very low damage, average recoil, swift reload.</a:t>
            </a:r>
            <a:endParaRPr b="1" sz="3700">
              <a:solidFill>
                <a:schemeClr val="dk1"/>
              </a:solidFill>
              <a:latin typeface="Times New Roman"/>
              <a:ea typeface="Times New Roman"/>
              <a:cs typeface="Times New Roman"/>
              <a:sym typeface="Times New Roman"/>
            </a:endParaRPr>
          </a:p>
          <a:p>
            <a:pPr indent="0" lvl="0" marL="0" rtl="0" algn="l">
              <a:lnSpc>
                <a:spcPct val="100000"/>
              </a:lnSpc>
              <a:spcBef>
                <a:spcPts val="2800"/>
              </a:spcBef>
              <a:spcAft>
                <a:spcPts val="0"/>
              </a:spcAft>
              <a:buNone/>
            </a:pPr>
            <a:r>
              <a:rPr b="1" lang="en" sz="37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.357 Magnum</a:t>
            </a:r>
            <a:r>
              <a:rPr b="1" lang="en" sz="3700">
                <a:solidFill>
                  <a:schemeClr val="dk1"/>
                </a:solidFill>
                <a:latin typeface="Times New Roman"/>
                <a:ea typeface="Times New Roman"/>
                <a:cs typeface="Times New Roman"/>
                <a:sym typeface="Times New Roman"/>
              </a:rPr>
              <a:t> — One shot kill up until around round 20, high recoil and damage, swift reload.</a:t>
            </a:r>
            <a:endParaRPr b="1" sz="3700">
              <a:solidFill>
                <a:schemeClr val="dk1"/>
              </a:solidFill>
              <a:latin typeface="Times New Roman"/>
              <a:ea typeface="Times New Roman"/>
              <a:cs typeface="Times New Roman"/>
              <a:sym typeface="Times New Roman"/>
            </a:endParaRPr>
          </a:p>
          <a:p>
            <a:pPr indent="0" lvl="0" marL="0" rtl="0" algn="l">
              <a:lnSpc>
                <a:spcPct val="100000"/>
              </a:lnSpc>
              <a:spcBef>
                <a:spcPts val="2800"/>
              </a:spcBef>
              <a:spcAft>
                <a:spcPts val="0"/>
              </a:spcAft>
              <a:buNone/>
            </a:pPr>
            <a:r>
              <a:rPr b="1" lang="en" sz="37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MP-40</a:t>
            </a:r>
            <a:r>
              <a:rPr b="1" lang="en" sz="3700">
                <a:solidFill>
                  <a:schemeClr val="dk1"/>
                </a:solidFill>
                <a:latin typeface="Times New Roman"/>
                <a:ea typeface="Times New Roman"/>
                <a:cs typeface="Times New Roman"/>
                <a:sym typeface="Times New Roman"/>
              </a:rPr>
              <a:t> — Decent fire rate with medium damage and recoil, swift reload.</a:t>
            </a:r>
            <a:endParaRPr b="1" sz="3700">
              <a:solidFill>
                <a:schemeClr val="dk1"/>
              </a:solidFill>
              <a:latin typeface="Times New Roman"/>
              <a:ea typeface="Times New Roman"/>
              <a:cs typeface="Times New Roman"/>
              <a:sym typeface="Times New Roman"/>
            </a:endParaRPr>
          </a:p>
          <a:p>
            <a:pPr indent="0" lvl="0" marL="0" rtl="0" algn="l">
              <a:lnSpc>
                <a:spcPct val="100000"/>
              </a:lnSpc>
              <a:spcBef>
                <a:spcPts val="2800"/>
              </a:spcBef>
              <a:spcAft>
                <a:spcPts val="0"/>
              </a:spcAft>
              <a:buNone/>
            </a:pPr>
            <a:r>
              <a:rPr b="1" lang="en" sz="37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PTRS-41</a:t>
            </a:r>
            <a:r>
              <a:rPr b="1" lang="en" sz="3700">
                <a:solidFill>
                  <a:schemeClr val="dk1"/>
                </a:solidFill>
                <a:latin typeface="Times New Roman"/>
                <a:ea typeface="Times New Roman"/>
                <a:cs typeface="Times New Roman"/>
                <a:sym typeface="Times New Roman"/>
              </a:rPr>
              <a:t> (Un-scoped) — Slow fire rate with extremely high damage and low recoil, slow reload.</a:t>
            </a:r>
            <a:endParaRPr b="1" sz="3700">
              <a:solidFill>
                <a:schemeClr val="dk1"/>
              </a:solidFill>
              <a:latin typeface="Times New Roman"/>
              <a:ea typeface="Times New Roman"/>
              <a:cs typeface="Times New Roman"/>
              <a:sym typeface="Times New Roman"/>
            </a:endParaRPr>
          </a:p>
          <a:p>
            <a:pPr indent="0" lvl="0" marL="0" rtl="0" algn="l">
              <a:lnSpc>
                <a:spcPct val="100000"/>
              </a:lnSpc>
              <a:spcBef>
                <a:spcPts val="2800"/>
              </a:spcBef>
              <a:spcAft>
                <a:spcPts val="0"/>
              </a:spcAft>
              <a:buNone/>
            </a:pPr>
            <a:r>
              <a:rPr b="1" lang="en" sz="37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Gewehr 43</a:t>
            </a:r>
            <a:r>
              <a:rPr b="1" lang="en" sz="3700">
                <a:solidFill>
                  <a:schemeClr val="dk1"/>
                </a:solidFill>
                <a:latin typeface="Times New Roman"/>
                <a:ea typeface="Times New Roman"/>
                <a:cs typeface="Times New Roman"/>
                <a:sym typeface="Times New Roman"/>
              </a:rPr>
              <a:t> — Decent fire rate with medium damage and low recoil, average reload.</a:t>
            </a:r>
            <a:endParaRPr b="1" sz="3700">
              <a:solidFill>
                <a:schemeClr val="dk1"/>
              </a:solidFill>
              <a:latin typeface="Times New Roman"/>
              <a:ea typeface="Times New Roman"/>
              <a:cs typeface="Times New Roman"/>
              <a:sym typeface="Times New Roman"/>
            </a:endParaRPr>
          </a:p>
          <a:p>
            <a:pPr indent="0" lvl="0" marL="0" rtl="0" algn="l">
              <a:lnSpc>
                <a:spcPct val="100000"/>
              </a:lnSpc>
              <a:spcBef>
                <a:spcPts val="2800"/>
              </a:spcBef>
              <a:spcAft>
                <a:spcPts val="0"/>
              </a:spcAft>
              <a:buNone/>
            </a:pPr>
            <a:r>
              <a:rPr b="1" lang="en" sz="37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Browning M1919</a:t>
            </a:r>
            <a:r>
              <a:rPr b="1" lang="en" sz="3700">
                <a:solidFill>
                  <a:schemeClr val="dk1"/>
                </a:solidFill>
                <a:latin typeface="Times New Roman"/>
                <a:ea typeface="Times New Roman"/>
                <a:cs typeface="Times New Roman"/>
                <a:sym typeface="Times New Roman"/>
              </a:rPr>
              <a:t> — High fire rate with high damage and little recoil, very slow reload and very large ammunition capacity.</a:t>
            </a:r>
            <a:endParaRPr b="1" sz="3700">
              <a:solidFill>
                <a:schemeClr val="dk1"/>
              </a:solidFill>
              <a:latin typeface="Times New Roman"/>
              <a:ea typeface="Times New Roman"/>
              <a:cs typeface="Times New Roman"/>
              <a:sym typeface="Times New Roman"/>
            </a:endParaRPr>
          </a:p>
          <a:p>
            <a:pPr indent="0" lvl="0" marL="0" rtl="0" algn="l">
              <a:lnSpc>
                <a:spcPct val="100000"/>
              </a:lnSpc>
              <a:spcBef>
                <a:spcPts val="2800"/>
              </a:spcBef>
              <a:spcAft>
                <a:spcPts val="0"/>
              </a:spcAft>
              <a:buNone/>
            </a:pPr>
            <a:r>
              <a:rPr b="1" lang="en" sz="3700">
                <a:solidFill>
                  <a:schemeClr val="dk1"/>
                </a:solidFill>
                <a:uFill>
                  <a:noFill/>
                </a:uFill>
                <a:latin typeface="Times New Roman"/>
                <a:ea typeface="Times New Roman"/>
                <a:cs typeface="Times New Roman"/>
                <a:sym typeface="Times New Roman"/>
                <a:hlinkClick r:id="rId9">
                  <a:extLst>
                    <a:ext uri="{A12FA001-AC4F-418D-AE19-62706E023703}">
                      <ahyp:hlinkClr val="tx"/>
                    </a:ext>
                  </a:extLst>
                </a:hlinkClick>
              </a:rPr>
              <a:t>M1897 Trench Gun</a:t>
            </a:r>
            <a:r>
              <a:rPr b="1" lang="en" sz="3700">
                <a:solidFill>
                  <a:schemeClr val="dk1"/>
                </a:solidFill>
                <a:latin typeface="Times New Roman"/>
                <a:ea typeface="Times New Roman"/>
                <a:cs typeface="Times New Roman"/>
                <a:sym typeface="Times New Roman"/>
              </a:rPr>
              <a:t> — Very slow rate of fire, very high damage with little recoil, pump-action, slow reload.</a:t>
            </a:r>
            <a:endParaRPr b="1" sz="3700">
              <a:solidFill>
                <a:schemeClr val="dk1"/>
              </a:solidFill>
              <a:latin typeface="Times New Roman"/>
              <a:ea typeface="Times New Roman"/>
              <a:cs typeface="Times New Roman"/>
              <a:sym typeface="Times New Roman"/>
            </a:endParaRPr>
          </a:p>
          <a:p>
            <a:pPr indent="0" lvl="0" marL="0" rtl="0" algn="l">
              <a:lnSpc>
                <a:spcPct val="100000"/>
              </a:lnSpc>
              <a:spcBef>
                <a:spcPts val="2800"/>
              </a:spcBef>
              <a:spcAft>
                <a:spcPts val="0"/>
              </a:spcAft>
              <a:buNone/>
            </a:pPr>
            <a:r>
              <a:t/>
            </a:r>
            <a:endParaRPr sz="3700">
              <a:solidFill>
                <a:srgbClr val="3A3A3A"/>
              </a:solidFill>
              <a:highlight>
                <a:srgbClr val="DDDDDD"/>
              </a:highlight>
              <a:latin typeface="Times New Roman"/>
              <a:ea typeface="Times New Roman"/>
              <a:cs typeface="Times New Roman"/>
              <a:sym typeface="Times New Roman"/>
            </a:endParaRPr>
          </a:p>
          <a:p>
            <a:pPr indent="0" lvl="0" marL="457200" rtl="0" algn="l">
              <a:lnSpc>
                <a:spcPct val="100000"/>
              </a:lnSpc>
              <a:spcBef>
                <a:spcPts val="2800"/>
              </a:spcBef>
              <a:spcAft>
                <a:spcPts val="0"/>
              </a:spcAft>
              <a:buNone/>
            </a:pPr>
            <a:r>
              <a:t/>
            </a:r>
            <a:endParaRPr sz="3700">
              <a:solidFill>
                <a:srgbClr val="3A3A3A"/>
              </a:solidFill>
              <a:highlight>
                <a:srgbClr val="DDDDDD"/>
              </a:highlight>
              <a:latin typeface="Times New Roman"/>
              <a:ea typeface="Times New Roman"/>
              <a:cs typeface="Times New Roman"/>
              <a:sym typeface="Times New Roman"/>
            </a:endParaRPr>
          </a:p>
          <a:p>
            <a:pPr indent="0" lvl="0" marL="457200" rtl="0" algn="l">
              <a:lnSpc>
                <a:spcPct val="100000"/>
              </a:lnSpc>
              <a:spcBef>
                <a:spcPts val="2800"/>
              </a:spcBef>
              <a:spcAft>
                <a:spcPts val="0"/>
              </a:spcAft>
              <a:buNone/>
            </a:pPr>
            <a:r>
              <a:t/>
            </a:r>
            <a:endParaRPr sz="3700">
              <a:solidFill>
                <a:srgbClr val="3A3A3A"/>
              </a:solidFill>
              <a:highlight>
                <a:srgbClr val="DDDDDD"/>
              </a:highlight>
              <a:latin typeface="Times New Roman"/>
              <a:ea typeface="Times New Roman"/>
              <a:cs typeface="Times New Roman"/>
              <a:sym typeface="Times New Roman"/>
            </a:endParaRPr>
          </a:p>
          <a:p>
            <a:pPr indent="0" lvl="0" marL="0" rtl="0" algn="l">
              <a:lnSpc>
                <a:spcPct val="100000"/>
              </a:lnSpc>
              <a:spcBef>
                <a:spcPts val="2800"/>
              </a:spcBef>
              <a:spcAft>
                <a:spcPts val="1200"/>
              </a:spcAft>
              <a:buNone/>
            </a:pPr>
            <a:r>
              <a:t/>
            </a:r>
            <a:endParaRPr/>
          </a:p>
        </p:txBody>
      </p:sp>
      <p:pic>
        <p:nvPicPr>
          <p:cNvPr id="113" name="Google Shape;113;p21"/>
          <p:cNvPicPr preferRelativeResize="0"/>
          <p:nvPr/>
        </p:nvPicPr>
        <p:blipFill>
          <a:blip r:embed="rId10">
            <a:alphaModFix/>
          </a:blip>
          <a:stretch>
            <a:fillRect/>
          </a:stretch>
        </p:blipFill>
        <p:spPr>
          <a:xfrm>
            <a:off x="6219825" y="20"/>
            <a:ext cx="2924175" cy="1657525"/>
          </a:xfrm>
          <a:prstGeom prst="rect">
            <a:avLst/>
          </a:prstGeom>
          <a:noFill/>
          <a:ln>
            <a:noFill/>
          </a:ln>
        </p:spPr>
      </p:pic>
      <p:pic>
        <p:nvPicPr>
          <p:cNvPr id="114" name="Google Shape;114;p21"/>
          <p:cNvPicPr preferRelativeResize="0"/>
          <p:nvPr/>
        </p:nvPicPr>
        <p:blipFill>
          <a:blip r:embed="rId11">
            <a:alphaModFix/>
          </a:blip>
          <a:stretch>
            <a:fillRect/>
          </a:stretch>
        </p:blipFill>
        <p:spPr>
          <a:xfrm rot="5400000">
            <a:off x="6315175" y="2314678"/>
            <a:ext cx="3485950" cy="21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