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30"/>
  </p:notesMasterIdLst>
  <p:sldIdLst>
    <p:sldId id="256" r:id="rId5"/>
    <p:sldId id="291" r:id="rId6"/>
    <p:sldId id="293" r:id="rId7"/>
    <p:sldId id="294" r:id="rId8"/>
    <p:sldId id="297" r:id="rId9"/>
    <p:sldId id="298" r:id="rId10"/>
    <p:sldId id="299" r:id="rId11"/>
    <p:sldId id="296" r:id="rId12"/>
    <p:sldId id="295" r:id="rId13"/>
    <p:sldId id="300" r:id="rId14"/>
    <p:sldId id="307" r:id="rId15"/>
    <p:sldId id="301" r:id="rId16"/>
    <p:sldId id="302" r:id="rId17"/>
    <p:sldId id="303" r:id="rId18"/>
    <p:sldId id="310" r:id="rId19"/>
    <p:sldId id="314" r:id="rId20"/>
    <p:sldId id="311" r:id="rId21"/>
    <p:sldId id="315" r:id="rId22"/>
    <p:sldId id="316" r:id="rId23"/>
    <p:sldId id="308" r:id="rId24"/>
    <p:sldId id="309" r:id="rId25"/>
    <p:sldId id="304" r:id="rId26"/>
    <p:sldId id="317" r:id="rId27"/>
    <p:sldId id="318" r:id="rId28"/>
    <p:sldId id="258" r:id="rId29"/>
  </p:sldIdLst>
  <p:sldSz cx="9144000" cy="5143500" type="screen16x9"/>
  <p:notesSz cx="6858000" cy="9144000"/>
  <p:defaultTextStyle>
    <a:defPPr>
      <a:defRPr lang="zh-CN"/>
    </a:defPPr>
    <a:lvl1pPr marL="0" algn="l" defTabSz="914140" rtl="0" eaLnBrk="1" latinLnBrk="0" hangingPunct="1">
      <a:defRPr sz="1800" kern="1200">
        <a:solidFill>
          <a:schemeClr val="tx1"/>
        </a:solidFill>
        <a:latin typeface="+mn-lt"/>
        <a:ea typeface="+mn-ea"/>
        <a:cs typeface="+mn-cs"/>
      </a:defRPr>
    </a:lvl1pPr>
    <a:lvl2pPr marL="457071" algn="l" defTabSz="914140" rtl="0" eaLnBrk="1" latinLnBrk="0" hangingPunct="1">
      <a:defRPr sz="1800" kern="1200">
        <a:solidFill>
          <a:schemeClr val="tx1"/>
        </a:solidFill>
        <a:latin typeface="+mn-lt"/>
        <a:ea typeface="+mn-ea"/>
        <a:cs typeface="+mn-cs"/>
      </a:defRPr>
    </a:lvl2pPr>
    <a:lvl3pPr marL="914140" algn="l" defTabSz="914140" rtl="0" eaLnBrk="1" latinLnBrk="0" hangingPunct="1">
      <a:defRPr sz="1800" kern="1200">
        <a:solidFill>
          <a:schemeClr val="tx1"/>
        </a:solidFill>
        <a:latin typeface="+mn-lt"/>
        <a:ea typeface="+mn-ea"/>
        <a:cs typeface="+mn-cs"/>
      </a:defRPr>
    </a:lvl3pPr>
    <a:lvl4pPr marL="1371212" algn="l" defTabSz="914140" rtl="0" eaLnBrk="1" latinLnBrk="0" hangingPunct="1">
      <a:defRPr sz="1800" kern="1200">
        <a:solidFill>
          <a:schemeClr val="tx1"/>
        </a:solidFill>
        <a:latin typeface="+mn-lt"/>
        <a:ea typeface="+mn-ea"/>
        <a:cs typeface="+mn-cs"/>
      </a:defRPr>
    </a:lvl4pPr>
    <a:lvl5pPr marL="1828282" algn="l" defTabSz="914140" rtl="0" eaLnBrk="1" latinLnBrk="0" hangingPunct="1">
      <a:defRPr sz="1800" kern="1200">
        <a:solidFill>
          <a:schemeClr val="tx1"/>
        </a:solidFill>
        <a:latin typeface="+mn-lt"/>
        <a:ea typeface="+mn-ea"/>
        <a:cs typeface="+mn-cs"/>
      </a:defRPr>
    </a:lvl5pPr>
    <a:lvl6pPr marL="2285352" algn="l" defTabSz="914140" rtl="0" eaLnBrk="1" latinLnBrk="0" hangingPunct="1">
      <a:defRPr sz="1800" kern="1200">
        <a:solidFill>
          <a:schemeClr val="tx1"/>
        </a:solidFill>
        <a:latin typeface="+mn-lt"/>
        <a:ea typeface="+mn-ea"/>
        <a:cs typeface="+mn-cs"/>
      </a:defRPr>
    </a:lvl6pPr>
    <a:lvl7pPr marL="2742422" algn="l" defTabSz="914140" rtl="0" eaLnBrk="1" latinLnBrk="0" hangingPunct="1">
      <a:defRPr sz="1800" kern="1200">
        <a:solidFill>
          <a:schemeClr val="tx1"/>
        </a:solidFill>
        <a:latin typeface="+mn-lt"/>
        <a:ea typeface="+mn-ea"/>
        <a:cs typeface="+mn-cs"/>
      </a:defRPr>
    </a:lvl7pPr>
    <a:lvl8pPr marL="3199493" algn="l" defTabSz="914140" rtl="0" eaLnBrk="1" latinLnBrk="0" hangingPunct="1">
      <a:defRPr sz="1800" kern="1200">
        <a:solidFill>
          <a:schemeClr val="tx1"/>
        </a:solidFill>
        <a:latin typeface="+mn-lt"/>
        <a:ea typeface="+mn-ea"/>
        <a:cs typeface="+mn-cs"/>
      </a:defRPr>
    </a:lvl8pPr>
    <a:lvl9pPr marL="3656564" algn="l" defTabSz="91414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8000"/>
    <a:srgbClr val="66CCFF"/>
    <a:srgbClr val="FF897E"/>
    <a:srgbClr val="FF6666"/>
    <a:srgbClr val="FF9A09"/>
    <a:srgbClr val="FFC415"/>
    <a:srgbClr val="FF8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7959" autoAdjust="0"/>
  </p:normalViewPr>
  <p:slideViewPr>
    <p:cSldViewPr>
      <p:cViewPr varScale="1">
        <p:scale>
          <a:sx n="92" d="100"/>
          <a:sy n="92" d="100"/>
        </p:scale>
        <p:origin x="-756" y="-10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63D283-BAD0-C348-8EAD-A176A126252F}" type="datetimeFigureOut">
              <a:rPr kumimoji="1" lang="zh-CN" altLang="en-US" smtClean="0"/>
              <a:pPr/>
              <a:t>2015/11/19</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34BDE9-DE67-914D-BB6C-732F92F956A9}" type="slidenum">
              <a:rPr kumimoji="1" lang="zh-CN" altLang="en-US" smtClean="0"/>
              <a:pPr/>
              <a:t>‹#›</a:t>
            </a:fld>
            <a:endParaRPr kumimoji="1" lang="zh-CN" altLang="en-US"/>
          </a:p>
        </p:txBody>
      </p:sp>
    </p:spTree>
    <p:extLst>
      <p:ext uri="{BB962C8B-B14F-4D97-AF65-F5344CB8AC3E}">
        <p14:creationId xmlns:p14="http://schemas.microsoft.com/office/powerpoint/2010/main" xmlns="" val="4478916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734BDE9-DE67-914D-BB6C-732F92F956A9}" type="slidenum">
              <a:rPr kumimoji="1" lang="zh-CN" altLang="en-US" smtClean="0"/>
              <a:pPr/>
              <a:t>1</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734BDE9-DE67-914D-BB6C-732F92F956A9}" type="slidenum">
              <a:rPr kumimoji="1" lang="zh-CN" altLang="en-US" smtClean="0"/>
              <a:pPr/>
              <a:t>4</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a:prstGeom prst="rect">
            <a:avLst/>
          </a:prstGeom>
        </p:spPr>
        <p:txBody>
          <a:bodyPr lIns="91414" tIns="45708" rIns="91414" bIns="4570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lIns="91414" tIns="45708" rIns="91414" bIns="45708"/>
          <a:lstStyle>
            <a:lvl1pPr marL="0" indent="0" algn="ctr">
              <a:buNone/>
              <a:defRPr>
                <a:solidFill>
                  <a:schemeClr val="tx1">
                    <a:tint val="75000"/>
                  </a:schemeClr>
                </a:solidFill>
              </a:defRPr>
            </a:lvl1pPr>
            <a:lvl2pPr marL="457071" indent="0" algn="ctr">
              <a:buNone/>
              <a:defRPr>
                <a:solidFill>
                  <a:schemeClr val="tx1">
                    <a:tint val="75000"/>
                  </a:schemeClr>
                </a:solidFill>
              </a:defRPr>
            </a:lvl2pPr>
            <a:lvl3pPr marL="914140" indent="0" algn="ctr">
              <a:buNone/>
              <a:defRPr>
                <a:solidFill>
                  <a:schemeClr val="tx1">
                    <a:tint val="75000"/>
                  </a:schemeClr>
                </a:solidFill>
              </a:defRPr>
            </a:lvl3pPr>
            <a:lvl4pPr marL="1371212" indent="0" algn="ctr">
              <a:buNone/>
              <a:defRPr>
                <a:solidFill>
                  <a:schemeClr val="tx1">
                    <a:tint val="75000"/>
                  </a:schemeClr>
                </a:solidFill>
              </a:defRPr>
            </a:lvl4pPr>
            <a:lvl5pPr marL="1828282" indent="0" algn="ctr">
              <a:buNone/>
              <a:defRPr>
                <a:solidFill>
                  <a:schemeClr val="tx1">
                    <a:tint val="75000"/>
                  </a:schemeClr>
                </a:solidFill>
              </a:defRPr>
            </a:lvl5pPr>
            <a:lvl6pPr marL="2285352" indent="0" algn="ctr">
              <a:buNone/>
              <a:defRPr>
                <a:solidFill>
                  <a:schemeClr val="tx1">
                    <a:tint val="75000"/>
                  </a:schemeClr>
                </a:solidFill>
              </a:defRPr>
            </a:lvl6pPr>
            <a:lvl7pPr marL="2742422" indent="0" algn="ctr">
              <a:buNone/>
              <a:defRPr>
                <a:solidFill>
                  <a:schemeClr val="tx1">
                    <a:tint val="75000"/>
                  </a:schemeClr>
                </a:solidFill>
              </a:defRPr>
            </a:lvl7pPr>
            <a:lvl8pPr marL="3199493" indent="0" algn="ctr">
              <a:buNone/>
              <a:defRPr>
                <a:solidFill>
                  <a:schemeClr val="tx1">
                    <a:tint val="75000"/>
                  </a:schemeClr>
                </a:solidFill>
              </a:defRPr>
            </a:lvl8pPr>
            <a:lvl9pPr marL="3656564"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1" y="4767264"/>
            <a:ext cx="2133600" cy="273844"/>
          </a:xfrm>
          <a:prstGeom prst="rect">
            <a:avLst/>
          </a:prstGeom>
        </p:spPr>
        <p:txBody>
          <a:bodyPr lIns="91414" tIns="45708" rIns="91414" bIns="45708"/>
          <a:lstStyle/>
          <a:p>
            <a:fld id="{530820CF-B880-4189-942D-D702A7CBA730}" type="datetimeFigureOut">
              <a:rPr lang="zh-CN" altLang="en-US" smtClean="0"/>
              <a:pPr/>
              <a:t>2015/11/19</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lIns="91414" tIns="45708" rIns="91414" bIns="45708"/>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lIns="91414" tIns="45708" rIns="91414" bIns="45708"/>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lIns="91414" tIns="45708" rIns="91414" bIns="4570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lIns="91414" tIns="45708" rIns="91414" bIns="4570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1" y="4767264"/>
            <a:ext cx="2133600" cy="273844"/>
          </a:xfrm>
          <a:prstGeom prst="rect">
            <a:avLst/>
          </a:prstGeom>
        </p:spPr>
        <p:txBody>
          <a:bodyPr lIns="91414" tIns="45708" rIns="91414" bIns="45708"/>
          <a:lstStyle/>
          <a:p>
            <a:fld id="{530820CF-B880-4189-942D-D702A7CBA730}" type="datetimeFigureOut">
              <a:rPr lang="zh-CN" altLang="en-US" smtClean="0"/>
              <a:pPr/>
              <a:t>2015/11/19</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lIns="91414" tIns="45708" rIns="91414" bIns="45708"/>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lIns="91414" tIns="45708" rIns="91414" bIns="45708"/>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a:prstGeom prst="rect">
            <a:avLst/>
          </a:prstGeom>
        </p:spPr>
        <p:txBody>
          <a:bodyPr vert="eaVert" lIns="91414" tIns="45708" rIns="91414" bIns="4570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a:prstGeom prst="rect">
            <a:avLst/>
          </a:prstGeom>
        </p:spPr>
        <p:txBody>
          <a:bodyPr vert="eaVert" lIns="91414" tIns="45708" rIns="91414" bIns="4570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1" y="4767264"/>
            <a:ext cx="2133600" cy="273844"/>
          </a:xfrm>
          <a:prstGeom prst="rect">
            <a:avLst/>
          </a:prstGeom>
        </p:spPr>
        <p:txBody>
          <a:bodyPr lIns="91414" tIns="45708" rIns="91414" bIns="45708"/>
          <a:lstStyle/>
          <a:p>
            <a:fld id="{530820CF-B880-4189-942D-D702A7CBA730}" type="datetimeFigureOut">
              <a:rPr lang="zh-CN" altLang="en-US" smtClean="0"/>
              <a:pPr/>
              <a:t>2015/11/19</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lIns="91414" tIns="45708" rIns="91414" bIns="45708"/>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lIns="91414" tIns="45708" rIns="91414" bIns="45708"/>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5"/>
            <a:ext cx="7772400" cy="1101725"/>
          </a:xfrm>
          <a:prstGeom prst="rect">
            <a:avLst/>
          </a:prstGeom>
        </p:spPr>
        <p:txBody>
          <a:bodyPr lIns="91414" tIns="45708" rIns="91414" bIns="4570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lIns="91414" tIns="45708" rIns="91414" bIns="45708"/>
          <a:lstStyle>
            <a:lvl1pPr marL="0" indent="0" algn="ctr">
              <a:buNone/>
              <a:defRPr>
                <a:solidFill>
                  <a:schemeClr val="tx1">
                    <a:tint val="75000"/>
                  </a:schemeClr>
                </a:solidFill>
              </a:defRPr>
            </a:lvl1pPr>
            <a:lvl2pPr marL="457071" indent="0" algn="ctr">
              <a:buNone/>
              <a:defRPr>
                <a:solidFill>
                  <a:schemeClr val="tx1">
                    <a:tint val="75000"/>
                  </a:schemeClr>
                </a:solidFill>
              </a:defRPr>
            </a:lvl2pPr>
            <a:lvl3pPr marL="914140" indent="0" algn="ctr">
              <a:buNone/>
              <a:defRPr>
                <a:solidFill>
                  <a:schemeClr val="tx1">
                    <a:tint val="75000"/>
                  </a:schemeClr>
                </a:solidFill>
              </a:defRPr>
            </a:lvl3pPr>
            <a:lvl4pPr marL="1371212" indent="0" algn="ctr">
              <a:buNone/>
              <a:defRPr>
                <a:solidFill>
                  <a:schemeClr val="tx1">
                    <a:tint val="75000"/>
                  </a:schemeClr>
                </a:solidFill>
              </a:defRPr>
            </a:lvl4pPr>
            <a:lvl5pPr marL="1828282" indent="0" algn="ctr">
              <a:buNone/>
              <a:defRPr>
                <a:solidFill>
                  <a:schemeClr val="tx1">
                    <a:tint val="75000"/>
                  </a:schemeClr>
                </a:solidFill>
              </a:defRPr>
            </a:lvl5pPr>
            <a:lvl6pPr marL="2285352" indent="0" algn="ctr">
              <a:buNone/>
              <a:defRPr>
                <a:solidFill>
                  <a:schemeClr val="tx1">
                    <a:tint val="75000"/>
                  </a:schemeClr>
                </a:solidFill>
              </a:defRPr>
            </a:lvl6pPr>
            <a:lvl7pPr marL="2742422" indent="0" algn="ctr">
              <a:buNone/>
              <a:defRPr>
                <a:solidFill>
                  <a:schemeClr val="tx1">
                    <a:tint val="75000"/>
                  </a:schemeClr>
                </a:solidFill>
              </a:defRPr>
            </a:lvl7pPr>
            <a:lvl8pPr marL="3199493" indent="0" algn="ctr">
              <a:buNone/>
              <a:defRPr>
                <a:solidFill>
                  <a:schemeClr val="tx1">
                    <a:tint val="75000"/>
                  </a:schemeClr>
                </a:solidFill>
              </a:defRPr>
            </a:lvl8pPr>
            <a:lvl9pPr marL="3656564"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1" y="4767265"/>
            <a:ext cx="2133600" cy="274637"/>
          </a:xfrm>
          <a:prstGeom prst="rect">
            <a:avLst/>
          </a:prstGeom>
        </p:spPr>
        <p:txBody>
          <a:bodyPr lIns="91414" tIns="45708" rIns="91414" bIns="45708"/>
          <a:lstStyle/>
          <a:p>
            <a:fld id="{9ED97C3E-F1CE-4C91-98E9-7997DC916CD7}" type="datetimeFigureOut">
              <a:rPr lang="zh-CN" altLang="en-US" smtClean="0"/>
              <a:pPr/>
              <a:t>2015/11/19</a:t>
            </a:fld>
            <a:endParaRPr lang="zh-CN" altLang="en-US"/>
          </a:p>
        </p:txBody>
      </p:sp>
      <p:sp>
        <p:nvSpPr>
          <p:cNvPr id="5" name="页脚占位符 4"/>
          <p:cNvSpPr>
            <a:spLocks noGrp="1"/>
          </p:cNvSpPr>
          <p:nvPr>
            <p:ph type="ftr" sz="quarter" idx="11"/>
          </p:nvPr>
        </p:nvSpPr>
        <p:spPr>
          <a:xfrm>
            <a:off x="3124200" y="4767265"/>
            <a:ext cx="2895600" cy="274637"/>
          </a:xfrm>
          <a:prstGeom prst="rect">
            <a:avLst/>
          </a:prstGeom>
        </p:spPr>
        <p:txBody>
          <a:bodyPr lIns="91414" tIns="45708" rIns="91414" bIns="45708"/>
          <a:lstStyle/>
          <a:p>
            <a:endParaRPr lang="zh-CN" altLang="en-US"/>
          </a:p>
        </p:txBody>
      </p:sp>
      <p:sp>
        <p:nvSpPr>
          <p:cNvPr id="6" name="灯片编号占位符 5"/>
          <p:cNvSpPr>
            <a:spLocks noGrp="1"/>
          </p:cNvSpPr>
          <p:nvPr>
            <p:ph type="sldNum" sz="quarter" idx="12"/>
          </p:nvPr>
        </p:nvSpPr>
        <p:spPr>
          <a:xfrm>
            <a:off x="6553200" y="4767265"/>
            <a:ext cx="2133600" cy="274637"/>
          </a:xfrm>
          <a:prstGeom prst="rect">
            <a:avLst/>
          </a:prstGeom>
        </p:spPr>
        <p:txBody>
          <a:bodyPr lIns="91414" tIns="45708" rIns="91414" bIns="45708"/>
          <a:lstStyle/>
          <a:p>
            <a:fld id="{16619504-AC76-442F-A9B4-E5E4DDF21A2D}"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lIns="91414" tIns="45708" rIns="91414" bIns="45708"/>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2"/>
            <a:ext cx="8229600" cy="3394075"/>
          </a:xfrm>
          <a:prstGeom prst="rect">
            <a:avLst/>
          </a:prstGeom>
        </p:spPr>
        <p:txBody>
          <a:bodyPr lIns="91414" tIns="45708" rIns="91414" bIns="4570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1" y="4767265"/>
            <a:ext cx="2133600" cy="274637"/>
          </a:xfrm>
          <a:prstGeom prst="rect">
            <a:avLst/>
          </a:prstGeom>
        </p:spPr>
        <p:txBody>
          <a:bodyPr lIns="91414" tIns="45708" rIns="91414" bIns="45708"/>
          <a:lstStyle/>
          <a:p>
            <a:fld id="{9ED97C3E-F1CE-4C91-98E9-7997DC916CD7}" type="datetimeFigureOut">
              <a:rPr lang="zh-CN" altLang="en-US" smtClean="0"/>
              <a:pPr/>
              <a:t>2015/11/19</a:t>
            </a:fld>
            <a:endParaRPr lang="zh-CN" altLang="en-US"/>
          </a:p>
        </p:txBody>
      </p:sp>
      <p:sp>
        <p:nvSpPr>
          <p:cNvPr id="5" name="页脚占位符 4"/>
          <p:cNvSpPr>
            <a:spLocks noGrp="1"/>
          </p:cNvSpPr>
          <p:nvPr>
            <p:ph type="ftr" sz="quarter" idx="11"/>
          </p:nvPr>
        </p:nvSpPr>
        <p:spPr>
          <a:xfrm>
            <a:off x="3124200" y="4767265"/>
            <a:ext cx="2895600" cy="274637"/>
          </a:xfrm>
          <a:prstGeom prst="rect">
            <a:avLst/>
          </a:prstGeom>
        </p:spPr>
        <p:txBody>
          <a:bodyPr lIns="91414" tIns="45708" rIns="91414" bIns="45708"/>
          <a:lstStyle/>
          <a:p>
            <a:endParaRPr lang="zh-CN" altLang="en-US"/>
          </a:p>
        </p:txBody>
      </p:sp>
      <p:sp>
        <p:nvSpPr>
          <p:cNvPr id="6" name="灯片编号占位符 5"/>
          <p:cNvSpPr>
            <a:spLocks noGrp="1"/>
          </p:cNvSpPr>
          <p:nvPr>
            <p:ph type="sldNum" sz="quarter" idx="12"/>
          </p:nvPr>
        </p:nvSpPr>
        <p:spPr>
          <a:xfrm>
            <a:off x="6553200" y="4767265"/>
            <a:ext cx="2133600" cy="274637"/>
          </a:xfrm>
          <a:prstGeom prst="rect">
            <a:avLst/>
          </a:prstGeom>
        </p:spPr>
        <p:txBody>
          <a:bodyPr lIns="91414" tIns="45708" rIns="91414" bIns="45708"/>
          <a:lstStyle/>
          <a:p>
            <a:fld id="{16619504-AC76-442F-A9B4-E5E4DDF21A2D}"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5"/>
            <a:ext cx="7772400" cy="1022350"/>
          </a:xfrm>
          <a:prstGeom prst="rect">
            <a:avLst/>
          </a:prstGeom>
        </p:spPr>
        <p:txBody>
          <a:bodyPr lIns="91414" tIns="45708" rIns="91414" bIns="45708"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79640"/>
            <a:ext cx="7772400" cy="1125537"/>
          </a:xfrm>
          <a:prstGeom prst="rect">
            <a:avLst/>
          </a:prstGeom>
        </p:spPr>
        <p:txBody>
          <a:bodyPr lIns="91414" tIns="45708" rIns="91414" bIns="45708" anchor="b"/>
          <a:lstStyle>
            <a:lvl1pPr marL="0" indent="0">
              <a:buNone/>
              <a:defRPr sz="2000">
                <a:solidFill>
                  <a:schemeClr val="tx1">
                    <a:tint val="75000"/>
                  </a:schemeClr>
                </a:solidFill>
              </a:defRPr>
            </a:lvl1pPr>
            <a:lvl2pPr marL="457071" indent="0">
              <a:buNone/>
              <a:defRPr sz="1800">
                <a:solidFill>
                  <a:schemeClr val="tx1">
                    <a:tint val="75000"/>
                  </a:schemeClr>
                </a:solidFill>
              </a:defRPr>
            </a:lvl2pPr>
            <a:lvl3pPr marL="914140" indent="0">
              <a:buNone/>
              <a:defRPr sz="1600">
                <a:solidFill>
                  <a:schemeClr val="tx1">
                    <a:tint val="75000"/>
                  </a:schemeClr>
                </a:solidFill>
              </a:defRPr>
            </a:lvl3pPr>
            <a:lvl4pPr marL="1371212" indent="0">
              <a:buNone/>
              <a:defRPr sz="1400">
                <a:solidFill>
                  <a:schemeClr val="tx1">
                    <a:tint val="75000"/>
                  </a:schemeClr>
                </a:solidFill>
              </a:defRPr>
            </a:lvl4pPr>
            <a:lvl5pPr marL="1828282" indent="0">
              <a:buNone/>
              <a:defRPr sz="1400">
                <a:solidFill>
                  <a:schemeClr val="tx1">
                    <a:tint val="75000"/>
                  </a:schemeClr>
                </a:solidFill>
              </a:defRPr>
            </a:lvl5pPr>
            <a:lvl6pPr marL="2285352" indent="0">
              <a:buNone/>
              <a:defRPr sz="1400">
                <a:solidFill>
                  <a:schemeClr val="tx1">
                    <a:tint val="75000"/>
                  </a:schemeClr>
                </a:solidFill>
              </a:defRPr>
            </a:lvl6pPr>
            <a:lvl7pPr marL="2742422" indent="0">
              <a:buNone/>
              <a:defRPr sz="1400">
                <a:solidFill>
                  <a:schemeClr val="tx1">
                    <a:tint val="75000"/>
                  </a:schemeClr>
                </a:solidFill>
              </a:defRPr>
            </a:lvl7pPr>
            <a:lvl8pPr marL="3199493" indent="0">
              <a:buNone/>
              <a:defRPr sz="1400">
                <a:solidFill>
                  <a:schemeClr val="tx1">
                    <a:tint val="75000"/>
                  </a:schemeClr>
                </a:solidFill>
              </a:defRPr>
            </a:lvl8pPr>
            <a:lvl9pPr marL="3656564"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1" y="4767265"/>
            <a:ext cx="2133600" cy="274637"/>
          </a:xfrm>
          <a:prstGeom prst="rect">
            <a:avLst/>
          </a:prstGeom>
        </p:spPr>
        <p:txBody>
          <a:bodyPr lIns="91414" tIns="45708" rIns="91414" bIns="45708"/>
          <a:lstStyle/>
          <a:p>
            <a:fld id="{9ED97C3E-F1CE-4C91-98E9-7997DC916CD7}" type="datetimeFigureOut">
              <a:rPr lang="zh-CN" altLang="en-US" smtClean="0"/>
              <a:pPr/>
              <a:t>2015/11/19</a:t>
            </a:fld>
            <a:endParaRPr lang="zh-CN" altLang="en-US"/>
          </a:p>
        </p:txBody>
      </p:sp>
      <p:sp>
        <p:nvSpPr>
          <p:cNvPr id="5" name="页脚占位符 4"/>
          <p:cNvSpPr>
            <a:spLocks noGrp="1"/>
          </p:cNvSpPr>
          <p:nvPr>
            <p:ph type="ftr" sz="quarter" idx="11"/>
          </p:nvPr>
        </p:nvSpPr>
        <p:spPr>
          <a:xfrm>
            <a:off x="3124200" y="4767265"/>
            <a:ext cx="2895600" cy="274637"/>
          </a:xfrm>
          <a:prstGeom prst="rect">
            <a:avLst/>
          </a:prstGeom>
        </p:spPr>
        <p:txBody>
          <a:bodyPr lIns="91414" tIns="45708" rIns="91414" bIns="45708"/>
          <a:lstStyle/>
          <a:p>
            <a:endParaRPr lang="zh-CN" altLang="en-US"/>
          </a:p>
        </p:txBody>
      </p:sp>
      <p:sp>
        <p:nvSpPr>
          <p:cNvPr id="6" name="灯片编号占位符 5"/>
          <p:cNvSpPr>
            <a:spLocks noGrp="1"/>
          </p:cNvSpPr>
          <p:nvPr>
            <p:ph type="sldNum" sz="quarter" idx="12"/>
          </p:nvPr>
        </p:nvSpPr>
        <p:spPr>
          <a:xfrm>
            <a:off x="6553200" y="4767265"/>
            <a:ext cx="2133600" cy="274637"/>
          </a:xfrm>
          <a:prstGeom prst="rect">
            <a:avLst/>
          </a:prstGeom>
        </p:spPr>
        <p:txBody>
          <a:bodyPr lIns="91414" tIns="45708" rIns="91414" bIns="45708"/>
          <a:lstStyle/>
          <a:p>
            <a:fld id="{16619504-AC76-442F-A9B4-E5E4DDF21A2D}"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lIns="91414" tIns="45708" rIns="91414" bIns="45708"/>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2"/>
            <a:ext cx="4038600" cy="3394075"/>
          </a:xfrm>
          <a:prstGeom prst="rect">
            <a:avLst/>
          </a:prstGeom>
        </p:spPr>
        <p:txBody>
          <a:bodyPr lIns="91414" tIns="45708" rIns="91414" bIns="45708"/>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2"/>
            <a:ext cx="4038600" cy="3394075"/>
          </a:xfrm>
          <a:prstGeom prst="rect">
            <a:avLst/>
          </a:prstGeom>
        </p:spPr>
        <p:txBody>
          <a:bodyPr lIns="91414" tIns="45708" rIns="91414" bIns="45708"/>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1" y="4767265"/>
            <a:ext cx="2133600" cy="274637"/>
          </a:xfrm>
          <a:prstGeom prst="rect">
            <a:avLst/>
          </a:prstGeom>
        </p:spPr>
        <p:txBody>
          <a:bodyPr lIns="91414" tIns="45708" rIns="91414" bIns="45708"/>
          <a:lstStyle/>
          <a:p>
            <a:fld id="{9ED97C3E-F1CE-4C91-98E9-7997DC916CD7}" type="datetimeFigureOut">
              <a:rPr lang="zh-CN" altLang="en-US" smtClean="0"/>
              <a:pPr/>
              <a:t>2015/11/19</a:t>
            </a:fld>
            <a:endParaRPr lang="zh-CN" altLang="en-US"/>
          </a:p>
        </p:txBody>
      </p:sp>
      <p:sp>
        <p:nvSpPr>
          <p:cNvPr id="6" name="页脚占位符 5"/>
          <p:cNvSpPr>
            <a:spLocks noGrp="1"/>
          </p:cNvSpPr>
          <p:nvPr>
            <p:ph type="ftr" sz="quarter" idx="11"/>
          </p:nvPr>
        </p:nvSpPr>
        <p:spPr>
          <a:xfrm>
            <a:off x="3124200" y="4767265"/>
            <a:ext cx="2895600" cy="274637"/>
          </a:xfrm>
          <a:prstGeom prst="rect">
            <a:avLst/>
          </a:prstGeom>
        </p:spPr>
        <p:txBody>
          <a:bodyPr lIns="91414" tIns="45708" rIns="91414" bIns="45708"/>
          <a:lstStyle/>
          <a:p>
            <a:endParaRPr lang="zh-CN" altLang="en-US"/>
          </a:p>
        </p:txBody>
      </p:sp>
      <p:sp>
        <p:nvSpPr>
          <p:cNvPr id="7" name="灯片编号占位符 6"/>
          <p:cNvSpPr>
            <a:spLocks noGrp="1"/>
          </p:cNvSpPr>
          <p:nvPr>
            <p:ph type="sldNum" sz="quarter" idx="12"/>
          </p:nvPr>
        </p:nvSpPr>
        <p:spPr>
          <a:xfrm>
            <a:off x="6553200" y="4767265"/>
            <a:ext cx="2133600" cy="274637"/>
          </a:xfrm>
          <a:prstGeom prst="rect">
            <a:avLst/>
          </a:prstGeom>
        </p:spPr>
        <p:txBody>
          <a:bodyPr lIns="91414" tIns="45708" rIns="91414" bIns="45708"/>
          <a:lstStyle/>
          <a:p>
            <a:fld id="{16619504-AC76-442F-A9B4-E5E4DDF21A2D}"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lIns="91414" tIns="45708" rIns="91414" bIns="45708"/>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a:prstGeom prst="rect">
            <a:avLst/>
          </a:prstGeom>
        </p:spPr>
        <p:txBody>
          <a:bodyPr lIns="91414" tIns="45708" rIns="91414" bIns="45708" anchor="b"/>
          <a:lstStyle>
            <a:lvl1pPr marL="0" indent="0">
              <a:buNone/>
              <a:defRPr sz="2400" b="1"/>
            </a:lvl1pPr>
            <a:lvl2pPr marL="457071" indent="0">
              <a:buNone/>
              <a:defRPr sz="2000" b="1"/>
            </a:lvl2pPr>
            <a:lvl3pPr marL="914140" indent="0">
              <a:buNone/>
              <a:defRPr sz="1800" b="1"/>
            </a:lvl3pPr>
            <a:lvl4pPr marL="1371212" indent="0">
              <a:buNone/>
              <a:defRPr sz="1600" b="1"/>
            </a:lvl4pPr>
            <a:lvl5pPr marL="1828282" indent="0">
              <a:buNone/>
              <a:defRPr sz="1600" b="1"/>
            </a:lvl5pPr>
            <a:lvl6pPr marL="2285352" indent="0">
              <a:buNone/>
              <a:defRPr sz="1600" b="1"/>
            </a:lvl6pPr>
            <a:lvl7pPr marL="2742422" indent="0">
              <a:buNone/>
              <a:defRPr sz="1600" b="1"/>
            </a:lvl7pPr>
            <a:lvl8pPr marL="3199493" indent="0">
              <a:buNone/>
              <a:defRPr sz="1600" b="1"/>
            </a:lvl8pPr>
            <a:lvl9pPr marL="3656564"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1"/>
            <a:ext cx="4040188" cy="2962275"/>
          </a:xfrm>
          <a:prstGeom prst="rect">
            <a:avLst/>
          </a:prstGeom>
        </p:spPr>
        <p:txBody>
          <a:bodyPr lIns="91414" tIns="45708" rIns="91414" bIns="45708"/>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0938"/>
            <a:ext cx="4041775" cy="481012"/>
          </a:xfrm>
          <a:prstGeom prst="rect">
            <a:avLst/>
          </a:prstGeom>
        </p:spPr>
        <p:txBody>
          <a:bodyPr lIns="91414" tIns="45708" rIns="91414" bIns="45708" anchor="b"/>
          <a:lstStyle>
            <a:lvl1pPr marL="0" indent="0">
              <a:buNone/>
              <a:defRPr sz="2400" b="1"/>
            </a:lvl1pPr>
            <a:lvl2pPr marL="457071" indent="0">
              <a:buNone/>
              <a:defRPr sz="2000" b="1"/>
            </a:lvl2pPr>
            <a:lvl3pPr marL="914140" indent="0">
              <a:buNone/>
              <a:defRPr sz="1800" b="1"/>
            </a:lvl3pPr>
            <a:lvl4pPr marL="1371212" indent="0">
              <a:buNone/>
              <a:defRPr sz="1600" b="1"/>
            </a:lvl4pPr>
            <a:lvl5pPr marL="1828282" indent="0">
              <a:buNone/>
              <a:defRPr sz="1600" b="1"/>
            </a:lvl5pPr>
            <a:lvl6pPr marL="2285352" indent="0">
              <a:buNone/>
              <a:defRPr sz="1600" b="1"/>
            </a:lvl6pPr>
            <a:lvl7pPr marL="2742422" indent="0">
              <a:buNone/>
              <a:defRPr sz="1600" b="1"/>
            </a:lvl7pPr>
            <a:lvl8pPr marL="3199493" indent="0">
              <a:buNone/>
              <a:defRPr sz="1600" b="1"/>
            </a:lvl8pPr>
            <a:lvl9pPr marL="3656564"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951"/>
            <a:ext cx="4041775" cy="2962275"/>
          </a:xfrm>
          <a:prstGeom prst="rect">
            <a:avLst/>
          </a:prstGeom>
        </p:spPr>
        <p:txBody>
          <a:bodyPr lIns="91414" tIns="45708" rIns="91414" bIns="45708"/>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1" y="4767265"/>
            <a:ext cx="2133600" cy="274637"/>
          </a:xfrm>
          <a:prstGeom prst="rect">
            <a:avLst/>
          </a:prstGeom>
        </p:spPr>
        <p:txBody>
          <a:bodyPr lIns="91414" tIns="45708" rIns="91414" bIns="45708"/>
          <a:lstStyle/>
          <a:p>
            <a:fld id="{9ED97C3E-F1CE-4C91-98E9-7997DC916CD7}" type="datetimeFigureOut">
              <a:rPr lang="zh-CN" altLang="en-US" smtClean="0"/>
              <a:pPr/>
              <a:t>2015/11/19</a:t>
            </a:fld>
            <a:endParaRPr lang="zh-CN" altLang="en-US"/>
          </a:p>
        </p:txBody>
      </p:sp>
      <p:sp>
        <p:nvSpPr>
          <p:cNvPr id="8" name="页脚占位符 7"/>
          <p:cNvSpPr>
            <a:spLocks noGrp="1"/>
          </p:cNvSpPr>
          <p:nvPr>
            <p:ph type="ftr" sz="quarter" idx="11"/>
          </p:nvPr>
        </p:nvSpPr>
        <p:spPr>
          <a:xfrm>
            <a:off x="3124200" y="4767265"/>
            <a:ext cx="2895600" cy="274637"/>
          </a:xfrm>
          <a:prstGeom prst="rect">
            <a:avLst/>
          </a:prstGeom>
        </p:spPr>
        <p:txBody>
          <a:bodyPr lIns="91414" tIns="45708" rIns="91414" bIns="45708"/>
          <a:lstStyle/>
          <a:p>
            <a:endParaRPr lang="zh-CN" altLang="en-US"/>
          </a:p>
        </p:txBody>
      </p:sp>
      <p:sp>
        <p:nvSpPr>
          <p:cNvPr id="9" name="灯片编号占位符 8"/>
          <p:cNvSpPr>
            <a:spLocks noGrp="1"/>
          </p:cNvSpPr>
          <p:nvPr>
            <p:ph type="sldNum" sz="quarter" idx="12"/>
          </p:nvPr>
        </p:nvSpPr>
        <p:spPr>
          <a:xfrm>
            <a:off x="6553200" y="4767265"/>
            <a:ext cx="2133600" cy="274637"/>
          </a:xfrm>
          <a:prstGeom prst="rect">
            <a:avLst/>
          </a:prstGeom>
        </p:spPr>
        <p:txBody>
          <a:bodyPr lIns="91414" tIns="45708" rIns="91414" bIns="45708"/>
          <a:lstStyle/>
          <a:p>
            <a:fld id="{16619504-AC76-442F-A9B4-E5E4DDF21A2D}"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lIns="91414" tIns="45708" rIns="91414" bIns="45708"/>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1" y="4767265"/>
            <a:ext cx="2133600" cy="274637"/>
          </a:xfrm>
          <a:prstGeom prst="rect">
            <a:avLst/>
          </a:prstGeom>
        </p:spPr>
        <p:txBody>
          <a:bodyPr lIns="91414" tIns="45708" rIns="91414" bIns="45708"/>
          <a:lstStyle/>
          <a:p>
            <a:fld id="{9ED97C3E-F1CE-4C91-98E9-7997DC916CD7}" type="datetimeFigureOut">
              <a:rPr lang="zh-CN" altLang="en-US" smtClean="0"/>
              <a:pPr/>
              <a:t>2015/11/19</a:t>
            </a:fld>
            <a:endParaRPr lang="zh-CN" altLang="en-US"/>
          </a:p>
        </p:txBody>
      </p:sp>
      <p:sp>
        <p:nvSpPr>
          <p:cNvPr id="4" name="页脚占位符 3"/>
          <p:cNvSpPr>
            <a:spLocks noGrp="1"/>
          </p:cNvSpPr>
          <p:nvPr>
            <p:ph type="ftr" sz="quarter" idx="11"/>
          </p:nvPr>
        </p:nvSpPr>
        <p:spPr>
          <a:xfrm>
            <a:off x="3124200" y="4767265"/>
            <a:ext cx="2895600" cy="274637"/>
          </a:xfrm>
          <a:prstGeom prst="rect">
            <a:avLst/>
          </a:prstGeom>
        </p:spPr>
        <p:txBody>
          <a:bodyPr lIns="91414" tIns="45708" rIns="91414" bIns="45708"/>
          <a:lstStyle/>
          <a:p>
            <a:endParaRPr lang="zh-CN" altLang="en-US"/>
          </a:p>
        </p:txBody>
      </p:sp>
      <p:sp>
        <p:nvSpPr>
          <p:cNvPr id="5" name="灯片编号占位符 4"/>
          <p:cNvSpPr>
            <a:spLocks noGrp="1"/>
          </p:cNvSpPr>
          <p:nvPr>
            <p:ph type="sldNum" sz="quarter" idx="12"/>
          </p:nvPr>
        </p:nvSpPr>
        <p:spPr>
          <a:xfrm>
            <a:off x="6553200" y="4767265"/>
            <a:ext cx="2133600" cy="274637"/>
          </a:xfrm>
          <a:prstGeom prst="rect">
            <a:avLst/>
          </a:prstGeom>
        </p:spPr>
        <p:txBody>
          <a:bodyPr lIns="91414" tIns="45708" rIns="91414" bIns="45708"/>
          <a:lstStyle/>
          <a:p>
            <a:fld id="{16619504-AC76-442F-A9B4-E5E4DDF21A2D}"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1" y="4767265"/>
            <a:ext cx="2133600" cy="274637"/>
          </a:xfrm>
          <a:prstGeom prst="rect">
            <a:avLst/>
          </a:prstGeom>
        </p:spPr>
        <p:txBody>
          <a:bodyPr lIns="91414" tIns="45708" rIns="91414" bIns="45708"/>
          <a:lstStyle/>
          <a:p>
            <a:fld id="{9ED97C3E-F1CE-4C91-98E9-7997DC916CD7}" type="datetimeFigureOut">
              <a:rPr lang="zh-CN" altLang="en-US" smtClean="0"/>
              <a:pPr/>
              <a:t>2015/11/19</a:t>
            </a:fld>
            <a:endParaRPr lang="zh-CN" altLang="en-US"/>
          </a:p>
        </p:txBody>
      </p:sp>
      <p:sp>
        <p:nvSpPr>
          <p:cNvPr id="3" name="页脚占位符 2"/>
          <p:cNvSpPr>
            <a:spLocks noGrp="1"/>
          </p:cNvSpPr>
          <p:nvPr>
            <p:ph type="ftr" sz="quarter" idx="11"/>
          </p:nvPr>
        </p:nvSpPr>
        <p:spPr>
          <a:xfrm>
            <a:off x="3124200" y="4767265"/>
            <a:ext cx="2895600" cy="274637"/>
          </a:xfrm>
          <a:prstGeom prst="rect">
            <a:avLst/>
          </a:prstGeom>
        </p:spPr>
        <p:txBody>
          <a:bodyPr lIns="91414" tIns="45708" rIns="91414" bIns="45708"/>
          <a:lstStyle/>
          <a:p>
            <a:endParaRPr lang="zh-CN" altLang="en-US"/>
          </a:p>
        </p:txBody>
      </p:sp>
      <p:sp>
        <p:nvSpPr>
          <p:cNvPr id="4" name="灯片编号占位符 3"/>
          <p:cNvSpPr>
            <a:spLocks noGrp="1"/>
          </p:cNvSpPr>
          <p:nvPr>
            <p:ph type="sldNum" sz="quarter" idx="12"/>
          </p:nvPr>
        </p:nvSpPr>
        <p:spPr>
          <a:xfrm>
            <a:off x="6553200" y="4767265"/>
            <a:ext cx="2133600" cy="274637"/>
          </a:xfrm>
          <a:prstGeom prst="rect">
            <a:avLst/>
          </a:prstGeom>
        </p:spPr>
        <p:txBody>
          <a:bodyPr lIns="91414" tIns="45708" rIns="91414" bIns="45708"/>
          <a:lstStyle/>
          <a:p>
            <a:fld id="{16619504-AC76-442F-A9B4-E5E4DDF21A2D}"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90"/>
            <a:ext cx="3008313" cy="871537"/>
          </a:xfrm>
          <a:prstGeom prst="rect">
            <a:avLst/>
          </a:prstGeom>
        </p:spPr>
        <p:txBody>
          <a:bodyPr lIns="91414" tIns="45708" rIns="91414" bIns="45708"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437"/>
          </a:xfrm>
          <a:prstGeom prst="rect">
            <a:avLst/>
          </a:prstGeom>
        </p:spPr>
        <p:txBody>
          <a:bodyPr lIns="91414" tIns="45708" rIns="91414" bIns="45708"/>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5"/>
            <a:ext cx="3008313" cy="3517900"/>
          </a:xfrm>
          <a:prstGeom prst="rect">
            <a:avLst/>
          </a:prstGeom>
        </p:spPr>
        <p:txBody>
          <a:bodyPr lIns="91414" tIns="45708" rIns="91414" bIns="45708"/>
          <a:lstStyle>
            <a:lvl1pPr marL="0" indent="0">
              <a:buNone/>
              <a:defRPr sz="1400"/>
            </a:lvl1pPr>
            <a:lvl2pPr marL="457071" indent="0">
              <a:buNone/>
              <a:defRPr sz="1200"/>
            </a:lvl2pPr>
            <a:lvl3pPr marL="914140" indent="0">
              <a:buNone/>
              <a:defRPr sz="1000"/>
            </a:lvl3pPr>
            <a:lvl4pPr marL="1371212" indent="0">
              <a:buNone/>
              <a:defRPr sz="900"/>
            </a:lvl4pPr>
            <a:lvl5pPr marL="1828282" indent="0">
              <a:buNone/>
              <a:defRPr sz="900"/>
            </a:lvl5pPr>
            <a:lvl6pPr marL="2285352" indent="0">
              <a:buNone/>
              <a:defRPr sz="900"/>
            </a:lvl6pPr>
            <a:lvl7pPr marL="2742422" indent="0">
              <a:buNone/>
              <a:defRPr sz="900"/>
            </a:lvl7pPr>
            <a:lvl8pPr marL="3199493" indent="0">
              <a:buNone/>
              <a:defRPr sz="900"/>
            </a:lvl8pPr>
            <a:lvl9pPr marL="3656564"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1" y="4767265"/>
            <a:ext cx="2133600" cy="274637"/>
          </a:xfrm>
          <a:prstGeom prst="rect">
            <a:avLst/>
          </a:prstGeom>
        </p:spPr>
        <p:txBody>
          <a:bodyPr lIns="91414" tIns="45708" rIns="91414" bIns="45708"/>
          <a:lstStyle/>
          <a:p>
            <a:fld id="{9ED97C3E-F1CE-4C91-98E9-7997DC916CD7}" type="datetimeFigureOut">
              <a:rPr lang="zh-CN" altLang="en-US" smtClean="0"/>
              <a:pPr/>
              <a:t>2015/11/19</a:t>
            </a:fld>
            <a:endParaRPr lang="zh-CN" altLang="en-US"/>
          </a:p>
        </p:txBody>
      </p:sp>
      <p:sp>
        <p:nvSpPr>
          <p:cNvPr id="6" name="页脚占位符 5"/>
          <p:cNvSpPr>
            <a:spLocks noGrp="1"/>
          </p:cNvSpPr>
          <p:nvPr>
            <p:ph type="ftr" sz="quarter" idx="11"/>
          </p:nvPr>
        </p:nvSpPr>
        <p:spPr>
          <a:xfrm>
            <a:off x="3124200" y="4767265"/>
            <a:ext cx="2895600" cy="274637"/>
          </a:xfrm>
          <a:prstGeom prst="rect">
            <a:avLst/>
          </a:prstGeom>
        </p:spPr>
        <p:txBody>
          <a:bodyPr lIns="91414" tIns="45708" rIns="91414" bIns="45708"/>
          <a:lstStyle/>
          <a:p>
            <a:endParaRPr lang="zh-CN" altLang="en-US"/>
          </a:p>
        </p:txBody>
      </p:sp>
      <p:sp>
        <p:nvSpPr>
          <p:cNvPr id="7" name="灯片编号占位符 6"/>
          <p:cNvSpPr>
            <a:spLocks noGrp="1"/>
          </p:cNvSpPr>
          <p:nvPr>
            <p:ph type="sldNum" sz="quarter" idx="12"/>
          </p:nvPr>
        </p:nvSpPr>
        <p:spPr>
          <a:xfrm>
            <a:off x="6553200" y="4767265"/>
            <a:ext cx="2133600" cy="274637"/>
          </a:xfrm>
          <a:prstGeom prst="rect">
            <a:avLst/>
          </a:prstGeom>
        </p:spPr>
        <p:txBody>
          <a:bodyPr lIns="91414" tIns="45708" rIns="91414" bIns="45708"/>
          <a:lstStyle/>
          <a:p>
            <a:fld id="{16619504-AC76-442F-A9B4-E5E4DDF21A2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lIns="91414" tIns="45708" rIns="91414" bIns="45708"/>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lIns="91414" tIns="45708" rIns="91414" bIns="4570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1" y="4767264"/>
            <a:ext cx="2133600" cy="273844"/>
          </a:xfrm>
          <a:prstGeom prst="rect">
            <a:avLst/>
          </a:prstGeom>
        </p:spPr>
        <p:txBody>
          <a:bodyPr lIns="91414" tIns="45708" rIns="91414" bIns="45708"/>
          <a:lstStyle/>
          <a:p>
            <a:fld id="{530820CF-B880-4189-942D-D702A7CBA730}" type="datetimeFigureOut">
              <a:rPr lang="zh-CN" altLang="en-US" smtClean="0"/>
              <a:pPr/>
              <a:t>2015/11/19</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lIns="91414" tIns="45708" rIns="91414" bIns="45708"/>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lIns="91414" tIns="45708" rIns="91414" bIns="45708"/>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9" y="3600451"/>
            <a:ext cx="5486400" cy="425450"/>
          </a:xfrm>
          <a:prstGeom prst="rect">
            <a:avLst/>
          </a:prstGeom>
        </p:spPr>
        <p:txBody>
          <a:bodyPr lIns="91414" tIns="45708" rIns="91414" bIns="45708"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9" y="460375"/>
            <a:ext cx="5486400" cy="3086100"/>
          </a:xfrm>
          <a:prstGeom prst="rect">
            <a:avLst/>
          </a:prstGeom>
        </p:spPr>
        <p:txBody>
          <a:bodyPr lIns="91414" tIns="45708" rIns="91414" bIns="45708"/>
          <a:lstStyle>
            <a:lvl1pPr marL="0" indent="0">
              <a:buNone/>
              <a:defRPr sz="3200"/>
            </a:lvl1pPr>
            <a:lvl2pPr marL="457071" indent="0">
              <a:buNone/>
              <a:defRPr sz="2800"/>
            </a:lvl2pPr>
            <a:lvl3pPr marL="914140" indent="0">
              <a:buNone/>
              <a:defRPr sz="2400"/>
            </a:lvl3pPr>
            <a:lvl4pPr marL="1371212" indent="0">
              <a:buNone/>
              <a:defRPr sz="2000"/>
            </a:lvl4pPr>
            <a:lvl5pPr marL="1828282" indent="0">
              <a:buNone/>
              <a:defRPr sz="2000"/>
            </a:lvl5pPr>
            <a:lvl6pPr marL="2285352" indent="0">
              <a:buNone/>
              <a:defRPr sz="2000"/>
            </a:lvl6pPr>
            <a:lvl7pPr marL="2742422" indent="0">
              <a:buNone/>
              <a:defRPr sz="2000"/>
            </a:lvl7pPr>
            <a:lvl8pPr marL="3199493" indent="0">
              <a:buNone/>
              <a:defRPr sz="2000"/>
            </a:lvl8pPr>
            <a:lvl9pPr marL="3656564" indent="0">
              <a:buNone/>
              <a:defRPr sz="2000"/>
            </a:lvl9pPr>
          </a:lstStyle>
          <a:p>
            <a:endParaRPr lang="zh-CN" altLang="en-US"/>
          </a:p>
        </p:txBody>
      </p:sp>
      <p:sp>
        <p:nvSpPr>
          <p:cNvPr id="4" name="文本占位符 3"/>
          <p:cNvSpPr>
            <a:spLocks noGrp="1"/>
          </p:cNvSpPr>
          <p:nvPr>
            <p:ph type="body" sz="half" idx="2"/>
          </p:nvPr>
        </p:nvSpPr>
        <p:spPr>
          <a:xfrm>
            <a:off x="1792289" y="4025901"/>
            <a:ext cx="5486400" cy="603250"/>
          </a:xfrm>
          <a:prstGeom prst="rect">
            <a:avLst/>
          </a:prstGeom>
        </p:spPr>
        <p:txBody>
          <a:bodyPr lIns="91414" tIns="45708" rIns="91414" bIns="45708"/>
          <a:lstStyle>
            <a:lvl1pPr marL="0" indent="0">
              <a:buNone/>
              <a:defRPr sz="1400"/>
            </a:lvl1pPr>
            <a:lvl2pPr marL="457071" indent="0">
              <a:buNone/>
              <a:defRPr sz="1200"/>
            </a:lvl2pPr>
            <a:lvl3pPr marL="914140" indent="0">
              <a:buNone/>
              <a:defRPr sz="1000"/>
            </a:lvl3pPr>
            <a:lvl4pPr marL="1371212" indent="0">
              <a:buNone/>
              <a:defRPr sz="900"/>
            </a:lvl4pPr>
            <a:lvl5pPr marL="1828282" indent="0">
              <a:buNone/>
              <a:defRPr sz="900"/>
            </a:lvl5pPr>
            <a:lvl6pPr marL="2285352" indent="0">
              <a:buNone/>
              <a:defRPr sz="900"/>
            </a:lvl6pPr>
            <a:lvl7pPr marL="2742422" indent="0">
              <a:buNone/>
              <a:defRPr sz="900"/>
            </a:lvl7pPr>
            <a:lvl8pPr marL="3199493" indent="0">
              <a:buNone/>
              <a:defRPr sz="900"/>
            </a:lvl8pPr>
            <a:lvl9pPr marL="3656564"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1" y="4767265"/>
            <a:ext cx="2133600" cy="274637"/>
          </a:xfrm>
          <a:prstGeom prst="rect">
            <a:avLst/>
          </a:prstGeom>
        </p:spPr>
        <p:txBody>
          <a:bodyPr lIns="91414" tIns="45708" rIns="91414" bIns="45708"/>
          <a:lstStyle/>
          <a:p>
            <a:fld id="{9ED97C3E-F1CE-4C91-98E9-7997DC916CD7}" type="datetimeFigureOut">
              <a:rPr lang="zh-CN" altLang="en-US" smtClean="0"/>
              <a:pPr/>
              <a:t>2015/11/19</a:t>
            </a:fld>
            <a:endParaRPr lang="zh-CN" altLang="en-US"/>
          </a:p>
        </p:txBody>
      </p:sp>
      <p:sp>
        <p:nvSpPr>
          <p:cNvPr id="6" name="页脚占位符 5"/>
          <p:cNvSpPr>
            <a:spLocks noGrp="1"/>
          </p:cNvSpPr>
          <p:nvPr>
            <p:ph type="ftr" sz="quarter" idx="11"/>
          </p:nvPr>
        </p:nvSpPr>
        <p:spPr>
          <a:xfrm>
            <a:off x="3124200" y="4767265"/>
            <a:ext cx="2895600" cy="274637"/>
          </a:xfrm>
          <a:prstGeom prst="rect">
            <a:avLst/>
          </a:prstGeom>
        </p:spPr>
        <p:txBody>
          <a:bodyPr lIns="91414" tIns="45708" rIns="91414" bIns="45708"/>
          <a:lstStyle/>
          <a:p>
            <a:endParaRPr lang="zh-CN" altLang="en-US"/>
          </a:p>
        </p:txBody>
      </p:sp>
      <p:sp>
        <p:nvSpPr>
          <p:cNvPr id="7" name="灯片编号占位符 6"/>
          <p:cNvSpPr>
            <a:spLocks noGrp="1"/>
          </p:cNvSpPr>
          <p:nvPr>
            <p:ph type="sldNum" sz="quarter" idx="12"/>
          </p:nvPr>
        </p:nvSpPr>
        <p:spPr>
          <a:xfrm>
            <a:off x="6553200" y="4767265"/>
            <a:ext cx="2133600" cy="274637"/>
          </a:xfrm>
          <a:prstGeom prst="rect">
            <a:avLst/>
          </a:prstGeom>
        </p:spPr>
        <p:txBody>
          <a:bodyPr lIns="91414" tIns="45708" rIns="91414" bIns="45708"/>
          <a:lstStyle/>
          <a:p>
            <a:fld id="{16619504-AC76-442F-A9B4-E5E4DDF21A2D}"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lIns="91414" tIns="45708" rIns="91414" bIns="4570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2"/>
            <a:ext cx="8229600" cy="3394075"/>
          </a:xfrm>
          <a:prstGeom prst="rect">
            <a:avLst/>
          </a:prstGeom>
        </p:spPr>
        <p:txBody>
          <a:bodyPr vert="eaVert" lIns="91414" tIns="45708" rIns="91414" bIns="4570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1" y="4767265"/>
            <a:ext cx="2133600" cy="274637"/>
          </a:xfrm>
          <a:prstGeom prst="rect">
            <a:avLst/>
          </a:prstGeom>
        </p:spPr>
        <p:txBody>
          <a:bodyPr lIns="91414" tIns="45708" rIns="91414" bIns="45708"/>
          <a:lstStyle/>
          <a:p>
            <a:fld id="{9ED97C3E-F1CE-4C91-98E9-7997DC916CD7}" type="datetimeFigureOut">
              <a:rPr lang="zh-CN" altLang="en-US" smtClean="0"/>
              <a:pPr/>
              <a:t>2015/11/19</a:t>
            </a:fld>
            <a:endParaRPr lang="zh-CN" altLang="en-US"/>
          </a:p>
        </p:txBody>
      </p:sp>
      <p:sp>
        <p:nvSpPr>
          <p:cNvPr id="5" name="页脚占位符 4"/>
          <p:cNvSpPr>
            <a:spLocks noGrp="1"/>
          </p:cNvSpPr>
          <p:nvPr>
            <p:ph type="ftr" sz="quarter" idx="11"/>
          </p:nvPr>
        </p:nvSpPr>
        <p:spPr>
          <a:xfrm>
            <a:off x="3124200" y="4767265"/>
            <a:ext cx="2895600" cy="274637"/>
          </a:xfrm>
          <a:prstGeom prst="rect">
            <a:avLst/>
          </a:prstGeom>
        </p:spPr>
        <p:txBody>
          <a:bodyPr lIns="91414" tIns="45708" rIns="91414" bIns="45708"/>
          <a:lstStyle/>
          <a:p>
            <a:endParaRPr lang="zh-CN" altLang="en-US"/>
          </a:p>
        </p:txBody>
      </p:sp>
      <p:sp>
        <p:nvSpPr>
          <p:cNvPr id="6" name="灯片编号占位符 5"/>
          <p:cNvSpPr>
            <a:spLocks noGrp="1"/>
          </p:cNvSpPr>
          <p:nvPr>
            <p:ph type="sldNum" sz="quarter" idx="12"/>
          </p:nvPr>
        </p:nvSpPr>
        <p:spPr>
          <a:xfrm>
            <a:off x="6553200" y="4767265"/>
            <a:ext cx="2133600" cy="274637"/>
          </a:xfrm>
          <a:prstGeom prst="rect">
            <a:avLst/>
          </a:prstGeom>
        </p:spPr>
        <p:txBody>
          <a:bodyPr lIns="91414" tIns="45708" rIns="91414" bIns="45708"/>
          <a:lstStyle/>
          <a:p>
            <a:fld id="{16619504-AC76-442F-A9B4-E5E4DDF21A2D}"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7"/>
            <a:ext cx="2057400" cy="4387850"/>
          </a:xfrm>
          <a:prstGeom prst="rect">
            <a:avLst/>
          </a:prstGeom>
        </p:spPr>
        <p:txBody>
          <a:bodyPr vert="eaVert" lIns="91414" tIns="45708" rIns="91414" bIns="4570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7"/>
            <a:ext cx="6019800" cy="4387850"/>
          </a:xfrm>
          <a:prstGeom prst="rect">
            <a:avLst/>
          </a:prstGeom>
        </p:spPr>
        <p:txBody>
          <a:bodyPr vert="eaVert" lIns="91414" tIns="45708" rIns="91414" bIns="4570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1" y="4767265"/>
            <a:ext cx="2133600" cy="274637"/>
          </a:xfrm>
          <a:prstGeom prst="rect">
            <a:avLst/>
          </a:prstGeom>
        </p:spPr>
        <p:txBody>
          <a:bodyPr lIns="91414" tIns="45708" rIns="91414" bIns="45708"/>
          <a:lstStyle/>
          <a:p>
            <a:fld id="{9ED97C3E-F1CE-4C91-98E9-7997DC916CD7}" type="datetimeFigureOut">
              <a:rPr lang="zh-CN" altLang="en-US" smtClean="0"/>
              <a:pPr/>
              <a:t>2015/11/19</a:t>
            </a:fld>
            <a:endParaRPr lang="zh-CN" altLang="en-US"/>
          </a:p>
        </p:txBody>
      </p:sp>
      <p:sp>
        <p:nvSpPr>
          <p:cNvPr id="5" name="页脚占位符 4"/>
          <p:cNvSpPr>
            <a:spLocks noGrp="1"/>
          </p:cNvSpPr>
          <p:nvPr>
            <p:ph type="ftr" sz="quarter" idx="11"/>
          </p:nvPr>
        </p:nvSpPr>
        <p:spPr>
          <a:xfrm>
            <a:off x="3124200" y="4767265"/>
            <a:ext cx="2895600" cy="274637"/>
          </a:xfrm>
          <a:prstGeom prst="rect">
            <a:avLst/>
          </a:prstGeom>
        </p:spPr>
        <p:txBody>
          <a:bodyPr lIns="91414" tIns="45708" rIns="91414" bIns="45708"/>
          <a:lstStyle/>
          <a:p>
            <a:endParaRPr lang="zh-CN" altLang="en-US"/>
          </a:p>
        </p:txBody>
      </p:sp>
      <p:sp>
        <p:nvSpPr>
          <p:cNvPr id="6" name="灯片编号占位符 5"/>
          <p:cNvSpPr>
            <a:spLocks noGrp="1"/>
          </p:cNvSpPr>
          <p:nvPr>
            <p:ph type="sldNum" sz="quarter" idx="12"/>
          </p:nvPr>
        </p:nvSpPr>
        <p:spPr>
          <a:xfrm>
            <a:off x="6553200" y="4767265"/>
            <a:ext cx="2133600" cy="274637"/>
          </a:xfrm>
          <a:prstGeom prst="rect">
            <a:avLst/>
          </a:prstGeom>
        </p:spPr>
        <p:txBody>
          <a:bodyPr lIns="91414" tIns="45708" rIns="91414" bIns="45708"/>
          <a:lstStyle/>
          <a:p>
            <a:fld id="{16619504-AC76-442F-A9B4-E5E4DDF21A2D}"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5"/>
            <a:ext cx="7772400" cy="1101725"/>
          </a:xfrm>
          <a:prstGeom prst="rect">
            <a:avLst/>
          </a:prstGeom>
        </p:spPr>
        <p:txBody>
          <a:bodyPr lIns="91414" tIns="45708" rIns="91414" bIns="4570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lIns="91414" tIns="45708" rIns="91414" bIns="45708"/>
          <a:lstStyle>
            <a:lvl1pPr marL="0" indent="0" algn="ctr">
              <a:buNone/>
              <a:defRPr>
                <a:solidFill>
                  <a:schemeClr val="tx1">
                    <a:tint val="75000"/>
                  </a:schemeClr>
                </a:solidFill>
              </a:defRPr>
            </a:lvl1pPr>
            <a:lvl2pPr marL="457071" indent="0" algn="ctr">
              <a:buNone/>
              <a:defRPr>
                <a:solidFill>
                  <a:schemeClr val="tx1">
                    <a:tint val="75000"/>
                  </a:schemeClr>
                </a:solidFill>
              </a:defRPr>
            </a:lvl2pPr>
            <a:lvl3pPr marL="914140" indent="0" algn="ctr">
              <a:buNone/>
              <a:defRPr>
                <a:solidFill>
                  <a:schemeClr val="tx1">
                    <a:tint val="75000"/>
                  </a:schemeClr>
                </a:solidFill>
              </a:defRPr>
            </a:lvl3pPr>
            <a:lvl4pPr marL="1371212" indent="0" algn="ctr">
              <a:buNone/>
              <a:defRPr>
                <a:solidFill>
                  <a:schemeClr val="tx1">
                    <a:tint val="75000"/>
                  </a:schemeClr>
                </a:solidFill>
              </a:defRPr>
            </a:lvl4pPr>
            <a:lvl5pPr marL="1828282" indent="0" algn="ctr">
              <a:buNone/>
              <a:defRPr>
                <a:solidFill>
                  <a:schemeClr val="tx1">
                    <a:tint val="75000"/>
                  </a:schemeClr>
                </a:solidFill>
              </a:defRPr>
            </a:lvl5pPr>
            <a:lvl6pPr marL="2285352" indent="0" algn="ctr">
              <a:buNone/>
              <a:defRPr>
                <a:solidFill>
                  <a:schemeClr val="tx1">
                    <a:tint val="75000"/>
                  </a:schemeClr>
                </a:solidFill>
              </a:defRPr>
            </a:lvl6pPr>
            <a:lvl7pPr marL="2742422" indent="0" algn="ctr">
              <a:buNone/>
              <a:defRPr>
                <a:solidFill>
                  <a:schemeClr val="tx1">
                    <a:tint val="75000"/>
                  </a:schemeClr>
                </a:solidFill>
              </a:defRPr>
            </a:lvl7pPr>
            <a:lvl8pPr marL="3199493" indent="0" algn="ctr">
              <a:buNone/>
              <a:defRPr>
                <a:solidFill>
                  <a:schemeClr val="tx1">
                    <a:tint val="75000"/>
                  </a:schemeClr>
                </a:solidFill>
              </a:defRPr>
            </a:lvl8pPr>
            <a:lvl9pPr marL="3656564"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1" y="4767265"/>
            <a:ext cx="2133600" cy="274637"/>
          </a:xfrm>
          <a:prstGeom prst="rect">
            <a:avLst/>
          </a:prstGeom>
        </p:spPr>
        <p:txBody>
          <a:bodyPr lIns="91414" tIns="45708" rIns="91414" bIns="45708"/>
          <a:lstStyle/>
          <a:p>
            <a:fld id="{7B952422-9346-49C1-A84E-FD29E8C4785D}" type="datetimeFigureOut">
              <a:rPr lang="zh-CN" altLang="en-US" smtClean="0"/>
              <a:pPr/>
              <a:t>2015/11/19</a:t>
            </a:fld>
            <a:endParaRPr lang="zh-CN" altLang="en-US"/>
          </a:p>
        </p:txBody>
      </p:sp>
      <p:sp>
        <p:nvSpPr>
          <p:cNvPr id="5" name="页脚占位符 4"/>
          <p:cNvSpPr>
            <a:spLocks noGrp="1"/>
          </p:cNvSpPr>
          <p:nvPr>
            <p:ph type="ftr" sz="quarter" idx="11"/>
          </p:nvPr>
        </p:nvSpPr>
        <p:spPr>
          <a:xfrm>
            <a:off x="3124200" y="4767265"/>
            <a:ext cx="2895600" cy="274637"/>
          </a:xfrm>
          <a:prstGeom prst="rect">
            <a:avLst/>
          </a:prstGeom>
        </p:spPr>
        <p:txBody>
          <a:bodyPr lIns="91414" tIns="45708" rIns="91414" bIns="45708"/>
          <a:lstStyle/>
          <a:p>
            <a:endParaRPr lang="zh-CN" altLang="en-US"/>
          </a:p>
        </p:txBody>
      </p:sp>
      <p:sp>
        <p:nvSpPr>
          <p:cNvPr id="6" name="灯片编号占位符 5"/>
          <p:cNvSpPr>
            <a:spLocks noGrp="1"/>
          </p:cNvSpPr>
          <p:nvPr>
            <p:ph type="sldNum" sz="quarter" idx="12"/>
          </p:nvPr>
        </p:nvSpPr>
        <p:spPr>
          <a:xfrm>
            <a:off x="6553200" y="4767265"/>
            <a:ext cx="2133600" cy="274637"/>
          </a:xfrm>
          <a:prstGeom prst="rect">
            <a:avLst/>
          </a:prstGeom>
        </p:spPr>
        <p:txBody>
          <a:bodyPr lIns="91414" tIns="45708" rIns="91414" bIns="45708"/>
          <a:lstStyle/>
          <a:p>
            <a:fld id="{F8CAF808-B033-4539-BC16-04BA1F95A620}"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lIns="91414" tIns="45708" rIns="91414" bIns="45708"/>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2"/>
            <a:ext cx="8229600" cy="3394075"/>
          </a:xfrm>
          <a:prstGeom prst="rect">
            <a:avLst/>
          </a:prstGeom>
        </p:spPr>
        <p:txBody>
          <a:bodyPr lIns="91414" tIns="45708" rIns="91414" bIns="4570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1" y="4767265"/>
            <a:ext cx="2133600" cy="274637"/>
          </a:xfrm>
          <a:prstGeom prst="rect">
            <a:avLst/>
          </a:prstGeom>
        </p:spPr>
        <p:txBody>
          <a:bodyPr lIns="91414" tIns="45708" rIns="91414" bIns="45708"/>
          <a:lstStyle/>
          <a:p>
            <a:fld id="{7B952422-9346-49C1-A84E-FD29E8C4785D}" type="datetimeFigureOut">
              <a:rPr lang="zh-CN" altLang="en-US" smtClean="0"/>
              <a:pPr/>
              <a:t>2015/11/19</a:t>
            </a:fld>
            <a:endParaRPr lang="zh-CN" altLang="en-US"/>
          </a:p>
        </p:txBody>
      </p:sp>
      <p:sp>
        <p:nvSpPr>
          <p:cNvPr id="5" name="页脚占位符 4"/>
          <p:cNvSpPr>
            <a:spLocks noGrp="1"/>
          </p:cNvSpPr>
          <p:nvPr>
            <p:ph type="ftr" sz="quarter" idx="11"/>
          </p:nvPr>
        </p:nvSpPr>
        <p:spPr>
          <a:xfrm>
            <a:off x="3124200" y="4767265"/>
            <a:ext cx="2895600" cy="274637"/>
          </a:xfrm>
          <a:prstGeom prst="rect">
            <a:avLst/>
          </a:prstGeom>
        </p:spPr>
        <p:txBody>
          <a:bodyPr lIns="91414" tIns="45708" rIns="91414" bIns="45708"/>
          <a:lstStyle/>
          <a:p>
            <a:endParaRPr lang="zh-CN" altLang="en-US"/>
          </a:p>
        </p:txBody>
      </p:sp>
      <p:sp>
        <p:nvSpPr>
          <p:cNvPr id="6" name="灯片编号占位符 5"/>
          <p:cNvSpPr>
            <a:spLocks noGrp="1"/>
          </p:cNvSpPr>
          <p:nvPr>
            <p:ph type="sldNum" sz="quarter" idx="12"/>
          </p:nvPr>
        </p:nvSpPr>
        <p:spPr>
          <a:xfrm>
            <a:off x="6553200" y="4767265"/>
            <a:ext cx="2133600" cy="274637"/>
          </a:xfrm>
          <a:prstGeom prst="rect">
            <a:avLst/>
          </a:prstGeom>
        </p:spPr>
        <p:txBody>
          <a:bodyPr lIns="91414" tIns="45708" rIns="91414" bIns="45708"/>
          <a:lstStyle/>
          <a:p>
            <a:fld id="{F8CAF808-B033-4539-BC16-04BA1F95A620}"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5"/>
            <a:ext cx="7772400" cy="1022350"/>
          </a:xfrm>
          <a:prstGeom prst="rect">
            <a:avLst/>
          </a:prstGeom>
        </p:spPr>
        <p:txBody>
          <a:bodyPr lIns="91414" tIns="45708" rIns="91414" bIns="45708"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79640"/>
            <a:ext cx="7772400" cy="1125537"/>
          </a:xfrm>
          <a:prstGeom prst="rect">
            <a:avLst/>
          </a:prstGeom>
        </p:spPr>
        <p:txBody>
          <a:bodyPr lIns="91414" tIns="45708" rIns="91414" bIns="45708" anchor="b"/>
          <a:lstStyle>
            <a:lvl1pPr marL="0" indent="0">
              <a:buNone/>
              <a:defRPr sz="2000">
                <a:solidFill>
                  <a:schemeClr val="tx1">
                    <a:tint val="75000"/>
                  </a:schemeClr>
                </a:solidFill>
              </a:defRPr>
            </a:lvl1pPr>
            <a:lvl2pPr marL="457071" indent="0">
              <a:buNone/>
              <a:defRPr sz="1800">
                <a:solidFill>
                  <a:schemeClr val="tx1">
                    <a:tint val="75000"/>
                  </a:schemeClr>
                </a:solidFill>
              </a:defRPr>
            </a:lvl2pPr>
            <a:lvl3pPr marL="914140" indent="0">
              <a:buNone/>
              <a:defRPr sz="1600">
                <a:solidFill>
                  <a:schemeClr val="tx1">
                    <a:tint val="75000"/>
                  </a:schemeClr>
                </a:solidFill>
              </a:defRPr>
            </a:lvl3pPr>
            <a:lvl4pPr marL="1371212" indent="0">
              <a:buNone/>
              <a:defRPr sz="1400">
                <a:solidFill>
                  <a:schemeClr val="tx1">
                    <a:tint val="75000"/>
                  </a:schemeClr>
                </a:solidFill>
              </a:defRPr>
            </a:lvl4pPr>
            <a:lvl5pPr marL="1828282" indent="0">
              <a:buNone/>
              <a:defRPr sz="1400">
                <a:solidFill>
                  <a:schemeClr val="tx1">
                    <a:tint val="75000"/>
                  </a:schemeClr>
                </a:solidFill>
              </a:defRPr>
            </a:lvl5pPr>
            <a:lvl6pPr marL="2285352" indent="0">
              <a:buNone/>
              <a:defRPr sz="1400">
                <a:solidFill>
                  <a:schemeClr val="tx1">
                    <a:tint val="75000"/>
                  </a:schemeClr>
                </a:solidFill>
              </a:defRPr>
            </a:lvl6pPr>
            <a:lvl7pPr marL="2742422" indent="0">
              <a:buNone/>
              <a:defRPr sz="1400">
                <a:solidFill>
                  <a:schemeClr val="tx1">
                    <a:tint val="75000"/>
                  </a:schemeClr>
                </a:solidFill>
              </a:defRPr>
            </a:lvl7pPr>
            <a:lvl8pPr marL="3199493" indent="0">
              <a:buNone/>
              <a:defRPr sz="1400">
                <a:solidFill>
                  <a:schemeClr val="tx1">
                    <a:tint val="75000"/>
                  </a:schemeClr>
                </a:solidFill>
              </a:defRPr>
            </a:lvl8pPr>
            <a:lvl9pPr marL="3656564"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1" y="4767265"/>
            <a:ext cx="2133600" cy="274637"/>
          </a:xfrm>
          <a:prstGeom prst="rect">
            <a:avLst/>
          </a:prstGeom>
        </p:spPr>
        <p:txBody>
          <a:bodyPr lIns="91414" tIns="45708" rIns="91414" bIns="45708"/>
          <a:lstStyle/>
          <a:p>
            <a:fld id="{7B952422-9346-49C1-A84E-FD29E8C4785D}" type="datetimeFigureOut">
              <a:rPr lang="zh-CN" altLang="en-US" smtClean="0"/>
              <a:pPr/>
              <a:t>2015/11/19</a:t>
            </a:fld>
            <a:endParaRPr lang="zh-CN" altLang="en-US"/>
          </a:p>
        </p:txBody>
      </p:sp>
      <p:sp>
        <p:nvSpPr>
          <p:cNvPr id="5" name="页脚占位符 4"/>
          <p:cNvSpPr>
            <a:spLocks noGrp="1"/>
          </p:cNvSpPr>
          <p:nvPr>
            <p:ph type="ftr" sz="quarter" idx="11"/>
          </p:nvPr>
        </p:nvSpPr>
        <p:spPr>
          <a:xfrm>
            <a:off x="3124200" y="4767265"/>
            <a:ext cx="2895600" cy="274637"/>
          </a:xfrm>
          <a:prstGeom prst="rect">
            <a:avLst/>
          </a:prstGeom>
        </p:spPr>
        <p:txBody>
          <a:bodyPr lIns="91414" tIns="45708" rIns="91414" bIns="45708"/>
          <a:lstStyle/>
          <a:p>
            <a:endParaRPr lang="zh-CN" altLang="en-US"/>
          </a:p>
        </p:txBody>
      </p:sp>
      <p:sp>
        <p:nvSpPr>
          <p:cNvPr id="6" name="灯片编号占位符 5"/>
          <p:cNvSpPr>
            <a:spLocks noGrp="1"/>
          </p:cNvSpPr>
          <p:nvPr>
            <p:ph type="sldNum" sz="quarter" idx="12"/>
          </p:nvPr>
        </p:nvSpPr>
        <p:spPr>
          <a:xfrm>
            <a:off x="6553200" y="4767265"/>
            <a:ext cx="2133600" cy="274637"/>
          </a:xfrm>
          <a:prstGeom prst="rect">
            <a:avLst/>
          </a:prstGeom>
        </p:spPr>
        <p:txBody>
          <a:bodyPr lIns="91414" tIns="45708" rIns="91414" bIns="45708"/>
          <a:lstStyle/>
          <a:p>
            <a:fld id="{F8CAF808-B033-4539-BC16-04BA1F95A620}"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lIns="91414" tIns="45708" rIns="91414" bIns="45708"/>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2"/>
            <a:ext cx="4038600" cy="3394075"/>
          </a:xfrm>
          <a:prstGeom prst="rect">
            <a:avLst/>
          </a:prstGeom>
        </p:spPr>
        <p:txBody>
          <a:bodyPr lIns="91414" tIns="45708" rIns="91414" bIns="45708"/>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2"/>
            <a:ext cx="4038600" cy="3394075"/>
          </a:xfrm>
          <a:prstGeom prst="rect">
            <a:avLst/>
          </a:prstGeom>
        </p:spPr>
        <p:txBody>
          <a:bodyPr lIns="91414" tIns="45708" rIns="91414" bIns="45708"/>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1" y="4767265"/>
            <a:ext cx="2133600" cy="274637"/>
          </a:xfrm>
          <a:prstGeom prst="rect">
            <a:avLst/>
          </a:prstGeom>
        </p:spPr>
        <p:txBody>
          <a:bodyPr lIns="91414" tIns="45708" rIns="91414" bIns="45708"/>
          <a:lstStyle/>
          <a:p>
            <a:fld id="{7B952422-9346-49C1-A84E-FD29E8C4785D}" type="datetimeFigureOut">
              <a:rPr lang="zh-CN" altLang="en-US" smtClean="0"/>
              <a:pPr/>
              <a:t>2015/11/19</a:t>
            </a:fld>
            <a:endParaRPr lang="zh-CN" altLang="en-US"/>
          </a:p>
        </p:txBody>
      </p:sp>
      <p:sp>
        <p:nvSpPr>
          <p:cNvPr id="6" name="页脚占位符 5"/>
          <p:cNvSpPr>
            <a:spLocks noGrp="1"/>
          </p:cNvSpPr>
          <p:nvPr>
            <p:ph type="ftr" sz="quarter" idx="11"/>
          </p:nvPr>
        </p:nvSpPr>
        <p:spPr>
          <a:xfrm>
            <a:off x="3124200" y="4767265"/>
            <a:ext cx="2895600" cy="274637"/>
          </a:xfrm>
          <a:prstGeom prst="rect">
            <a:avLst/>
          </a:prstGeom>
        </p:spPr>
        <p:txBody>
          <a:bodyPr lIns="91414" tIns="45708" rIns="91414" bIns="45708"/>
          <a:lstStyle/>
          <a:p>
            <a:endParaRPr lang="zh-CN" altLang="en-US"/>
          </a:p>
        </p:txBody>
      </p:sp>
      <p:sp>
        <p:nvSpPr>
          <p:cNvPr id="7" name="灯片编号占位符 6"/>
          <p:cNvSpPr>
            <a:spLocks noGrp="1"/>
          </p:cNvSpPr>
          <p:nvPr>
            <p:ph type="sldNum" sz="quarter" idx="12"/>
          </p:nvPr>
        </p:nvSpPr>
        <p:spPr>
          <a:xfrm>
            <a:off x="6553200" y="4767265"/>
            <a:ext cx="2133600" cy="274637"/>
          </a:xfrm>
          <a:prstGeom prst="rect">
            <a:avLst/>
          </a:prstGeom>
        </p:spPr>
        <p:txBody>
          <a:bodyPr lIns="91414" tIns="45708" rIns="91414" bIns="45708"/>
          <a:lstStyle/>
          <a:p>
            <a:fld id="{F8CAF808-B033-4539-BC16-04BA1F95A620}" type="slidenum">
              <a:rPr lang="zh-CN" altLang="en-US" smtClean="0"/>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lIns="91414" tIns="45708" rIns="91414" bIns="45708"/>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a:prstGeom prst="rect">
            <a:avLst/>
          </a:prstGeom>
        </p:spPr>
        <p:txBody>
          <a:bodyPr lIns="91414" tIns="45708" rIns="91414" bIns="45708" anchor="b"/>
          <a:lstStyle>
            <a:lvl1pPr marL="0" indent="0">
              <a:buNone/>
              <a:defRPr sz="2400" b="1"/>
            </a:lvl1pPr>
            <a:lvl2pPr marL="457071" indent="0">
              <a:buNone/>
              <a:defRPr sz="2000" b="1"/>
            </a:lvl2pPr>
            <a:lvl3pPr marL="914140" indent="0">
              <a:buNone/>
              <a:defRPr sz="1800" b="1"/>
            </a:lvl3pPr>
            <a:lvl4pPr marL="1371212" indent="0">
              <a:buNone/>
              <a:defRPr sz="1600" b="1"/>
            </a:lvl4pPr>
            <a:lvl5pPr marL="1828282" indent="0">
              <a:buNone/>
              <a:defRPr sz="1600" b="1"/>
            </a:lvl5pPr>
            <a:lvl6pPr marL="2285352" indent="0">
              <a:buNone/>
              <a:defRPr sz="1600" b="1"/>
            </a:lvl6pPr>
            <a:lvl7pPr marL="2742422" indent="0">
              <a:buNone/>
              <a:defRPr sz="1600" b="1"/>
            </a:lvl7pPr>
            <a:lvl8pPr marL="3199493" indent="0">
              <a:buNone/>
              <a:defRPr sz="1600" b="1"/>
            </a:lvl8pPr>
            <a:lvl9pPr marL="3656564"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1"/>
            <a:ext cx="4040188" cy="2962275"/>
          </a:xfrm>
          <a:prstGeom prst="rect">
            <a:avLst/>
          </a:prstGeom>
        </p:spPr>
        <p:txBody>
          <a:bodyPr lIns="91414" tIns="45708" rIns="91414" bIns="45708"/>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0938"/>
            <a:ext cx="4041775" cy="481012"/>
          </a:xfrm>
          <a:prstGeom prst="rect">
            <a:avLst/>
          </a:prstGeom>
        </p:spPr>
        <p:txBody>
          <a:bodyPr lIns="91414" tIns="45708" rIns="91414" bIns="45708" anchor="b"/>
          <a:lstStyle>
            <a:lvl1pPr marL="0" indent="0">
              <a:buNone/>
              <a:defRPr sz="2400" b="1"/>
            </a:lvl1pPr>
            <a:lvl2pPr marL="457071" indent="0">
              <a:buNone/>
              <a:defRPr sz="2000" b="1"/>
            </a:lvl2pPr>
            <a:lvl3pPr marL="914140" indent="0">
              <a:buNone/>
              <a:defRPr sz="1800" b="1"/>
            </a:lvl3pPr>
            <a:lvl4pPr marL="1371212" indent="0">
              <a:buNone/>
              <a:defRPr sz="1600" b="1"/>
            </a:lvl4pPr>
            <a:lvl5pPr marL="1828282" indent="0">
              <a:buNone/>
              <a:defRPr sz="1600" b="1"/>
            </a:lvl5pPr>
            <a:lvl6pPr marL="2285352" indent="0">
              <a:buNone/>
              <a:defRPr sz="1600" b="1"/>
            </a:lvl6pPr>
            <a:lvl7pPr marL="2742422" indent="0">
              <a:buNone/>
              <a:defRPr sz="1600" b="1"/>
            </a:lvl7pPr>
            <a:lvl8pPr marL="3199493" indent="0">
              <a:buNone/>
              <a:defRPr sz="1600" b="1"/>
            </a:lvl8pPr>
            <a:lvl9pPr marL="3656564"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951"/>
            <a:ext cx="4041775" cy="2962275"/>
          </a:xfrm>
          <a:prstGeom prst="rect">
            <a:avLst/>
          </a:prstGeom>
        </p:spPr>
        <p:txBody>
          <a:bodyPr lIns="91414" tIns="45708" rIns="91414" bIns="45708"/>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1" y="4767265"/>
            <a:ext cx="2133600" cy="274637"/>
          </a:xfrm>
          <a:prstGeom prst="rect">
            <a:avLst/>
          </a:prstGeom>
        </p:spPr>
        <p:txBody>
          <a:bodyPr lIns="91414" tIns="45708" rIns="91414" bIns="45708"/>
          <a:lstStyle/>
          <a:p>
            <a:fld id="{7B952422-9346-49C1-A84E-FD29E8C4785D}" type="datetimeFigureOut">
              <a:rPr lang="zh-CN" altLang="en-US" smtClean="0"/>
              <a:pPr/>
              <a:t>2015/11/19</a:t>
            </a:fld>
            <a:endParaRPr lang="zh-CN" altLang="en-US"/>
          </a:p>
        </p:txBody>
      </p:sp>
      <p:sp>
        <p:nvSpPr>
          <p:cNvPr id="8" name="页脚占位符 7"/>
          <p:cNvSpPr>
            <a:spLocks noGrp="1"/>
          </p:cNvSpPr>
          <p:nvPr>
            <p:ph type="ftr" sz="quarter" idx="11"/>
          </p:nvPr>
        </p:nvSpPr>
        <p:spPr>
          <a:xfrm>
            <a:off x="3124200" y="4767265"/>
            <a:ext cx="2895600" cy="274637"/>
          </a:xfrm>
          <a:prstGeom prst="rect">
            <a:avLst/>
          </a:prstGeom>
        </p:spPr>
        <p:txBody>
          <a:bodyPr lIns="91414" tIns="45708" rIns="91414" bIns="45708"/>
          <a:lstStyle/>
          <a:p>
            <a:endParaRPr lang="zh-CN" altLang="en-US"/>
          </a:p>
        </p:txBody>
      </p:sp>
      <p:sp>
        <p:nvSpPr>
          <p:cNvPr id="9" name="灯片编号占位符 8"/>
          <p:cNvSpPr>
            <a:spLocks noGrp="1"/>
          </p:cNvSpPr>
          <p:nvPr>
            <p:ph type="sldNum" sz="quarter" idx="12"/>
          </p:nvPr>
        </p:nvSpPr>
        <p:spPr>
          <a:xfrm>
            <a:off x="6553200" y="4767265"/>
            <a:ext cx="2133600" cy="274637"/>
          </a:xfrm>
          <a:prstGeom prst="rect">
            <a:avLst/>
          </a:prstGeom>
        </p:spPr>
        <p:txBody>
          <a:bodyPr lIns="91414" tIns="45708" rIns="91414" bIns="45708"/>
          <a:lstStyle/>
          <a:p>
            <a:fld id="{F8CAF808-B033-4539-BC16-04BA1F95A620}" type="slidenum">
              <a:rPr lang="zh-CN" altLang="en-US" smtClean="0"/>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lIns="91414" tIns="45708" rIns="91414" bIns="45708"/>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1" y="4767265"/>
            <a:ext cx="2133600" cy="274637"/>
          </a:xfrm>
          <a:prstGeom prst="rect">
            <a:avLst/>
          </a:prstGeom>
        </p:spPr>
        <p:txBody>
          <a:bodyPr lIns="91414" tIns="45708" rIns="91414" bIns="45708"/>
          <a:lstStyle/>
          <a:p>
            <a:fld id="{7B952422-9346-49C1-A84E-FD29E8C4785D}" type="datetimeFigureOut">
              <a:rPr lang="zh-CN" altLang="en-US" smtClean="0"/>
              <a:pPr/>
              <a:t>2015/11/19</a:t>
            </a:fld>
            <a:endParaRPr lang="zh-CN" altLang="en-US"/>
          </a:p>
        </p:txBody>
      </p:sp>
      <p:sp>
        <p:nvSpPr>
          <p:cNvPr id="4" name="页脚占位符 3"/>
          <p:cNvSpPr>
            <a:spLocks noGrp="1"/>
          </p:cNvSpPr>
          <p:nvPr>
            <p:ph type="ftr" sz="quarter" idx="11"/>
          </p:nvPr>
        </p:nvSpPr>
        <p:spPr>
          <a:xfrm>
            <a:off x="3124200" y="4767265"/>
            <a:ext cx="2895600" cy="274637"/>
          </a:xfrm>
          <a:prstGeom prst="rect">
            <a:avLst/>
          </a:prstGeom>
        </p:spPr>
        <p:txBody>
          <a:bodyPr lIns="91414" tIns="45708" rIns="91414" bIns="45708"/>
          <a:lstStyle/>
          <a:p>
            <a:endParaRPr lang="zh-CN" altLang="en-US"/>
          </a:p>
        </p:txBody>
      </p:sp>
      <p:sp>
        <p:nvSpPr>
          <p:cNvPr id="5" name="灯片编号占位符 4"/>
          <p:cNvSpPr>
            <a:spLocks noGrp="1"/>
          </p:cNvSpPr>
          <p:nvPr>
            <p:ph type="sldNum" sz="quarter" idx="12"/>
          </p:nvPr>
        </p:nvSpPr>
        <p:spPr>
          <a:xfrm>
            <a:off x="6553200" y="4767265"/>
            <a:ext cx="2133600" cy="274637"/>
          </a:xfrm>
          <a:prstGeom prst="rect">
            <a:avLst/>
          </a:prstGeom>
        </p:spPr>
        <p:txBody>
          <a:bodyPr lIns="91414" tIns="45708" rIns="91414" bIns="45708"/>
          <a:lstStyle/>
          <a:p>
            <a:fld id="{F8CAF808-B033-4539-BC16-04BA1F95A620}" type="slidenum">
              <a:rPr lang="zh-CN" altLang="en-US" smtClean="0"/>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1" y="4767265"/>
            <a:ext cx="2133600" cy="274637"/>
          </a:xfrm>
          <a:prstGeom prst="rect">
            <a:avLst/>
          </a:prstGeom>
        </p:spPr>
        <p:txBody>
          <a:bodyPr lIns="91414" tIns="45708" rIns="91414" bIns="45708"/>
          <a:lstStyle/>
          <a:p>
            <a:fld id="{7B952422-9346-49C1-A84E-FD29E8C4785D}" type="datetimeFigureOut">
              <a:rPr lang="zh-CN" altLang="en-US" smtClean="0"/>
              <a:pPr/>
              <a:t>2015/11/19</a:t>
            </a:fld>
            <a:endParaRPr lang="zh-CN" altLang="en-US"/>
          </a:p>
        </p:txBody>
      </p:sp>
      <p:sp>
        <p:nvSpPr>
          <p:cNvPr id="3" name="页脚占位符 2"/>
          <p:cNvSpPr>
            <a:spLocks noGrp="1"/>
          </p:cNvSpPr>
          <p:nvPr>
            <p:ph type="ftr" sz="quarter" idx="11"/>
          </p:nvPr>
        </p:nvSpPr>
        <p:spPr>
          <a:xfrm>
            <a:off x="3124200" y="4767265"/>
            <a:ext cx="2895600" cy="274637"/>
          </a:xfrm>
          <a:prstGeom prst="rect">
            <a:avLst/>
          </a:prstGeom>
        </p:spPr>
        <p:txBody>
          <a:bodyPr lIns="91414" tIns="45708" rIns="91414" bIns="45708"/>
          <a:lstStyle/>
          <a:p>
            <a:endParaRPr lang="zh-CN" altLang="en-US"/>
          </a:p>
        </p:txBody>
      </p:sp>
      <p:sp>
        <p:nvSpPr>
          <p:cNvPr id="4" name="灯片编号占位符 3"/>
          <p:cNvSpPr>
            <a:spLocks noGrp="1"/>
          </p:cNvSpPr>
          <p:nvPr>
            <p:ph type="sldNum" sz="quarter" idx="12"/>
          </p:nvPr>
        </p:nvSpPr>
        <p:spPr>
          <a:xfrm>
            <a:off x="6553200" y="4767265"/>
            <a:ext cx="2133600" cy="274637"/>
          </a:xfrm>
          <a:prstGeom prst="rect">
            <a:avLst/>
          </a:prstGeom>
        </p:spPr>
        <p:txBody>
          <a:bodyPr lIns="91414" tIns="45708" rIns="91414" bIns="45708"/>
          <a:lstStyle/>
          <a:p>
            <a:fld id="{F8CAF808-B033-4539-BC16-04BA1F95A620}"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a:prstGeom prst="rect">
            <a:avLst/>
          </a:prstGeom>
        </p:spPr>
        <p:txBody>
          <a:bodyPr lIns="91414" tIns="45708" rIns="91414" bIns="45708"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a:prstGeom prst="rect">
            <a:avLst/>
          </a:prstGeom>
        </p:spPr>
        <p:txBody>
          <a:bodyPr lIns="91414" tIns="45708" rIns="91414" bIns="45708" anchor="b"/>
          <a:lstStyle>
            <a:lvl1pPr marL="0" indent="0">
              <a:buNone/>
              <a:defRPr sz="2000">
                <a:solidFill>
                  <a:schemeClr val="tx1">
                    <a:tint val="75000"/>
                  </a:schemeClr>
                </a:solidFill>
              </a:defRPr>
            </a:lvl1pPr>
            <a:lvl2pPr marL="457071" indent="0">
              <a:buNone/>
              <a:defRPr sz="1800">
                <a:solidFill>
                  <a:schemeClr val="tx1">
                    <a:tint val="75000"/>
                  </a:schemeClr>
                </a:solidFill>
              </a:defRPr>
            </a:lvl2pPr>
            <a:lvl3pPr marL="914140" indent="0">
              <a:buNone/>
              <a:defRPr sz="1600">
                <a:solidFill>
                  <a:schemeClr val="tx1">
                    <a:tint val="75000"/>
                  </a:schemeClr>
                </a:solidFill>
              </a:defRPr>
            </a:lvl3pPr>
            <a:lvl4pPr marL="1371212" indent="0">
              <a:buNone/>
              <a:defRPr sz="1400">
                <a:solidFill>
                  <a:schemeClr val="tx1">
                    <a:tint val="75000"/>
                  </a:schemeClr>
                </a:solidFill>
              </a:defRPr>
            </a:lvl4pPr>
            <a:lvl5pPr marL="1828282" indent="0">
              <a:buNone/>
              <a:defRPr sz="1400">
                <a:solidFill>
                  <a:schemeClr val="tx1">
                    <a:tint val="75000"/>
                  </a:schemeClr>
                </a:solidFill>
              </a:defRPr>
            </a:lvl5pPr>
            <a:lvl6pPr marL="2285352" indent="0">
              <a:buNone/>
              <a:defRPr sz="1400">
                <a:solidFill>
                  <a:schemeClr val="tx1">
                    <a:tint val="75000"/>
                  </a:schemeClr>
                </a:solidFill>
              </a:defRPr>
            </a:lvl6pPr>
            <a:lvl7pPr marL="2742422" indent="0">
              <a:buNone/>
              <a:defRPr sz="1400">
                <a:solidFill>
                  <a:schemeClr val="tx1">
                    <a:tint val="75000"/>
                  </a:schemeClr>
                </a:solidFill>
              </a:defRPr>
            </a:lvl7pPr>
            <a:lvl8pPr marL="3199493" indent="0">
              <a:buNone/>
              <a:defRPr sz="1400">
                <a:solidFill>
                  <a:schemeClr val="tx1">
                    <a:tint val="75000"/>
                  </a:schemeClr>
                </a:solidFill>
              </a:defRPr>
            </a:lvl8pPr>
            <a:lvl9pPr marL="3656564"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1" y="4767264"/>
            <a:ext cx="2133600" cy="273844"/>
          </a:xfrm>
          <a:prstGeom prst="rect">
            <a:avLst/>
          </a:prstGeom>
        </p:spPr>
        <p:txBody>
          <a:bodyPr lIns="91414" tIns="45708" rIns="91414" bIns="45708"/>
          <a:lstStyle/>
          <a:p>
            <a:fld id="{530820CF-B880-4189-942D-D702A7CBA730}" type="datetimeFigureOut">
              <a:rPr lang="zh-CN" altLang="en-US" smtClean="0"/>
              <a:pPr/>
              <a:t>2015/11/19</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lIns="91414" tIns="45708" rIns="91414" bIns="45708"/>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lIns="91414" tIns="45708" rIns="91414" bIns="45708"/>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90"/>
            <a:ext cx="3008313" cy="871537"/>
          </a:xfrm>
          <a:prstGeom prst="rect">
            <a:avLst/>
          </a:prstGeom>
        </p:spPr>
        <p:txBody>
          <a:bodyPr lIns="91414" tIns="45708" rIns="91414" bIns="45708"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437"/>
          </a:xfrm>
          <a:prstGeom prst="rect">
            <a:avLst/>
          </a:prstGeom>
        </p:spPr>
        <p:txBody>
          <a:bodyPr lIns="91414" tIns="45708" rIns="91414" bIns="45708"/>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5"/>
            <a:ext cx="3008313" cy="3517900"/>
          </a:xfrm>
          <a:prstGeom prst="rect">
            <a:avLst/>
          </a:prstGeom>
        </p:spPr>
        <p:txBody>
          <a:bodyPr lIns="91414" tIns="45708" rIns="91414" bIns="45708"/>
          <a:lstStyle>
            <a:lvl1pPr marL="0" indent="0">
              <a:buNone/>
              <a:defRPr sz="1400"/>
            </a:lvl1pPr>
            <a:lvl2pPr marL="457071" indent="0">
              <a:buNone/>
              <a:defRPr sz="1200"/>
            </a:lvl2pPr>
            <a:lvl3pPr marL="914140" indent="0">
              <a:buNone/>
              <a:defRPr sz="1000"/>
            </a:lvl3pPr>
            <a:lvl4pPr marL="1371212" indent="0">
              <a:buNone/>
              <a:defRPr sz="900"/>
            </a:lvl4pPr>
            <a:lvl5pPr marL="1828282" indent="0">
              <a:buNone/>
              <a:defRPr sz="900"/>
            </a:lvl5pPr>
            <a:lvl6pPr marL="2285352" indent="0">
              <a:buNone/>
              <a:defRPr sz="900"/>
            </a:lvl6pPr>
            <a:lvl7pPr marL="2742422" indent="0">
              <a:buNone/>
              <a:defRPr sz="900"/>
            </a:lvl7pPr>
            <a:lvl8pPr marL="3199493" indent="0">
              <a:buNone/>
              <a:defRPr sz="900"/>
            </a:lvl8pPr>
            <a:lvl9pPr marL="3656564"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1" y="4767265"/>
            <a:ext cx="2133600" cy="274637"/>
          </a:xfrm>
          <a:prstGeom prst="rect">
            <a:avLst/>
          </a:prstGeom>
        </p:spPr>
        <p:txBody>
          <a:bodyPr lIns="91414" tIns="45708" rIns="91414" bIns="45708"/>
          <a:lstStyle/>
          <a:p>
            <a:fld id="{7B952422-9346-49C1-A84E-FD29E8C4785D}" type="datetimeFigureOut">
              <a:rPr lang="zh-CN" altLang="en-US" smtClean="0"/>
              <a:pPr/>
              <a:t>2015/11/19</a:t>
            </a:fld>
            <a:endParaRPr lang="zh-CN" altLang="en-US"/>
          </a:p>
        </p:txBody>
      </p:sp>
      <p:sp>
        <p:nvSpPr>
          <p:cNvPr id="6" name="页脚占位符 5"/>
          <p:cNvSpPr>
            <a:spLocks noGrp="1"/>
          </p:cNvSpPr>
          <p:nvPr>
            <p:ph type="ftr" sz="quarter" idx="11"/>
          </p:nvPr>
        </p:nvSpPr>
        <p:spPr>
          <a:xfrm>
            <a:off x="3124200" y="4767265"/>
            <a:ext cx="2895600" cy="274637"/>
          </a:xfrm>
          <a:prstGeom prst="rect">
            <a:avLst/>
          </a:prstGeom>
        </p:spPr>
        <p:txBody>
          <a:bodyPr lIns="91414" tIns="45708" rIns="91414" bIns="45708"/>
          <a:lstStyle/>
          <a:p>
            <a:endParaRPr lang="zh-CN" altLang="en-US"/>
          </a:p>
        </p:txBody>
      </p:sp>
      <p:sp>
        <p:nvSpPr>
          <p:cNvPr id="7" name="灯片编号占位符 6"/>
          <p:cNvSpPr>
            <a:spLocks noGrp="1"/>
          </p:cNvSpPr>
          <p:nvPr>
            <p:ph type="sldNum" sz="quarter" idx="12"/>
          </p:nvPr>
        </p:nvSpPr>
        <p:spPr>
          <a:xfrm>
            <a:off x="6553200" y="4767265"/>
            <a:ext cx="2133600" cy="274637"/>
          </a:xfrm>
          <a:prstGeom prst="rect">
            <a:avLst/>
          </a:prstGeom>
        </p:spPr>
        <p:txBody>
          <a:bodyPr lIns="91414" tIns="45708" rIns="91414" bIns="45708"/>
          <a:lstStyle/>
          <a:p>
            <a:fld id="{F8CAF808-B033-4539-BC16-04BA1F95A620}" type="slidenum">
              <a:rPr lang="zh-CN" altLang="en-US" smtClean="0"/>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9" y="3600451"/>
            <a:ext cx="5486400" cy="425450"/>
          </a:xfrm>
          <a:prstGeom prst="rect">
            <a:avLst/>
          </a:prstGeom>
        </p:spPr>
        <p:txBody>
          <a:bodyPr lIns="91414" tIns="45708" rIns="91414" bIns="45708"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9" y="460375"/>
            <a:ext cx="5486400" cy="3086100"/>
          </a:xfrm>
          <a:prstGeom prst="rect">
            <a:avLst/>
          </a:prstGeom>
        </p:spPr>
        <p:txBody>
          <a:bodyPr lIns="91414" tIns="45708" rIns="91414" bIns="45708"/>
          <a:lstStyle>
            <a:lvl1pPr marL="0" indent="0">
              <a:buNone/>
              <a:defRPr sz="3200"/>
            </a:lvl1pPr>
            <a:lvl2pPr marL="457071" indent="0">
              <a:buNone/>
              <a:defRPr sz="2800"/>
            </a:lvl2pPr>
            <a:lvl3pPr marL="914140" indent="0">
              <a:buNone/>
              <a:defRPr sz="2400"/>
            </a:lvl3pPr>
            <a:lvl4pPr marL="1371212" indent="0">
              <a:buNone/>
              <a:defRPr sz="2000"/>
            </a:lvl4pPr>
            <a:lvl5pPr marL="1828282" indent="0">
              <a:buNone/>
              <a:defRPr sz="2000"/>
            </a:lvl5pPr>
            <a:lvl6pPr marL="2285352" indent="0">
              <a:buNone/>
              <a:defRPr sz="2000"/>
            </a:lvl6pPr>
            <a:lvl7pPr marL="2742422" indent="0">
              <a:buNone/>
              <a:defRPr sz="2000"/>
            </a:lvl7pPr>
            <a:lvl8pPr marL="3199493" indent="0">
              <a:buNone/>
              <a:defRPr sz="2000"/>
            </a:lvl8pPr>
            <a:lvl9pPr marL="3656564" indent="0">
              <a:buNone/>
              <a:defRPr sz="2000"/>
            </a:lvl9pPr>
          </a:lstStyle>
          <a:p>
            <a:endParaRPr lang="zh-CN" altLang="en-US"/>
          </a:p>
        </p:txBody>
      </p:sp>
      <p:sp>
        <p:nvSpPr>
          <p:cNvPr id="4" name="文本占位符 3"/>
          <p:cNvSpPr>
            <a:spLocks noGrp="1"/>
          </p:cNvSpPr>
          <p:nvPr>
            <p:ph type="body" sz="half" idx="2"/>
          </p:nvPr>
        </p:nvSpPr>
        <p:spPr>
          <a:xfrm>
            <a:off x="1792289" y="4025901"/>
            <a:ext cx="5486400" cy="603250"/>
          </a:xfrm>
          <a:prstGeom prst="rect">
            <a:avLst/>
          </a:prstGeom>
        </p:spPr>
        <p:txBody>
          <a:bodyPr lIns="91414" tIns="45708" rIns="91414" bIns="45708"/>
          <a:lstStyle>
            <a:lvl1pPr marL="0" indent="0">
              <a:buNone/>
              <a:defRPr sz="1400"/>
            </a:lvl1pPr>
            <a:lvl2pPr marL="457071" indent="0">
              <a:buNone/>
              <a:defRPr sz="1200"/>
            </a:lvl2pPr>
            <a:lvl3pPr marL="914140" indent="0">
              <a:buNone/>
              <a:defRPr sz="1000"/>
            </a:lvl3pPr>
            <a:lvl4pPr marL="1371212" indent="0">
              <a:buNone/>
              <a:defRPr sz="900"/>
            </a:lvl4pPr>
            <a:lvl5pPr marL="1828282" indent="0">
              <a:buNone/>
              <a:defRPr sz="900"/>
            </a:lvl5pPr>
            <a:lvl6pPr marL="2285352" indent="0">
              <a:buNone/>
              <a:defRPr sz="900"/>
            </a:lvl6pPr>
            <a:lvl7pPr marL="2742422" indent="0">
              <a:buNone/>
              <a:defRPr sz="900"/>
            </a:lvl7pPr>
            <a:lvl8pPr marL="3199493" indent="0">
              <a:buNone/>
              <a:defRPr sz="900"/>
            </a:lvl8pPr>
            <a:lvl9pPr marL="3656564"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1" y="4767265"/>
            <a:ext cx="2133600" cy="274637"/>
          </a:xfrm>
          <a:prstGeom prst="rect">
            <a:avLst/>
          </a:prstGeom>
        </p:spPr>
        <p:txBody>
          <a:bodyPr lIns="91414" tIns="45708" rIns="91414" bIns="45708"/>
          <a:lstStyle/>
          <a:p>
            <a:fld id="{7B952422-9346-49C1-A84E-FD29E8C4785D}" type="datetimeFigureOut">
              <a:rPr lang="zh-CN" altLang="en-US" smtClean="0"/>
              <a:pPr/>
              <a:t>2015/11/19</a:t>
            </a:fld>
            <a:endParaRPr lang="zh-CN" altLang="en-US"/>
          </a:p>
        </p:txBody>
      </p:sp>
      <p:sp>
        <p:nvSpPr>
          <p:cNvPr id="6" name="页脚占位符 5"/>
          <p:cNvSpPr>
            <a:spLocks noGrp="1"/>
          </p:cNvSpPr>
          <p:nvPr>
            <p:ph type="ftr" sz="quarter" idx="11"/>
          </p:nvPr>
        </p:nvSpPr>
        <p:spPr>
          <a:xfrm>
            <a:off x="3124200" y="4767265"/>
            <a:ext cx="2895600" cy="274637"/>
          </a:xfrm>
          <a:prstGeom prst="rect">
            <a:avLst/>
          </a:prstGeom>
        </p:spPr>
        <p:txBody>
          <a:bodyPr lIns="91414" tIns="45708" rIns="91414" bIns="45708"/>
          <a:lstStyle/>
          <a:p>
            <a:endParaRPr lang="zh-CN" altLang="en-US"/>
          </a:p>
        </p:txBody>
      </p:sp>
      <p:sp>
        <p:nvSpPr>
          <p:cNvPr id="7" name="灯片编号占位符 6"/>
          <p:cNvSpPr>
            <a:spLocks noGrp="1"/>
          </p:cNvSpPr>
          <p:nvPr>
            <p:ph type="sldNum" sz="quarter" idx="12"/>
          </p:nvPr>
        </p:nvSpPr>
        <p:spPr>
          <a:xfrm>
            <a:off x="6553200" y="4767265"/>
            <a:ext cx="2133600" cy="274637"/>
          </a:xfrm>
          <a:prstGeom prst="rect">
            <a:avLst/>
          </a:prstGeom>
        </p:spPr>
        <p:txBody>
          <a:bodyPr lIns="91414" tIns="45708" rIns="91414" bIns="45708"/>
          <a:lstStyle/>
          <a:p>
            <a:fld id="{F8CAF808-B033-4539-BC16-04BA1F95A620}" type="slidenum">
              <a:rPr lang="zh-CN" altLang="en-US" smtClean="0"/>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lIns="91414" tIns="45708" rIns="91414" bIns="4570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2"/>
            <a:ext cx="8229600" cy="3394075"/>
          </a:xfrm>
          <a:prstGeom prst="rect">
            <a:avLst/>
          </a:prstGeom>
        </p:spPr>
        <p:txBody>
          <a:bodyPr vert="eaVert" lIns="91414" tIns="45708" rIns="91414" bIns="4570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1" y="4767265"/>
            <a:ext cx="2133600" cy="274637"/>
          </a:xfrm>
          <a:prstGeom prst="rect">
            <a:avLst/>
          </a:prstGeom>
        </p:spPr>
        <p:txBody>
          <a:bodyPr lIns="91414" tIns="45708" rIns="91414" bIns="45708"/>
          <a:lstStyle/>
          <a:p>
            <a:fld id="{7B952422-9346-49C1-A84E-FD29E8C4785D}" type="datetimeFigureOut">
              <a:rPr lang="zh-CN" altLang="en-US" smtClean="0"/>
              <a:pPr/>
              <a:t>2015/11/19</a:t>
            </a:fld>
            <a:endParaRPr lang="zh-CN" altLang="en-US"/>
          </a:p>
        </p:txBody>
      </p:sp>
      <p:sp>
        <p:nvSpPr>
          <p:cNvPr id="5" name="页脚占位符 4"/>
          <p:cNvSpPr>
            <a:spLocks noGrp="1"/>
          </p:cNvSpPr>
          <p:nvPr>
            <p:ph type="ftr" sz="quarter" idx="11"/>
          </p:nvPr>
        </p:nvSpPr>
        <p:spPr>
          <a:xfrm>
            <a:off x="3124200" y="4767265"/>
            <a:ext cx="2895600" cy="274637"/>
          </a:xfrm>
          <a:prstGeom prst="rect">
            <a:avLst/>
          </a:prstGeom>
        </p:spPr>
        <p:txBody>
          <a:bodyPr lIns="91414" tIns="45708" rIns="91414" bIns="45708"/>
          <a:lstStyle/>
          <a:p>
            <a:endParaRPr lang="zh-CN" altLang="en-US"/>
          </a:p>
        </p:txBody>
      </p:sp>
      <p:sp>
        <p:nvSpPr>
          <p:cNvPr id="6" name="灯片编号占位符 5"/>
          <p:cNvSpPr>
            <a:spLocks noGrp="1"/>
          </p:cNvSpPr>
          <p:nvPr>
            <p:ph type="sldNum" sz="quarter" idx="12"/>
          </p:nvPr>
        </p:nvSpPr>
        <p:spPr>
          <a:xfrm>
            <a:off x="6553200" y="4767265"/>
            <a:ext cx="2133600" cy="274637"/>
          </a:xfrm>
          <a:prstGeom prst="rect">
            <a:avLst/>
          </a:prstGeom>
        </p:spPr>
        <p:txBody>
          <a:bodyPr lIns="91414" tIns="45708" rIns="91414" bIns="45708"/>
          <a:lstStyle/>
          <a:p>
            <a:fld id="{F8CAF808-B033-4539-BC16-04BA1F95A620}" type="slidenum">
              <a:rPr lang="zh-CN" altLang="en-US" smtClean="0"/>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7"/>
            <a:ext cx="2057400" cy="4387850"/>
          </a:xfrm>
          <a:prstGeom prst="rect">
            <a:avLst/>
          </a:prstGeom>
        </p:spPr>
        <p:txBody>
          <a:bodyPr vert="eaVert" lIns="91414" tIns="45708" rIns="91414" bIns="4570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7"/>
            <a:ext cx="6019800" cy="4387850"/>
          </a:xfrm>
          <a:prstGeom prst="rect">
            <a:avLst/>
          </a:prstGeom>
        </p:spPr>
        <p:txBody>
          <a:bodyPr vert="eaVert" lIns="91414" tIns="45708" rIns="91414" bIns="4570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1" y="4767265"/>
            <a:ext cx="2133600" cy="274637"/>
          </a:xfrm>
          <a:prstGeom prst="rect">
            <a:avLst/>
          </a:prstGeom>
        </p:spPr>
        <p:txBody>
          <a:bodyPr lIns="91414" tIns="45708" rIns="91414" bIns="45708"/>
          <a:lstStyle/>
          <a:p>
            <a:fld id="{7B952422-9346-49C1-A84E-FD29E8C4785D}" type="datetimeFigureOut">
              <a:rPr lang="zh-CN" altLang="en-US" smtClean="0"/>
              <a:pPr/>
              <a:t>2015/11/19</a:t>
            </a:fld>
            <a:endParaRPr lang="zh-CN" altLang="en-US"/>
          </a:p>
        </p:txBody>
      </p:sp>
      <p:sp>
        <p:nvSpPr>
          <p:cNvPr id="5" name="页脚占位符 4"/>
          <p:cNvSpPr>
            <a:spLocks noGrp="1"/>
          </p:cNvSpPr>
          <p:nvPr>
            <p:ph type="ftr" sz="quarter" idx="11"/>
          </p:nvPr>
        </p:nvSpPr>
        <p:spPr>
          <a:xfrm>
            <a:off x="3124200" y="4767265"/>
            <a:ext cx="2895600" cy="274637"/>
          </a:xfrm>
          <a:prstGeom prst="rect">
            <a:avLst/>
          </a:prstGeom>
        </p:spPr>
        <p:txBody>
          <a:bodyPr lIns="91414" tIns="45708" rIns="91414" bIns="45708"/>
          <a:lstStyle/>
          <a:p>
            <a:endParaRPr lang="zh-CN" altLang="en-US"/>
          </a:p>
        </p:txBody>
      </p:sp>
      <p:sp>
        <p:nvSpPr>
          <p:cNvPr id="6" name="灯片编号占位符 5"/>
          <p:cNvSpPr>
            <a:spLocks noGrp="1"/>
          </p:cNvSpPr>
          <p:nvPr>
            <p:ph type="sldNum" sz="quarter" idx="12"/>
          </p:nvPr>
        </p:nvSpPr>
        <p:spPr>
          <a:xfrm>
            <a:off x="6553200" y="4767265"/>
            <a:ext cx="2133600" cy="274637"/>
          </a:xfrm>
          <a:prstGeom prst="rect">
            <a:avLst/>
          </a:prstGeom>
        </p:spPr>
        <p:txBody>
          <a:bodyPr lIns="91414" tIns="45708" rIns="91414" bIns="45708"/>
          <a:lstStyle/>
          <a:p>
            <a:fld id="{F8CAF808-B033-4539-BC16-04BA1F95A620}" type="slidenum">
              <a:rPr lang="zh-CN" altLang="en-US" smtClean="0"/>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622" y="1597819"/>
            <a:ext cx="7772757" cy="1102519"/>
          </a:xfrm>
          <a:prstGeom prst="rect">
            <a:avLst/>
          </a:prstGeom>
        </p:spPr>
        <p:txBody>
          <a:bodyPr lIns="68562" tIns="34281" rIns="68562" bIns="34281"/>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243" y="2914650"/>
            <a:ext cx="6401514" cy="1314450"/>
          </a:xfrm>
          <a:prstGeom prst="rect">
            <a:avLst/>
          </a:prstGeom>
        </p:spPr>
        <p:txBody>
          <a:bodyPr lIns="68562" tIns="34281" rIns="68562" bIns="34281"/>
          <a:lstStyle>
            <a:lvl1pPr marL="0" indent="0" algn="ctr">
              <a:buNone/>
              <a:defRPr/>
            </a:lvl1pPr>
            <a:lvl2pPr marL="342809" indent="0" algn="ctr">
              <a:buNone/>
              <a:defRPr/>
            </a:lvl2pPr>
            <a:lvl3pPr marL="685617" indent="0" algn="ctr">
              <a:buNone/>
              <a:defRPr/>
            </a:lvl3pPr>
            <a:lvl4pPr marL="1028426" indent="0" algn="ctr">
              <a:buNone/>
              <a:defRPr/>
            </a:lvl4pPr>
            <a:lvl5pPr marL="1371234" indent="0" algn="ctr">
              <a:buNone/>
              <a:defRPr/>
            </a:lvl5pPr>
            <a:lvl6pPr marL="1714043" indent="0" algn="ctr">
              <a:buNone/>
              <a:defRPr/>
            </a:lvl6pPr>
            <a:lvl7pPr marL="2056851" indent="0" algn="ctr">
              <a:buNone/>
              <a:defRPr/>
            </a:lvl7pPr>
            <a:lvl8pPr marL="2399660" indent="0" algn="ctr">
              <a:buNone/>
              <a:defRPr/>
            </a:lvl8pPr>
            <a:lvl9pPr marL="2742468"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21270822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9"/>
            <a:ext cx="8229838" cy="857250"/>
          </a:xfrm>
          <a:prstGeom prst="rect">
            <a:avLst/>
          </a:prstGeom>
        </p:spPr>
        <p:txBody>
          <a:bodyPr lIns="68562" tIns="34281" rIns="68562" bIns="34281"/>
          <a:lstStyle/>
          <a:p>
            <a:r>
              <a:rPr lang="zh-CN" altLang="en-US" smtClean="0"/>
              <a:t>单击此处编辑母版标题样式</a:t>
            </a:r>
            <a:endParaRPr lang="zh-CN" altLang="en-US"/>
          </a:p>
        </p:txBody>
      </p:sp>
      <p:sp>
        <p:nvSpPr>
          <p:cNvPr id="3" name="内容占位符 2"/>
          <p:cNvSpPr>
            <a:spLocks noGrp="1"/>
          </p:cNvSpPr>
          <p:nvPr>
            <p:ph idx="1"/>
          </p:nvPr>
        </p:nvSpPr>
        <p:spPr>
          <a:xfrm>
            <a:off x="457081" y="1200151"/>
            <a:ext cx="8229838" cy="3394472"/>
          </a:xfrm>
          <a:prstGeom prst="rect">
            <a:avLst/>
          </a:prstGeom>
        </p:spPr>
        <p:txBody>
          <a:bodyPr lIns="68562" tIns="34281" rIns="68562" bIns="3428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6163900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522" y="3305176"/>
            <a:ext cx="7772757" cy="1021556"/>
          </a:xfrm>
          <a:prstGeom prst="rect">
            <a:avLst/>
          </a:prstGeom>
        </p:spPr>
        <p:txBody>
          <a:bodyPr lIns="68562" tIns="34281" rIns="68562" bIns="34281"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522" y="2180035"/>
            <a:ext cx="7772757" cy="1125140"/>
          </a:xfrm>
          <a:prstGeom prst="rect">
            <a:avLst/>
          </a:prstGeom>
        </p:spPr>
        <p:txBody>
          <a:bodyPr lIns="68562" tIns="34281" rIns="68562" bIns="34281" anchor="b"/>
          <a:lstStyle>
            <a:lvl1pPr marL="0" indent="0">
              <a:buNone/>
              <a:defRPr sz="1500"/>
            </a:lvl1pPr>
            <a:lvl2pPr marL="342809" indent="0">
              <a:buNone/>
              <a:defRPr sz="1300"/>
            </a:lvl2pPr>
            <a:lvl3pPr marL="685617" indent="0">
              <a:buNone/>
              <a:defRPr sz="1200"/>
            </a:lvl3pPr>
            <a:lvl4pPr marL="1028426" indent="0">
              <a:buNone/>
              <a:defRPr sz="1000"/>
            </a:lvl4pPr>
            <a:lvl5pPr marL="1371234" indent="0">
              <a:buNone/>
              <a:defRPr sz="1000"/>
            </a:lvl5pPr>
            <a:lvl6pPr marL="1714043" indent="0">
              <a:buNone/>
              <a:defRPr sz="1000"/>
            </a:lvl6pPr>
            <a:lvl7pPr marL="2056851" indent="0">
              <a:buNone/>
              <a:defRPr sz="1000"/>
            </a:lvl7pPr>
            <a:lvl8pPr marL="2399660" indent="0">
              <a:buNone/>
              <a:defRPr sz="1000"/>
            </a:lvl8pPr>
            <a:lvl9pPr marL="2742468"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xmlns="" val="30656329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9"/>
            <a:ext cx="8229838" cy="857250"/>
          </a:xfrm>
          <a:prstGeom prst="rect">
            <a:avLst/>
          </a:prstGeom>
        </p:spPr>
        <p:txBody>
          <a:bodyPr lIns="68562" tIns="34281" rIns="68562" bIns="34281"/>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081" y="1200151"/>
            <a:ext cx="4057784" cy="3394472"/>
          </a:xfrm>
          <a:prstGeom prst="rect">
            <a:avLst/>
          </a:prstGeom>
        </p:spPr>
        <p:txBody>
          <a:bodyPr lIns="68562" tIns="34281" rIns="68562" bIns="34281"/>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36" y="1200151"/>
            <a:ext cx="4057784" cy="3394472"/>
          </a:xfrm>
          <a:prstGeom prst="rect">
            <a:avLst/>
          </a:prstGeom>
        </p:spPr>
        <p:txBody>
          <a:bodyPr lIns="68562" tIns="34281" rIns="68562" bIns="34281"/>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1629774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9"/>
            <a:ext cx="8229838" cy="857250"/>
          </a:xfrm>
          <a:prstGeom prst="rect">
            <a:avLst/>
          </a:prstGeom>
        </p:spPr>
        <p:txBody>
          <a:bodyPr lIns="68562" tIns="34281" rIns="68562" bIns="34281"/>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081" y="1151335"/>
            <a:ext cx="4039929" cy="479822"/>
          </a:xfrm>
          <a:prstGeom prst="rect">
            <a:avLst/>
          </a:prstGeom>
        </p:spPr>
        <p:txBody>
          <a:bodyPr lIns="68562" tIns="34281" rIns="68562" bIns="34281" anchor="b"/>
          <a:lstStyle>
            <a:lvl1pPr marL="0" indent="0">
              <a:buNone/>
              <a:defRPr sz="1800" b="1"/>
            </a:lvl1pPr>
            <a:lvl2pPr marL="342809" indent="0">
              <a:buNone/>
              <a:defRPr sz="1500" b="1"/>
            </a:lvl2pPr>
            <a:lvl3pPr marL="685617" indent="0">
              <a:buNone/>
              <a:defRPr sz="130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081" y="1631156"/>
            <a:ext cx="4039929" cy="2963466"/>
          </a:xfrm>
          <a:prstGeom prst="rect">
            <a:avLst/>
          </a:prstGeom>
        </p:spPr>
        <p:txBody>
          <a:bodyPr lIns="68562" tIns="34281" rIns="68562" bIns="34281"/>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609" y="1151335"/>
            <a:ext cx="4042310" cy="479822"/>
          </a:xfrm>
          <a:prstGeom prst="rect">
            <a:avLst/>
          </a:prstGeom>
        </p:spPr>
        <p:txBody>
          <a:bodyPr lIns="68562" tIns="34281" rIns="68562" bIns="34281" anchor="b"/>
          <a:lstStyle>
            <a:lvl1pPr marL="0" indent="0">
              <a:buNone/>
              <a:defRPr sz="1800" b="1"/>
            </a:lvl1pPr>
            <a:lvl2pPr marL="342809" indent="0">
              <a:buNone/>
              <a:defRPr sz="1500" b="1"/>
            </a:lvl2pPr>
            <a:lvl3pPr marL="685617" indent="0">
              <a:buNone/>
              <a:defRPr sz="130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4609" y="1631156"/>
            <a:ext cx="4042310" cy="2963466"/>
          </a:xfrm>
          <a:prstGeom prst="rect">
            <a:avLst/>
          </a:prstGeom>
        </p:spPr>
        <p:txBody>
          <a:bodyPr lIns="68562" tIns="34281" rIns="68562" bIns="34281"/>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4662526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9"/>
            <a:ext cx="8229838" cy="857250"/>
          </a:xfrm>
          <a:prstGeom prst="rect">
            <a:avLst/>
          </a:prstGeom>
        </p:spPr>
        <p:txBody>
          <a:bodyPr lIns="68562" tIns="34281" rIns="68562" bIns="34281"/>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4246072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lIns="91414" tIns="45708" rIns="91414" bIns="45708"/>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a:prstGeom prst="rect">
            <a:avLst/>
          </a:prstGeom>
        </p:spPr>
        <p:txBody>
          <a:bodyPr lIns="91414" tIns="45708" rIns="91414" bIns="45708"/>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a:prstGeom prst="rect">
            <a:avLst/>
          </a:prstGeom>
        </p:spPr>
        <p:txBody>
          <a:bodyPr lIns="91414" tIns="45708" rIns="91414" bIns="45708"/>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1" y="4767264"/>
            <a:ext cx="2133600" cy="273844"/>
          </a:xfrm>
          <a:prstGeom prst="rect">
            <a:avLst/>
          </a:prstGeom>
        </p:spPr>
        <p:txBody>
          <a:bodyPr lIns="91414" tIns="45708" rIns="91414" bIns="45708"/>
          <a:lstStyle/>
          <a:p>
            <a:fld id="{530820CF-B880-4189-942D-D702A7CBA730}" type="datetimeFigureOut">
              <a:rPr lang="zh-CN" altLang="en-US" smtClean="0"/>
              <a:pPr/>
              <a:t>2015/11/19</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lIns="91414" tIns="45708" rIns="91414" bIns="45708"/>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lIns="91414" tIns="45708" rIns="91414" bIns="45708"/>
          <a:lstStyle/>
          <a:p>
            <a:fld id="{0C913308-F349-4B6D-A68A-DD1791B4A57B}"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088584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2" y="204787"/>
            <a:ext cx="3007926" cy="871538"/>
          </a:xfrm>
          <a:prstGeom prst="rect">
            <a:avLst/>
          </a:prstGeom>
        </p:spPr>
        <p:txBody>
          <a:bodyPr lIns="68562" tIns="34281" rIns="68562" bIns="34281"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516" y="204788"/>
            <a:ext cx="5112403" cy="4389835"/>
          </a:xfrm>
          <a:prstGeom prst="rect">
            <a:avLst/>
          </a:prstGeom>
        </p:spPr>
        <p:txBody>
          <a:bodyPr lIns="68562" tIns="34281" rIns="68562" bIns="34281"/>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082" y="1076326"/>
            <a:ext cx="3007926" cy="3518297"/>
          </a:xfrm>
          <a:prstGeom prst="rect">
            <a:avLst/>
          </a:prstGeom>
        </p:spPr>
        <p:txBody>
          <a:bodyPr lIns="68562" tIns="34281" rIns="68562" bIns="34281"/>
          <a:lstStyle>
            <a:lvl1pPr marL="0" indent="0">
              <a:buNone/>
              <a:defRPr sz="1000"/>
            </a:lvl1pPr>
            <a:lvl2pPr marL="342809" indent="0">
              <a:buNone/>
              <a:defRPr sz="900"/>
            </a:lvl2pPr>
            <a:lvl3pPr marL="685617" indent="0">
              <a:buNone/>
              <a:defRPr sz="700"/>
            </a:lvl3pPr>
            <a:lvl4pPr marL="1028426" indent="0">
              <a:buNone/>
              <a:defRPr sz="700"/>
            </a:lvl4pPr>
            <a:lvl5pPr marL="1371234" indent="0">
              <a:buNone/>
              <a:defRPr sz="700"/>
            </a:lvl5pPr>
            <a:lvl6pPr marL="1714043" indent="0">
              <a:buNone/>
              <a:defRPr sz="700"/>
            </a:lvl6pPr>
            <a:lvl7pPr marL="2056851" indent="0">
              <a:buNone/>
              <a:defRPr sz="700"/>
            </a:lvl7pPr>
            <a:lvl8pPr marL="2399660" indent="0">
              <a:buNone/>
              <a:defRPr sz="700"/>
            </a:lvl8pPr>
            <a:lvl9pPr marL="2742468" indent="0">
              <a:buNone/>
              <a:defRPr sz="700"/>
            </a:lvl9pPr>
          </a:lstStyle>
          <a:p>
            <a:pPr lvl="0"/>
            <a:r>
              <a:rPr lang="zh-CN" altLang="en-US" smtClean="0"/>
              <a:t>单击此处编辑母版文本样式</a:t>
            </a:r>
          </a:p>
        </p:txBody>
      </p:sp>
    </p:spTree>
    <p:extLst>
      <p:ext uri="{BB962C8B-B14F-4D97-AF65-F5344CB8AC3E}">
        <p14:creationId xmlns:p14="http://schemas.microsoft.com/office/powerpoint/2010/main" xmlns="" val="29999718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615" y="3600450"/>
            <a:ext cx="5486162" cy="425054"/>
          </a:xfrm>
          <a:prstGeom prst="rect">
            <a:avLst/>
          </a:prstGeom>
        </p:spPr>
        <p:txBody>
          <a:bodyPr lIns="68562" tIns="34281" rIns="68562" bIns="34281"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615" y="459581"/>
            <a:ext cx="5486162" cy="3086100"/>
          </a:xfrm>
          <a:prstGeom prst="rect">
            <a:avLst/>
          </a:prstGeom>
        </p:spPr>
        <p:txBody>
          <a:bodyPr lIns="68562" tIns="34281" rIns="68562" bIns="34281"/>
          <a:lstStyle>
            <a:lvl1pPr marL="0" indent="0">
              <a:buNone/>
              <a:defRPr sz="2400"/>
            </a:lvl1pPr>
            <a:lvl2pPr marL="342809" indent="0">
              <a:buNone/>
              <a:defRPr sz="2100"/>
            </a:lvl2pPr>
            <a:lvl3pPr marL="685617" indent="0">
              <a:buNone/>
              <a:defRPr sz="1800"/>
            </a:lvl3pPr>
            <a:lvl4pPr marL="1028426" indent="0">
              <a:buNone/>
              <a:defRPr sz="1500"/>
            </a:lvl4pPr>
            <a:lvl5pPr marL="1371234" indent="0">
              <a:buNone/>
              <a:defRPr sz="1500"/>
            </a:lvl5pPr>
            <a:lvl6pPr marL="1714043" indent="0">
              <a:buNone/>
              <a:defRPr sz="1500"/>
            </a:lvl6pPr>
            <a:lvl7pPr marL="2056851" indent="0">
              <a:buNone/>
              <a:defRPr sz="1500"/>
            </a:lvl7pPr>
            <a:lvl8pPr marL="2399660" indent="0">
              <a:buNone/>
              <a:defRPr sz="1500"/>
            </a:lvl8pPr>
            <a:lvl9pPr marL="2742468" indent="0">
              <a:buNone/>
              <a:defRPr sz="1500"/>
            </a:lvl9pPr>
          </a:lstStyle>
          <a:p>
            <a:pPr lvl="0"/>
            <a:endParaRPr lang="zh-CN" altLang="en-US" noProof="0" smtClean="0"/>
          </a:p>
        </p:txBody>
      </p:sp>
      <p:sp>
        <p:nvSpPr>
          <p:cNvPr id="4" name="文本占位符 3"/>
          <p:cNvSpPr>
            <a:spLocks noGrp="1"/>
          </p:cNvSpPr>
          <p:nvPr>
            <p:ph type="body" sz="half" idx="2"/>
          </p:nvPr>
        </p:nvSpPr>
        <p:spPr>
          <a:xfrm>
            <a:off x="1792615" y="4025503"/>
            <a:ext cx="5486162" cy="603647"/>
          </a:xfrm>
          <a:prstGeom prst="rect">
            <a:avLst/>
          </a:prstGeom>
        </p:spPr>
        <p:txBody>
          <a:bodyPr lIns="68562" tIns="34281" rIns="68562" bIns="34281"/>
          <a:lstStyle>
            <a:lvl1pPr marL="0" indent="0">
              <a:buNone/>
              <a:defRPr sz="1000"/>
            </a:lvl1pPr>
            <a:lvl2pPr marL="342809" indent="0">
              <a:buNone/>
              <a:defRPr sz="900"/>
            </a:lvl2pPr>
            <a:lvl3pPr marL="685617" indent="0">
              <a:buNone/>
              <a:defRPr sz="700"/>
            </a:lvl3pPr>
            <a:lvl4pPr marL="1028426" indent="0">
              <a:buNone/>
              <a:defRPr sz="700"/>
            </a:lvl4pPr>
            <a:lvl5pPr marL="1371234" indent="0">
              <a:buNone/>
              <a:defRPr sz="700"/>
            </a:lvl5pPr>
            <a:lvl6pPr marL="1714043" indent="0">
              <a:buNone/>
              <a:defRPr sz="700"/>
            </a:lvl6pPr>
            <a:lvl7pPr marL="2056851" indent="0">
              <a:buNone/>
              <a:defRPr sz="700"/>
            </a:lvl7pPr>
            <a:lvl8pPr marL="2399660" indent="0">
              <a:buNone/>
              <a:defRPr sz="700"/>
            </a:lvl8pPr>
            <a:lvl9pPr marL="2742468" indent="0">
              <a:buNone/>
              <a:defRPr sz="700"/>
            </a:lvl9pPr>
          </a:lstStyle>
          <a:p>
            <a:pPr lvl="0"/>
            <a:r>
              <a:rPr lang="zh-CN" altLang="en-US" smtClean="0"/>
              <a:t>单击此处编辑母版文本样式</a:t>
            </a:r>
          </a:p>
        </p:txBody>
      </p:sp>
    </p:spTree>
    <p:extLst>
      <p:ext uri="{BB962C8B-B14F-4D97-AF65-F5344CB8AC3E}">
        <p14:creationId xmlns:p14="http://schemas.microsoft.com/office/powerpoint/2010/main" xmlns="" val="12701300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9"/>
            <a:ext cx="8229838" cy="857250"/>
          </a:xfrm>
          <a:prstGeom prst="rect">
            <a:avLst/>
          </a:prstGeom>
        </p:spPr>
        <p:txBody>
          <a:bodyPr lIns="68562" tIns="34281" rIns="68562" bIns="34281"/>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081" y="1200151"/>
            <a:ext cx="8229838" cy="3394472"/>
          </a:xfrm>
          <a:prstGeom prst="rect">
            <a:avLst/>
          </a:prstGeom>
        </p:spPr>
        <p:txBody>
          <a:bodyPr vert="eaVert" lIns="68562" tIns="34281" rIns="68562" bIns="3428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7328073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0055" y="205979"/>
            <a:ext cx="2056864" cy="4388644"/>
          </a:xfrm>
          <a:prstGeom prst="rect">
            <a:avLst/>
          </a:prstGeom>
        </p:spPr>
        <p:txBody>
          <a:bodyPr vert="eaVert" lIns="68562" tIns="34281" rIns="68562" bIns="34281"/>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082" y="205979"/>
            <a:ext cx="6058703" cy="4388644"/>
          </a:xfrm>
          <a:prstGeom prst="rect">
            <a:avLst/>
          </a:prstGeom>
        </p:spPr>
        <p:txBody>
          <a:bodyPr vert="eaVert" lIns="68562" tIns="34281" rIns="68562" bIns="3428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448759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lIns="91414" tIns="45708" rIns="91414" bIns="45708"/>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lIns="91414" tIns="45708" rIns="91414" bIns="45708" anchor="b"/>
          <a:lstStyle>
            <a:lvl1pPr marL="0" indent="0">
              <a:buNone/>
              <a:defRPr sz="2400" b="1"/>
            </a:lvl1pPr>
            <a:lvl2pPr marL="457071" indent="0">
              <a:buNone/>
              <a:defRPr sz="2000" b="1"/>
            </a:lvl2pPr>
            <a:lvl3pPr marL="914140" indent="0">
              <a:buNone/>
              <a:defRPr sz="1800" b="1"/>
            </a:lvl3pPr>
            <a:lvl4pPr marL="1371212" indent="0">
              <a:buNone/>
              <a:defRPr sz="1600" b="1"/>
            </a:lvl4pPr>
            <a:lvl5pPr marL="1828282" indent="0">
              <a:buNone/>
              <a:defRPr sz="1600" b="1"/>
            </a:lvl5pPr>
            <a:lvl6pPr marL="2285352" indent="0">
              <a:buNone/>
              <a:defRPr sz="1600" b="1"/>
            </a:lvl6pPr>
            <a:lvl7pPr marL="2742422" indent="0">
              <a:buNone/>
              <a:defRPr sz="1600" b="1"/>
            </a:lvl7pPr>
            <a:lvl8pPr marL="3199493" indent="0">
              <a:buNone/>
              <a:defRPr sz="1600" b="1"/>
            </a:lvl8pPr>
            <a:lvl9pPr marL="3656564"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lIns="91414" tIns="45708" rIns="91414" bIns="45708"/>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5"/>
            <a:ext cx="4041775" cy="479822"/>
          </a:xfrm>
          <a:prstGeom prst="rect">
            <a:avLst/>
          </a:prstGeom>
        </p:spPr>
        <p:txBody>
          <a:bodyPr lIns="91414" tIns="45708" rIns="91414" bIns="45708" anchor="b"/>
          <a:lstStyle>
            <a:lvl1pPr marL="0" indent="0">
              <a:buNone/>
              <a:defRPr sz="2400" b="1"/>
            </a:lvl1pPr>
            <a:lvl2pPr marL="457071" indent="0">
              <a:buNone/>
              <a:defRPr sz="2000" b="1"/>
            </a:lvl2pPr>
            <a:lvl3pPr marL="914140" indent="0">
              <a:buNone/>
              <a:defRPr sz="1800" b="1"/>
            </a:lvl3pPr>
            <a:lvl4pPr marL="1371212" indent="0">
              <a:buNone/>
              <a:defRPr sz="1600" b="1"/>
            </a:lvl4pPr>
            <a:lvl5pPr marL="1828282" indent="0">
              <a:buNone/>
              <a:defRPr sz="1600" b="1"/>
            </a:lvl5pPr>
            <a:lvl6pPr marL="2285352" indent="0">
              <a:buNone/>
              <a:defRPr sz="1600" b="1"/>
            </a:lvl6pPr>
            <a:lvl7pPr marL="2742422" indent="0">
              <a:buNone/>
              <a:defRPr sz="1600" b="1"/>
            </a:lvl7pPr>
            <a:lvl8pPr marL="3199493" indent="0">
              <a:buNone/>
              <a:defRPr sz="1600" b="1"/>
            </a:lvl8pPr>
            <a:lvl9pPr marL="3656564"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lIns="91414" tIns="45708" rIns="91414" bIns="45708"/>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1" y="4767264"/>
            <a:ext cx="2133600" cy="273844"/>
          </a:xfrm>
          <a:prstGeom prst="rect">
            <a:avLst/>
          </a:prstGeom>
        </p:spPr>
        <p:txBody>
          <a:bodyPr lIns="91414" tIns="45708" rIns="91414" bIns="45708"/>
          <a:lstStyle/>
          <a:p>
            <a:fld id="{530820CF-B880-4189-942D-D702A7CBA730}" type="datetimeFigureOut">
              <a:rPr lang="zh-CN" altLang="en-US" smtClean="0"/>
              <a:pPr/>
              <a:t>2015/11/19</a:t>
            </a:fld>
            <a:endParaRPr lang="zh-CN" altLang="en-US"/>
          </a:p>
        </p:txBody>
      </p:sp>
      <p:sp>
        <p:nvSpPr>
          <p:cNvPr id="8" name="页脚占位符 7"/>
          <p:cNvSpPr>
            <a:spLocks noGrp="1"/>
          </p:cNvSpPr>
          <p:nvPr>
            <p:ph type="ftr" sz="quarter" idx="11"/>
          </p:nvPr>
        </p:nvSpPr>
        <p:spPr>
          <a:xfrm>
            <a:off x="3124200" y="4767264"/>
            <a:ext cx="2895600" cy="273844"/>
          </a:xfrm>
          <a:prstGeom prst="rect">
            <a:avLst/>
          </a:prstGeom>
        </p:spPr>
        <p:txBody>
          <a:bodyPr lIns="91414" tIns="45708" rIns="91414" bIns="45708"/>
          <a:lstStyle/>
          <a:p>
            <a:endParaRPr lang="zh-CN" altLang="en-US"/>
          </a:p>
        </p:txBody>
      </p:sp>
      <p:sp>
        <p:nvSpPr>
          <p:cNvPr id="9" name="灯片编号占位符 8"/>
          <p:cNvSpPr>
            <a:spLocks noGrp="1"/>
          </p:cNvSpPr>
          <p:nvPr>
            <p:ph type="sldNum" sz="quarter" idx="12"/>
          </p:nvPr>
        </p:nvSpPr>
        <p:spPr>
          <a:xfrm>
            <a:off x="6553200" y="4767264"/>
            <a:ext cx="2133600" cy="273844"/>
          </a:xfrm>
          <a:prstGeom prst="rect">
            <a:avLst/>
          </a:prstGeom>
        </p:spPr>
        <p:txBody>
          <a:bodyPr lIns="91414" tIns="45708" rIns="91414" bIns="45708"/>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lIns="91414" tIns="45708" rIns="91414" bIns="45708"/>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1" y="4767264"/>
            <a:ext cx="2133600" cy="273844"/>
          </a:xfrm>
          <a:prstGeom prst="rect">
            <a:avLst/>
          </a:prstGeom>
        </p:spPr>
        <p:txBody>
          <a:bodyPr lIns="91414" tIns="45708" rIns="91414" bIns="45708"/>
          <a:lstStyle/>
          <a:p>
            <a:fld id="{530820CF-B880-4189-942D-D702A7CBA730}" type="datetimeFigureOut">
              <a:rPr lang="zh-CN" altLang="en-US" smtClean="0"/>
              <a:pPr/>
              <a:t>2015/11/19</a:t>
            </a:fld>
            <a:endParaRPr lang="zh-CN" altLang="en-US"/>
          </a:p>
        </p:txBody>
      </p:sp>
      <p:sp>
        <p:nvSpPr>
          <p:cNvPr id="4" name="页脚占位符 3"/>
          <p:cNvSpPr>
            <a:spLocks noGrp="1"/>
          </p:cNvSpPr>
          <p:nvPr>
            <p:ph type="ftr" sz="quarter" idx="11"/>
          </p:nvPr>
        </p:nvSpPr>
        <p:spPr>
          <a:xfrm>
            <a:off x="3124200" y="4767264"/>
            <a:ext cx="2895600" cy="273844"/>
          </a:xfrm>
          <a:prstGeom prst="rect">
            <a:avLst/>
          </a:prstGeom>
        </p:spPr>
        <p:txBody>
          <a:bodyPr lIns="91414" tIns="45708" rIns="91414" bIns="45708"/>
          <a:lstStyle/>
          <a:p>
            <a:endParaRPr lang="zh-CN" altLang="en-US"/>
          </a:p>
        </p:txBody>
      </p:sp>
      <p:sp>
        <p:nvSpPr>
          <p:cNvPr id="5" name="灯片编号占位符 4"/>
          <p:cNvSpPr>
            <a:spLocks noGrp="1"/>
          </p:cNvSpPr>
          <p:nvPr>
            <p:ph type="sldNum" sz="quarter" idx="12"/>
          </p:nvPr>
        </p:nvSpPr>
        <p:spPr>
          <a:xfrm>
            <a:off x="6553200" y="4767264"/>
            <a:ext cx="2133600" cy="273844"/>
          </a:xfrm>
          <a:prstGeom prst="rect">
            <a:avLst/>
          </a:prstGeom>
        </p:spPr>
        <p:txBody>
          <a:bodyPr lIns="91414" tIns="45708" rIns="91414" bIns="45708"/>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1" y="4767264"/>
            <a:ext cx="2133600" cy="273844"/>
          </a:xfrm>
          <a:prstGeom prst="rect">
            <a:avLst/>
          </a:prstGeom>
        </p:spPr>
        <p:txBody>
          <a:bodyPr lIns="91414" tIns="45708" rIns="91414" bIns="45708"/>
          <a:lstStyle/>
          <a:p>
            <a:fld id="{530820CF-B880-4189-942D-D702A7CBA730}" type="datetimeFigureOut">
              <a:rPr lang="zh-CN" altLang="en-US" smtClean="0"/>
              <a:pPr/>
              <a:t>2015/11/19</a:t>
            </a:fld>
            <a:endParaRPr lang="zh-CN" altLang="en-US"/>
          </a:p>
        </p:txBody>
      </p:sp>
      <p:sp>
        <p:nvSpPr>
          <p:cNvPr id="3" name="页脚占位符 2"/>
          <p:cNvSpPr>
            <a:spLocks noGrp="1"/>
          </p:cNvSpPr>
          <p:nvPr>
            <p:ph type="ftr" sz="quarter" idx="11"/>
          </p:nvPr>
        </p:nvSpPr>
        <p:spPr>
          <a:xfrm>
            <a:off x="3124200" y="4767264"/>
            <a:ext cx="2895600" cy="273844"/>
          </a:xfrm>
          <a:prstGeom prst="rect">
            <a:avLst/>
          </a:prstGeom>
        </p:spPr>
        <p:txBody>
          <a:bodyPr lIns="91414" tIns="45708" rIns="91414" bIns="45708"/>
          <a:lstStyle/>
          <a:p>
            <a:endParaRPr lang="zh-CN" altLang="en-US"/>
          </a:p>
        </p:txBody>
      </p:sp>
      <p:sp>
        <p:nvSpPr>
          <p:cNvPr id="4" name="灯片编号占位符 3"/>
          <p:cNvSpPr>
            <a:spLocks noGrp="1"/>
          </p:cNvSpPr>
          <p:nvPr>
            <p:ph type="sldNum" sz="quarter" idx="12"/>
          </p:nvPr>
        </p:nvSpPr>
        <p:spPr>
          <a:xfrm>
            <a:off x="6553200" y="4767264"/>
            <a:ext cx="2133600" cy="273844"/>
          </a:xfrm>
          <a:prstGeom prst="rect">
            <a:avLst/>
          </a:prstGeom>
        </p:spPr>
        <p:txBody>
          <a:bodyPr lIns="91414" tIns="45708" rIns="91414" bIns="45708"/>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lIns="91414" tIns="45708" rIns="91414" bIns="45708"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a:prstGeom prst="rect">
            <a:avLst/>
          </a:prstGeom>
        </p:spPr>
        <p:txBody>
          <a:bodyPr lIns="91414" tIns="45708" rIns="91414" bIns="45708"/>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8"/>
            <a:ext cx="3008313" cy="3518297"/>
          </a:xfrm>
          <a:prstGeom prst="rect">
            <a:avLst/>
          </a:prstGeom>
        </p:spPr>
        <p:txBody>
          <a:bodyPr lIns="91414" tIns="45708" rIns="91414" bIns="45708"/>
          <a:lstStyle>
            <a:lvl1pPr marL="0" indent="0">
              <a:buNone/>
              <a:defRPr sz="1400"/>
            </a:lvl1pPr>
            <a:lvl2pPr marL="457071" indent="0">
              <a:buNone/>
              <a:defRPr sz="1200"/>
            </a:lvl2pPr>
            <a:lvl3pPr marL="914140" indent="0">
              <a:buNone/>
              <a:defRPr sz="1000"/>
            </a:lvl3pPr>
            <a:lvl4pPr marL="1371212" indent="0">
              <a:buNone/>
              <a:defRPr sz="900"/>
            </a:lvl4pPr>
            <a:lvl5pPr marL="1828282" indent="0">
              <a:buNone/>
              <a:defRPr sz="900"/>
            </a:lvl5pPr>
            <a:lvl6pPr marL="2285352" indent="0">
              <a:buNone/>
              <a:defRPr sz="900"/>
            </a:lvl6pPr>
            <a:lvl7pPr marL="2742422" indent="0">
              <a:buNone/>
              <a:defRPr sz="900"/>
            </a:lvl7pPr>
            <a:lvl8pPr marL="3199493" indent="0">
              <a:buNone/>
              <a:defRPr sz="900"/>
            </a:lvl8pPr>
            <a:lvl9pPr marL="3656564"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1" y="4767264"/>
            <a:ext cx="2133600" cy="273844"/>
          </a:xfrm>
          <a:prstGeom prst="rect">
            <a:avLst/>
          </a:prstGeom>
        </p:spPr>
        <p:txBody>
          <a:bodyPr lIns="91414" tIns="45708" rIns="91414" bIns="45708"/>
          <a:lstStyle/>
          <a:p>
            <a:fld id="{530820CF-B880-4189-942D-D702A7CBA730}" type="datetimeFigureOut">
              <a:rPr lang="zh-CN" altLang="en-US" smtClean="0"/>
              <a:pPr/>
              <a:t>2015/11/19</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lIns="91414" tIns="45708" rIns="91414" bIns="45708"/>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lIns="91414" tIns="45708" rIns="91414" bIns="45708"/>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9" y="3600451"/>
            <a:ext cx="5486400" cy="425054"/>
          </a:xfrm>
          <a:prstGeom prst="rect">
            <a:avLst/>
          </a:prstGeom>
        </p:spPr>
        <p:txBody>
          <a:bodyPr lIns="91414" tIns="45708" rIns="91414" bIns="45708"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9" y="459581"/>
            <a:ext cx="5486400" cy="3086100"/>
          </a:xfrm>
          <a:prstGeom prst="rect">
            <a:avLst/>
          </a:prstGeom>
        </p:spPr>
        <p:txBody>
          <a:bodyPr lIns="91414" tIns="45708" rIns="91414" bIns="45708"/>
          <a:lstStyle>
            <a:lvl1pPr marL="0" indent="0">
              <a:buNone/>
              <a:defRPr sz="3200"/>
            </a:lvl1pPr>
            <a:lvl2pPr marL="457071" indent="0">
              <a:buNone/>
              <a:defRPr sz="2800"/>
            </a:lvl2pPr>
            <a:lvl3pPr marL="914140" indent="0">
              <a:buNone/>
              <a:defRPr sz="2400"/>
            </a:lvl3pPr>
            <a:lvl4pPr marL="1371212" indent="0">
              <a:buNone/>
              <a:defRPr sz="2000"/>
            </a:lvl4pPr>
            <a:lvl5pPr marL="1828282" indent="0">
              <a:buNone/>
              <a:defRPr sz="2000"/>
            </a:lvl5pPr>
            <a:lvl6pPr marL="2285352" indent="0">
              <a:buNone/>
              <a:defRPr sz="2000"/>
            </a:lvl6pPr>
            <a:lvl7pPr marL="2742422" indent="0">
              <a:buNone/>
              <a:defRPr sz="2000"/>
            </a:lvl7pPr>
            <a:lvl8pPr marL="3199493" indent="0">
              <a:buNone/>
              <a:defRPr sz="2000"/>
            </a:lvl8pPr>
            <a:lvl9pPr marL="3656564" indent="0">
              <a:buNone/>
              <a:defRPr sz="2000"/>
            </a:lvl9pPr>
          </a:lstStyle>
          <a:p>
            <a:endParaRPr lang="zh-CN" altLang="en-US"/>
          </a:p>
        </p:txBody>
      </p:sp>
      <p:sp>
        <p:nvSpPr>
          <p:cNvPr id="4" name="文本占位符 3"/>
          <p:cNvSpPr>
            <a:spLocks noGrp="1"/>
          </p:cNvSpPr>
          <p:nvPr>
            <p:ph type="body" sz="half" idx="2"/>
          </p:nvPr>
        </p:nvSpPr>
        <p:spPr>
          <a:xfrm>
            <a:off x="1792289" y="4025505"/>
            <a:ext cx="5486400" cy="603647"/>
          </a:xfrm>
          <a:prstGeom prst="rect">
            <a:avLst/>
          </a:prstGeom>
        </p:spPr>
        <p:txBody>
          <a:bodyPr lIns="91414" tIns="45708" rIns="91414" bIns="45708"/>
          <a:lstStyle>
            <a:lvl1pPr marL="0" indent="0">
              <a:buNone/>
              <a:defRPr sz="1400"/>
            </a:lvl1pPr>
            <a:lvl2pPr marL="457071" indent="0">
              <a:buNone/>
              <a:defRPr sz="1200"/>
            </a:lvl2pPr>
            <a:lvl3pPr marL="914140" indent="0">
              <a:buNone/>
              <a:defRPr sz="1000"/>
            </a:lvl3pPr>
            <a:lvl4pPr marL="1371212" indent="0">
              <a:buNone/>
              <a:defRPr sz="900"/>
            </a:lvl4pPr>
            <a:lvl5pPr marL="1828282" indent="0">
              <a:buNone/>
              <a:defRPr sz="900"/>
            </a:lvl5pPr>
            <a:lvl6pPr marL="2285352" indent="0">
              <a:buNone/>
              <a:defRPr sz="900"/>
            </a:lvl6pPr>
            <a:lvl7pPr marL="2742422" indent="0">
              <a:buNone/>
              <a:defRPr sz="900"/>
            </a:lvl7pPr>
            <a:lvl8pPr marL="3199493" indent="0">
              <a:buNone/>
              <a:defRPr sz="900"/>
            </a:lvl8pPr>
            <a:lvl9pPr marL="3656564"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1" y="4767264"/>
            <a:ext cx="2133600" cy="273844"/>
          </a:xfrm>
          <a:prstGeom prst="rect">
            <a:avLst/>
          </a:prstGeom>
        </p:spPr>
        <p:txBody>
          <a:bodyPr lIns="91414" tIns="45708" rIns="91414" bIns="45708"/>
          <a:lstStyle/>
          <a:p>
            <a:fld id="{530820CF-B880-4189-942D-D702A7CBA730}" type="datetimeFigureOut">
              <a:rPr lang="zh-CN" altLang="en-US" smtClean="0"/>
              <a:pPr/>
              <a:t>2015/11/19</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lIns="91414" tIns="45708" rIns="91414" bIns="45708"/>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lIns="91414" tIns="45708" rIns="91414" bIns="45708"/>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6.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60000" b="-60000"/>
          </a:stretch>
        </a:blipFill>
        <a:effectLst/>
      </p:bgPr>
    </p:bg>
    <p:spTree>
      <p:nvGrpSpPr>
        <p:cNvPr id="1" name=""/>
        <p:cNvGrpSpPr/>
        <p:nvPr/>
      </p:nvGrpSpPr>
      <p:grpSpPr>
        <a:xfrm>
          <a:off x="0" y="0"/>
          <a:ext cx="0" cy="0"/>
          <a:chOff x="0" y="0"/>
          <a:chExt cx="0" cy="0"/>
        </a:xfrm>
      </p:grpSpPr>
      <p:pic>
        <p:nvPicPr>
          <p:cNvPr id="1026" name="Picture 2" descr="C:\Users\lijing\Desktop\亚信稿子\新LOGOppt-翅膀\封面 拷贝.jpg"/>
          <p:cNvPicPr>
            <a:picLocks noChangeAspect="1" noChangeArrowheads="1"/>
          </p:cNvPicPr>
          <p:nvPr userDrawn="1"/>
        </p:nvPicPr>
        <p:blipFill>
          <a:blip r:embed="rId14" cstate="print"/>
          <a:srcRect/>
          <a:stretch>
            <a:fillRect/>
          </a:stretch>
        </p:blipFill>
        <p:spPr bwMode="auto">
          <a:xfrm>
            <a:off x="1" y="0"/>
            <a:ext cx="9144001" cy="51435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140" rtl="0" eaLnBrk="1" latinLnBrk="0" hangingPunct="1">
        <a:spcBef>
          <a:spcPct val="0"/>
        </a:spcBef>
        <a:buNone/>
        <a:defRPr sz="4400" kern="1200">
          <a:solidFill>
            <a:schemeClr val="tx1"/>
          </a:solidFill>
          <a:latin typeface="+mj-lt"/>
          <a:ea typeface="+mj-ea"/>
          <a:cs typeface="+mj-cs"/>
        </a:defRPr>
      </a:lvl1pPr>
    </p:titleStyle>
    <p:bodyStyle>
      <a:lvl1pPr marL="342803" indent="-342803" algn="l" defTabSz="91414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740" indent="-285669" algn="l" defTabSz="91414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676" indent="-228535" algn="l" defTabSz="91414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746" indent="-228535" algn="l" defTabSz="91414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818" indent="-228535" algn="l" defTabSz="91414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887" indent="-228535" algn="l" defTabSz="91414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958" indent="-228535" algn="l" defTabSz="91414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28" indent="-228535" algn="l" defTabSz="91414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099" indent="-228535" algn="l" defTabSz="91414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140" rtl="0" eaLnBrk="1" latinLnBrk="0" hangingPunct="1">
        <a:defRPr sz="1800" kern="1200">
          <a:solidFill>
            <a:schemeClr val="tx1"/>
          </a:solidFill>
          <a:latin typeface="+mn-lt"/>
          <a:ea typeface="+mn-ea"/>
          <a:cs typeface="+mn-cs"/>
        </a:defRPr>
      </a:lvl1pPr>
      <a:lvl2pPr marL="457071" algn="l" defTabSz="914140" rtl="0" eaLnBrk="1" latinLnBrk="0" hangingPunct="1">
        <a:defRPr sz="1800" kern="1200">
          <a:solidFill>
            <a:schemeClr val="tx1"/>
          </a:solidFill>
          <a:latin typeface="+mn-lt"/>
          <a:ea typeface="+mn-ea"/>
          <a:cs typeface="+mn-cs"/>
        </a:defRPr>
      </a:lvl2pPr>
      <a:lvl3pPr marL="914140" algn="l" defTabSz="914140" rtl="0" eaLnBrk="1" latinLnBrk="0" hangingPunct="1">
        <a:defRPr sz="1800" kern="1200">
          <a:solidFill>
            <a:schemeClr val="tx1"/>
          </a:solidFill>
          <a:latin typeface="+mn-lt"/>
          <a:ea typeface="+mn-ea"/>
          <a:cs typeface="+mn-cs"/>
        </a:defRPr>
      </a:lvl3pPr>
      <a:lvl4pPr marL="1371212" algn="l" defTabSz="914140" rtl="0" eaLnBrk="1" latinLnBrk="0" hangingPunct="1">
        <a:defRPr sz="1800" kern="1200">
          <a:solidFill>
            <a:schemeClr val="tx1"/>
          </a:solidFill>
          <a:latin typeface="+mn-lt"/>
          <a:ea typeface="+mn-ea"/>
          <a:cs typeface="+mn-cs"/>
        </a:defRPr>
      </a:lvl4pPr>
      <a:lvl5pPr marL="1828282" algn="l" defTabSz="914140" rtl="0" eaLnBrk="1" latinLnBrk="0" hangingPunct="1">
        <a:defRPr sz="1800" kern="1200">
          <a:solidFill>
            <a:schemeClr val="tx1"/>
          </a:solidFill>
          <a:latin typeface="+mn-lt"/>
          <a:ea typeface="+mn-ea"/>
          <a:cs typeface="+mn-cs"/>
        </a:defRPr>
      </a:lvl5pPr>
      <a:lvl6pPr marL="2285352" algn="l" defTabSz="914140" rtl="0" eaLnBrk="1" latinLnBrk="0" hangingPunct="1">
        <a:defRPr sz="1800" kern="1200">
          <a:solidFill>
            <a:schemeClr val="tx1"/>
          </a:solidFill>
          <a:latin typeface="+mn-lt"/>
          <a:ea typeface="+mn-ea"/>
          <a:cs typeface="+mn-cs"/>
        </a:defRPr>
      </a:lvl6pPr>
      <a:lvl7pPr marL="2742422" algn="l" defTabSz="914140" rtl="0" eaLnBrk="1" latinLnBrk="0" hangingPunct="1">
        <a:defRPr sz="1800" kern="1200">
          <a:solidFill>
            <a:schemeClr val="tx1"/>
          </a:solidFill>
          <a:latin typeface="+mn-lt"/>
          <a:ea typeface="+mn-ea"/>
          <a:cs typeface="+mn-cs"/>
        </a:defRPr>
      </a:lvl7pPr>
      <a:lvl8pPr marL="3199493" algn="l" defTabSz="914140" rtl="0" eaLnBrk="1" latinLnBrk="0" hangingPunct="1">
        <a:defRPr sz="1800" kern="1200">
          <a:solidFill>
            <a:schemeClr val="tx1"/>
          </a:solidFill>
          <a:latin typeface="+mn-lt"/>
          <a:ea typeface="+mn-ea"/>
          <a:cs typeface="+mn-cs"/>
        </a:defRPr>
      </a:lvl8pPr>
      <a:lvl9pPr marL="3656564" algn="l" defTabSz="91414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stretch>
            <a:fillRect t="-60000" b="-60000"/>
          </a:stretch>
        </a:blipFill>
        <a:effectLst/>
      </p:bgPr>
    </p:bg>
    <p:spTree>
      <p:nvGrpSpPr>
        <p:cNvPr id="1" name=""/>
        <p:cNvGrpSpPr/>
        <p:nvPr/>
      </p:nvGrpSpPr>
      <p:grpSpPr>
        <a:xfrm>
          <a:off x="0" y="0"/>
          <a:ext cx="0" cy="0"/>
          <a:chOff x="0" y="0"/>
          <a:chExt cx="0" cy="0"/>
        </a:xfrm>
      </p:grpSpPr>
      <p:pic>
        <p:nvPicPr>
          <p:cNvPr id="2051" name="Picture 3" descr="C:\Users\lijing\Desktop\亚信稿子\新LOGOppt-翅膀\内页 拷贝.jpg"/>
          <p:cNvPicPr>
            <a:picLocks noChangeAspect="1" noChangeArrowheads="1"/>
          </p:cNvPicPr>
          <p:nvPr userDrawn="1"/>
        </p:nvPicPr>
        <p:blipFill>
          <a:blip r:embed="rId14" cstate="print"/>
          <a:srcRect/>
          <a:stretch>
            <a:fillRect/>
          </a:stretch>
        </p:blipFill>
        <p:spPr bwMode="auto">
          <a:xfrm>
            <a:off x="2" y="1"/>
            <a:ext cx="9143999" cy="5143500"/>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140" rtl="0" eaLnBrk="1" latinLnBrk="0" hangingPunct="1">
        <a:spcBef>
          <a:spcPct val="0"/>
        </a:spcBef>
        <a:buNone/>
        <a:defRPr sz="4400" kern="1200">
          <a:solidFill>
            <a:schemeClr val="tx1"/>
          </a:solidFill>
          <a:latin typeface="+mj-lt"/>
          <a:ea typeface="+mj-ea"/>
          <a:cs typeface="+mj-cs"/>
        </a:defRPr>
      </a:lvl1pPr>
    </p:titleStyle>
    <p:bodyStyle>
      <a:lvl1pPr marL="342803" indent="-342803" algn="l" defTabSz="91414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740" indent="-285669" algn="l" defTabSz="91414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676" indent="-228535" algn="l" defTabSz="91414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746" indent="-228535" algn="l" defTabSz="91414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818" indent="-228535" algn="l" defTabSz="91414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887" indent="-228535" algn="l" defTabSz="91414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958" indent="-228535" algn="l" defTabSz="91414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28" indent="-228535" algn="l" defTabSz="91414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099" indent="-228535" algn="l" defTabSz="91414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140" rtl="0" eaLnBrk="1" latinLnBrk="0" hangingPunct="1">
        <a:defRPr sz="1800" kern="1200">
          <a:solidFill>
            <a:schemeClr val="tx1"/>
          </a:solidFill>
          <a:latin typeface="+mn-lt"/>
          <a:ea typeface="+mn-ea"/>
          <a:cs typeface="+mn-cs"/>
        </a:defRPr>
      </a:lvl1pPr>
      <a:lvl2pPr marL="457071" algn="l" defTabSz="914140" rtl="0" eaLnBrk="1" latinLnBrk="0" hangingPunct="1">
        <a:defRPr sz="1800" kern="1200">
          <a:solidFill>
            <a:schemeClr val="tx1"/>
          </a:solidFill>
          <a:latin typeface="+mn-lt"/>
          <a:ea typeface="+mn-ea"/>
          <a:cs typeface="+mn-cs"/>
        </a:defRPr>
      </a:lvl2pPr>
      <a:lvl3pPr marL="914140" algn="l" defTabSz="914140" rtl="0" eaLnBrk="1" latinLnBrk="0" hangingPunct="1">
        <a:defRPr sz="1800" kern="1200">
          <a:solidFill>
            <a:schemeClr val="tx1"/>
          </a:solidFill>
          <a:latin typeface="+mn-lt"/>
          <a:ea typeface="+mn-ea"/>
          <a:cs typeface="+mn-cs"/>
        </a:defRPr>
      </a:lvl3pPr>
      <a:lvl4pPr marL="1371212" algn="l" defTabSz="914140" rtl="0" eaLnBrk="1" latinLnBrk="0" hangingPunct="1">
        <a:defRPr sz="1800" kern="1200">
          <a:solidFill>
            <a:schemeClr val="tx1"/>
          </a:solidFill>
          <a:latin typeface="+mn-lt"/>
          <a:ea typeface="+mn-ea"/>
          <a:cs typeface="+mn-cs"/>
        </a:defRPr>
      </a:lvl4pPr>
      <a:lvl5pPr marL="1828282" algn="l" defTabSz="914140" rtl="0" eaLnBrk="1" latinLnBrk="0" hangingPunct="1">
        <a:defRPr sz="1800" kern="1200">
          <a:solidFill>
            <a:schemeClr val="tx1"/>
          </a:solidFill>
          <a:latin typeface="+mn-lt"/>
          <a:ea typeface="+mn-ea"/>
          <a:cs typeface="+mn-cs"/>
        </a:defRPr>
      </a:lvl5pPr>
      <a:lvl6pPr marL="2285352" algn="l" defTabSz="914140" rtl="0" eaLnBrk="1" latinLnBrk="0" hangingPunct="1">
        <a:defRPr sz="1800" kern="1200">
          <a:solidFill>
            <a:schemeClr val="tx1"/>
          </a:solidFill>
          <a:latin typeface="+mn-lt"/>
          <a:ea typeface="+mn-ea"/>
          <a:cs typeface="+mn-cs"/>
        </a:defRPr>
      </a:lvl6pPr>
      <a:lvl7pPr marL="2742422" algn="l" defTabSz="914140" rtl="0" eaLnBrk="1" latinLnBrk="0" hangingPunct="1">
        <a:defRPr sz="1800" kern="1200">
          <a:solidFill>
            <a:schemeClr val="tx1"/>
          </a:solidFill>
          <a:latin typeface="+mn-lt"/>
          <a:ea typeface="+mn-ea"/>
          <a:cs typeface="+mn-cs"/>
        </a:defRPr>
      </a:lvl7pPr>
      <a:lvl8pPr marL="3199493" algn="l" defTabSz="914140" rtl="0" eaLnBrk="1" latinLnBrk="0" hangingPunct="1">
        <a:defRPr sz="1800" kern="1200">
          <a:solidFill>
            <a:schemeClr val="tx1"/>
          </a:solidFill>
          <a:latin typeface="+mn-lt"/>
          <a:ea typeface="+mn-ea"/>
          <a:cs typeface="+mn-cs"/>
        </a:defRPr>
      </a:lvl8pPr>
      <a:lvl9pPr marL="3656564" algn="l" defTabSz="91414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stretch>
            <a:fillRect t="-60000" b="-60000"/>
          </a:stretch>
        </a:blipFill>
        <a:effectLst/>
      </p:bgPr>
    </p:bg>
    <p:spTree>
      <p:nvGrpSpPr>
        <p:cNvPr id="1" name=""/>
        <p:cNvGrpSpPr/>
        <p:nvPr/>
      </p:nvGrpSpPr>
      <p:grpSpPr>
        <a:xfrm>
          <a:off x="0" y="0"/>
          <a:ext cx="0" cy="0"/>
          <a:chOff x="0" y="0"/>
          <a:chExt cx="0" cy="0"/>
        </a:xfrm>
      </p:grpSpPr>
      <p:pic>
        <p:nvPicPr>
          <p:cNvPr id="3074" name="Picture 2" descr="C:\Users\lijing\Desktop\亚信稿子\新LOGOppt-翅膀\封底 拷贝.jpg"/>
          <p:cNvPicPr>
            <a:picLocks noChangeAspect="1" noChangeArrowheads="1"/>
          </p:cNvPicPr>
          <p:nvPr userDrawn="1"/>
        </p:nvPicPr>
        <p:blipFill>
          <a:blip r:embed="rId14" cstate="print"/>
          <a:srcRect/>
          <a:stretch>
            <a:fillRect/>
          </a:stretch>
        </p:blipFill>
        <p:spPr bwMode="auto">
          <a:xfrm>
            <a:off x="0" y="0"/>
            <a:ext cx="9144000" cy="5143500"/>
          </a:xfrm>
          <a:prstGeom prst="rect">
            <a:avLst/>
          </a:prstGeom>
          <a:noFill/>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140" rtl="0" eaLnBrk="1" latinLnBrk="0" hangingPunct="1">
        <a:spcBef>
          <a:spcPct val="0"/>
        </a:spcBef>
        <a:buNone/>
        <a:defRPr sz="4400" kern="1200">
          <a:solidFill>
            <a:schemeClr val="tx1"/>
          </a:solidFill>
          <a:latin typeface="+mj-lt"/>
          <a:ea typeface="+mj-ea"/>
          <a:cs typeface="+mj-cs"/>
        </a:defRPr>
      </a:lvl1pPr>
    </p:titleStyle>
    <p:bodyStyle>
      <a:lvl1pPr marL="342803" indent="-342803" algn="l" defTabSz="91414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740" indent="-285669" algn="l" defTabSz="91414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676" indent="-228535" algn="l" defTabSz="91414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746" indent="-228535" algn="l" defTabSz="91414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818" indent="-228535" algn="l" defTabSz="91414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887" indent="-228535" algn="l" defTabSz="91414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958" indent="-228535" algn="l" defTabSz="91414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28" indent="-228535" algn="l" defTabSz="91414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099" indent="-228535" algn="l" defTabSz="91414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140" rtl="0" eaLnBrk="1" latinLnBrk="0" hangingPunct="1">
        <a:defRPr sz="1800" kern="1200">
          <a:solidFill>
            <a:schemeClr val="tx1"/>
          </a:solidFill>
          <a:latin typeface="+mn-lt"/>
          <a:ea typeface="+mn-ea"/>
          <a:cs typeface="+mn-cs"/>
        </a:defRPr>
      </a:lvl1pPr>
      <a:lvl2pPr marL="457071" algn="l" defTabSz="914140" rtl="0" eaLnBrk="1" latinLnBrk="0" hangingPunct="1">
        <a:defRPr sz="1800" kern="1200">
          <a:solidFill>
            <a:schemeClr val="tx1"/>
          </a:solidFill>
          <a:latin typeface="+mn-lt"/>
          <a:ea typeface="+mn-ea"/>
          <a:cs typeface="+mn-cs"/>
        </a:defRPr>
      </a:lvl2pPr>
      <a:lvl3pPr marL="914140" algn="l" defTabSz="914140" rtl="0" eaLnBrk="1" latinLnBrk="0" hangingPunct="1">
        <a:defRPr sz="1800" kern="1200">
          <a:solidFill>
            <a:schemeClr val="tx1"/>
          </a:solidFill>
          <a:latin typeface="+mn-lt"/>
          <a:ea typeface="+mn-ea"/>
          <a:cs typeface="+mn-cs"/>
        </a:defRPr>
      </a:lvl3pPr>
      <a:lvl4pPr marL="1371212" algn="l" defTabSz="914140" rtl="0" eaLnBrk="1" latinLnBrk="0" hangingPunct="1">
        <a:defRPr sz="1800" kern="1200">
          <a:solidFill>
            <a:schemeClr val="tx1"/>
          </a:solidFill>
          <a:latin typeface="+mn-lt"/>
          <a:ea typeface="+mn-ea"/>
          <a:cs typeface="+mn-cs"/>
        </a:defRPr>
      </a:lvl4pPr>
      <a:lvl5pPr marL="1828282" algn="l" defTabSz="914140" rtl="0" eaLnBrk="1" latinLnBrk="0" hangingPunct="1">
        <a:defRPr sz="1800" kern="1200">
          <a:solidFill>
            <a:schemeClr val="tx1"/>
          </a:solidFill>
          <a:latin typeface="+mn-lt"/>
          <a:ea typeface="+mn-ea"/>
          <a:cs typeface="+mn-cs"/>
        </a:defRPr>
      </a:lvl5pPr>
      <a:lvl6pPr marL="2285352" algn="l" defTabSz="914140" rtl="0" eaLnBrk="1" latinLnBrk="0" hangingPunct="1">
        <a:defRPr sz="1800" kern="1200">
          <a:solidFill>
            <a:schemeClr val="tx1"/>
          </a:solidFill>
          <a:latin typeface="+mn-lt"/>
          <a:ea typeface="+mn-ea"/>
          <a:cs typeface="+mn-cs"/>
        </a:defRPr>
      </a:lvl6pPr>
      <a:lvl7pPr marL="2742422" algn="l" defTabSz="914140" rtl="0" eaLnBrk="1" latinLnBrk="0" hangingPunct="1">
        <a:defRPr sz="1800" kern="1200">
          <a:solidFill>
            <a:schemeClr val="tx1"/>
          </a:solidFill>
          <a:latin typeface="+mn-lt"/>
          <a:ea typeface="+mn-ea"/>
          <a:cs typeface="+mn-cs"/>
        </a:defRPr>
      </a:lvl7pPr>
      <a:lvl8pPr marL="3199493" algn="l" defTabSz="914140" rtl="0" eaLnBrk="1" latinLnBrk="0" hangingPunct="1">
        <a:defRPr sz="1800" kern="1200">
          <a:solidFill>
            <a:schemeClr val="tx1"/>
          </a:solidFill>
          <a:latin typeface="+mn-lt"/>
          <a:ea typeface="+mn-ea"/>
          <a:cs typeface="+mn-cs"/>
        </a:defRPr>
      </a:lvl8pPr>
      <a:lvl9pPr marL="3656564" algn="l" defTabSz="91414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stretch>
            <a:fillRect t="-60000" b="-60000"/>
          </a:stretch>
        </a:blipFill>
        <a:effectLst/>
      </p:bgPr>
    </p:bg>
    <p:spTree>
      <p:nvGrpSpPr>
        <p:cNvPr id="1" name=""/>
        <p:cNvGrpSpPr/>
        <p:nvPr/>
      </p:nvGrpSpPr>
      <p:grpSpPr>
        <a:xfrm>
          <a:off x="0" y="0"/>
          <a:ext cx="0" cy="0"/>
          <a:chOff x="0" y="0"/>
          <a:chExt cx="0" cy="0"/>
        </a:xfrm>
      </p:grpSpPr>
      <p:pic>
        <p:nvPicPr>
          <p:cNvPr id="3074" name="Picture 3" descr="E:\logo及应用\亚信联创VI资料\VI应用\PPT\ppt设计\2014设计-我\曲线16-9-1 拷贝.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0" y="0"/>
            <a:ext cx="9154713"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5" name="Picture 2" descr="C:\Users\lijing\Desktop\亚信logo-new 拷贝.png"/>
          <p:cNvPicPr>
            <a:picLocks noChangeAspect="1" noChangeArrowheads="1"/>
          </p:cNvPicPr>
          <p:nvPr userDrawn="1"/>
        </p:nvPicPr>
        <p:blipFill>
          <a:blip r:embed="rId15" cstate="print">
            <a:extLst>
              <a:ext uri="{28A0092B-C50C-407E-A947-70E740481C1C}">
                <a14:useLocalDpi xmlns:a14="http://schemas.microsoft.com/office/drawing/2010/main" xmlns="" val="0"/>
              </a:ext>
            </a:extLst>
          </a:blip>
          <a:srcRect/>
          <a:stretch>
            <a:fillRect/>
          </a:stretch>
        </p:blipFill>
        <p:spPr bwMode="auto">
          <a:xfrm>
            <a:off x="6971675" y="4686300"/>
            <a:ext cx="41423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65072094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3300">
          <a:solidFill>
            <a:schemeClr val="tx2"/>
          </a:solidFill>
          <a:latin typeface="+mj-lt"/>
          <a:ea typeface="+mj-ea"/>
          <a:cs typeface="宋体" charset="0"/>
        </a:defRPr>
      </a:lvl1pPr>
      <a:lvl2pPr algn="ctr" rtl="0" eaLnBrk="0" fontAlgn="base" hangingPunct="0">
        <a:spcBef>
          <a:spcPct val="0"/>
        </a:spcBef>
        <a:spcAft>
          <a:spcPct val="0"/>
        </a:spcAft>
        <a:defRPr sz="3300">
          <a:solidFill>
            <a:schemeClr val="tx2"/>
          </a:solidFill>
          <a:latin typeface="Arial" charset="0"/>
          <a:ea typeface="宋体" pitchFamily="2" charset="-122"/>
          <a:cs typeface="宋体" charset="0"/>
        </a:defRPr>
      </a:lvl2pPr>
      <a:lvl3pPr algn="ctr" rtl="0" eaLnBrk="0" fontAlgn="base" hangingPunct="0">
        <a:spcBef>
          <a:spcPct val="0"/>
        </a:spcBef>
        <a:spcAft>
          <a:spcPct val="0"/>
        </a:spcAft>
        <a:defRPr sz="3300">
          <a:solidFill>
            <a:schemeClr val="tx2"/>
          </a:solidFill>
          <a:latin typeface="Arial" charset="0"/>
          <a:ea typeface="宋体" pitchFamily="2" charset="-122"/>
          <a:cs typeface="宋体" charset="0"/>
        </a:defRPr>
      </a:lvl3pPr>
      <a:lvl4pPr algn="ctr" rtl="0" eaLnBrk="0" fontAlgn="base" hangingPunct="0">
        <a:spcBef>
          <a:spcPct val="0"/>
        </a:spcBef>
        <a:spcAft>
          <a:spcPct val="0"/>
        </a:spcAft>
        <a:defRPr sz="3300">
          <a:solidFill>
            <a:schemeClr val="tx2"/>
          </a:solidFill>
          <a:latin typeface="Arial" charset="0"/>
          <a:ea typeface="宋体" pitchFamily="2" charset="-122"/>
          <a:cs typeface="宋体" charset="0"/>
        </a:defRPr>
      </a:lvl4pPr>
      <a:lvl5pPr algn="ctr" rtl="0" eaLnBrk="0" fontAlgn="base" hangingPunct="0">
        <a:spcBef>
          <a:spcPct val="0"/>
        </a:spcBef>
        <a:spcAft>
          <a:spcPct val="0"/>
        </a:spcAft>
        <a:defRPr sz="3300">
          <a:solidFill>
            <a:schemeClr val="tx2"/>
          </a:solidFill>
          <a:latin typeface="Arial" charset="0"/>
          <a:ea typeface="宋体" pitchFamily="2" charset="-122"/>
          <a:cs typeface="宋体" charset="0"/>
        </a:defRPr>
      </a:lvl5pPr>
      <a:lvl6pPr marL="342809" algn="ctr" rtl="0" fontAlgn="base">
        <a:spcBef>
          <a:spcPct val="0"/>
        </a:spcBef>
        <a:spcAft>
          <a:spcPct val="0"/>
        </a:spcAft>
        <a:defRPr sz="3300">
          <a:solidFill>
            <a:schemeClr val="tx2"/>
          </a:solidFill>
          <a:latin typeface="Arial" charset="0"/>
          <a:ea typeface="宋体" pitchFamily="2" charset="-122"/>
        </a:defRPr>
      </a:lvl6pPr>
      <a:lvl7pPr marL="685617" algn="ctr" rtl="0" fontAlgn="base">
        <a:spcBef>
          <a:spcPct val="0"/>
        </a:spcBef>
        <a:spcAft>
          <a:spcPct val="0"/>
        </a:spcAft>
        <a:defRPr sz="3300">
          <a:solidFill>
            <a:schemeClr val="tx2"/>
          </a:solidFill>
          <a:latin typeface="Arial" charset="0"/>
          <a:ea typeface="宋体" pitchFamily="2" charset="-122"/>
        </a:defRPr>
      </a:lvl7pPr>
      <a:lvl8pPr marL="1028426" algn="ctr" rtl="0" fontAlgn="base">
        <a:spcBef>
          <a:spcPct val="0"/>
        </a:spcBef>
        <a:spcAft>
          <a:spcPct val="0"/>
        </a:spcAft>
        <a:defRPr sz="3300">
          <a:solidFill>
            <a:schemeClr val="tx2"/>
          </a:solidFill>
          <a:latin typeface="Arial" charset="0"/>
          <a:ea typeface="宋体" pitchFamily="2" charset="-122"/>
        </a:defRPr>
      </a:lvl8pPr>
      <a:lvl9pPr marL="1371234" algn="ctr" rtl="0" fontAlgn="base">
        <a:spcBef>
          <a:spcPct val="0"/>
        </a:spcBef>
        <a:spcAft>
          <a:spcPct val="0"/>
        </a:spcAft>
        <a:defRPr sz="3300">
          <a:solidFill>
            <a:schemeClr val="tx2"/>
          </a:solidFill>
          <a:latin typeface="Arial" charset="0"/>
          <a:ea typeface="宋体" pitchFamily="2" charset="-122"/>
        </a:defRPr>
      </a:lvl9pPr>
    </p:titleStyle>
    <p:bodyStyle>
      <a:lvl1pPr marL="257106" indent="-257106" algn="l" rtl="0" eaLnBrk="0" fontAlgn="base" hangingPunct="0">
        <a:spcBef>
          <a:spcPct val="20000"/>
        </a:spcBef>
        <a:spcAft>
          <a:spcPct val="0"/>
        </a:spcAft>
        <a:buChar char="•"/>
        <a:defRPr sz="2400">
          <a:solidFill>
            <a:schemeClr val="tx1"/>
          </a:solidFill>
          <a:latin typeface="+mn-lt"/>
          <a:ea typeface="+mn-ea"/>
          <a:cs typeface="宋体" charset="0"/>
        </a:defRPr>
      </a:lvl1pPr>
      <a:lvl2pPr marL="557064" indent="-214255" algn="l" rtl="0" eaLnBrk="0" fontAlgn="base" hangingPunct="0">
        <a:spcBef>
          <a:spcPct val="20000"/>
        </a:spcBef>
        <a:spcAft>
          <a:spcPct val="0"/>
        </a:spcAft>
        <a:buChar char="–"/>
        <a:defRPr sz="2100">
          <a:solidFill>
            <a:schemeClr val="tx1"/>
          </a:solidFill>
          <a:latin typeface="+mn-lt"/>
          <a:ea typeface="+mn-ea"/>
        </a:defRPr>
      </a:lvl2pPr>
      <a:lvl3pPr marL="857021" indent="-171404" algn="l" rtl="0" eaLnBrk="0" fontAlgn="base" hangingPunct="0">
        <a:spcBef>
          <a:spcPct val="20000"/>
        </a:spcBef>
        <a:spcAft>
          <a:spcPct val="0"/>
        </a:spcAft>
        <a:buChar char="•"/>
        <a:defRPr sz="1800">
          <a:solidFill>
            <a:schemeClr val="tx1"/>
          </a:solidFill>
          <a:latin typeface="+mn-lt"/>
          <a:ea typeface="+mn-ea"/>
        </a:defRPr>
      </a:lvl3pPr>
      <a:lvl4pPr marL="1199830" indent="-171404" algn="l" rtl="0" eaLnBrk="0" fontAlgn="base" hangingPunct="0">
        <a:spcBef>
          <a:spcPct val="20000"/>
        </a:spcBef>
        <a:spcAft>
          <a:spcPct val="0"/>
        </a:spcAft>
        <a:buChar char="–"/>
        <a:defRPr sz="1500">
          <a:solidFill>
            <a:schemeClr val="tx1"/>
          </a:solidFill>
          <a:latin typeface="+mn-lt"/>
          <a:ea typeface="+mn-ea"/>
        </a:defRPr>
      </a:lvl4pPr>
      <a:lvl5pPr marL="1542639" indent="-171404" algn="l" rtl="0" eaLnBrk="0" fontAlgn="base" hangingPunct="0">
        <a:spcBef>
          <a:spcPct val="20000"/>
        </a:spcBef>
        <a:spcAft>
          <a:spcPct val="0"/>
        </a:spcAft>
        <a:buChar char="»"/>
        <a:defRPr sz="1500">
          <a:solidFill>
            <a:schemeClr val="tx1"/>
          </a:solidFill>
          <a:latin typeface="+mn-lt"/>
          <a:ea typeface="+mn-ea"/>
        </a:defRPr>
      </a:lvl5pPr>
      <a:lvl6pPr marL="1885447" indent="-171404" algn="l" rtl="0" fontAlgn="base">
        <a:spcBef>
          <a:spcPct val="20000"/>
        </a:spcBef>
        <a:spcAft>
          <a:spcPct val="0"/>
        </a:spcAft>
        <a:buChar char="»"/>
        <a:defRPr sz="1500">
          <a:solidFill>
            <a:schemeClr val="tx1"/>
          </a:solidFill>
          <a:latin typeface="+mn-lt"/>
          <a:ea typeface="+mn-ea"/>
        </a:defRPr>
      </a:lvl6pPr>
      <a:lvl7pPr marL="2228256" indent="-171404" algn="l" rtl="0" fontAlgn="base">
        <a:spcBef>
          <a:spcPct val="20000"/>
        </a:spcBef>
        <a:spcAft>
          <a:spcPct val="0"/>
        </a:spcAft>
        <a:buChar char="»"/>
        <a:defRPr sz="1500">
          <a:solidFill>
            <a:schemeClr val="tx1"/>
          </a:solidFill>
          <a:latin typeface="+mn-lt"/>
          <a:ea typeface="+mn-ea"/>
        </a:defRPr>
      </a:lvl7pPr>
      <a:lvl8pPr marL="2571064" indent="-171404" algn="l" rtl="0" fontAlgn="base">
        <a:spcBef>
          <a:spcPct val="20000"/>
        </a:spcBef>
        <a:spcAft>
          <a:spcPct val="0"/>
        </a:spcAft>
        <a:buChar char="»"/>
        <a:defRPr sz="1500">
          <a:solidFill>
            <a:schemeClr val="tx1"/>
          </a:solidFill>
          <a:latin typeface="+mn-lt"/>
          <a:ea typeface="+mn-ea"/>
        </a:defRPr>
      </a:lvl8pPr>
      <a:lvl9pPr marL="2913873" indent="-171404" algn="l" rtl="0" fontAlgn="base">
        <a:spcBef>
          <a:spcPct val="20000"/>
        </a:spcBef>
        <a:spcAft>
          <a:spcPct val="0"/>
        </a:spcAft>
        <a:buChar char="»"/>
        <a:defRPr sz="1500">
          <a:solidFill>
            <a:schemeClr val="tx1"/>
          </a:solidFill>
          <a:latin typeface="+mn-lt"/>
          <a:ea typeface="+mn-ea"/>
        </a:defRPr>
      </a:lvl9pPr>
    </p:bodyStyle>
    <p:otherStyle>
      <a:defPPr>
        <a:defRPr lang="zh-CN"/>
      </a:defPPr>
      <a:lvl1pPr marL="0" algn="l" defTabSz="685617" rtl="0" eaLnBrk="1" latinLnBrk="0" hangingPunct="1">
        <a:defRPr sz="1300" kern="1200">
          <a:solidFill>
            <a:schemeClr val="tx1"/>
          </a:solidFill>
          <a:latin typeface="+mn-lt"/>
          <a:ea typeface="+mn-ea"/>
          <a:cs typeface="+mn-cs"/>
        </a:defRPr>
      </a:lvl1pPr>
      <a:lvl2pPr marL="342809" algn="l" defTabSz="685617" rtl="0" eaLnBrk="1" latinLnBrk="0" hangingPunct="1">
        <a:defRPr sz="1300" kern="1200">
          <a:solidFill>
            <a:schemeClr val="tx1"/>
          </a:solidFill>
          <a:latin typeface="+mn-lt"/>
          <a:ea typeface="+mn-ea"/>
          <a:cs typeface="+mn-cs"/>
        </a:defRPr>
      </a:lvl2pPr>
      <a:lvl3pPr marL="685617" algn="l" defTabSz="685617" rtl="0" eaLnBrk="1" latinLnBrk="0" hangingPunct="1">
        <a:defRPr sz="1300" kern="1200">
          <a:solidFill>
            <a:schemeClr val="tx1"/>
          </a:solidFill>
          <a:latin typeface="+mn-lt"/>
          <a:ea typeface="+mn-ea"/>
          <a:cs typeface="+mn-cs"/>
        </a:defRPr>
      </a:lvl3pPr>
      <a:lvl4pPr marL="1028426" algn="l" defTabSz="685617" rtl="0" eaLnBrk="1" latinLnBrk="0" hangingPunct="1">
        <a:defRPr sz="1300" kern="1200">
          <a:solidFill>
            <a:schemeClr val="tx1"/>
          </a:solidFill>
          <a:latin typeface="+mn-lt"/>
          <a:ea typeface="+mn-ea"/>
          <a:cs typeface="+mn-cs"/>
        </a:defRPr>
      </a:lvl4pPr>
      <a:lvl5pPr marL="1371234" algn="l" defTabSz="685617" rtl="0" eaLnBrk="1" latinLnBrk="0" hangingPunct="1">
        <a:defRPr sz="1300" kern="1200">
          <a:solidFill>
            <a:schemeClr val="tx1"/>
          </a:solidFill>
          <a:latin typeface="+mn-lt"/>
          <a:ea typeface="+mn-ea"/>
          <a:cs typeface="+mn-cs"/>
        </a:defRPr>
      </a:lvl5pPr>
      <a:lvl6pPr marL="1714043" algn="l" defTabSz="685617" rtl="0" eaLnBrk="1" latinLnBrk="0" hangingPunct="1">
        <a:defRPr sz="1300" kern="1200">
          <a:solidFill>
            <a:schemeClr val="tx1"/>
          </a:solidFill>
          <a:latin typeface="+mn-lt"/>
          <a:ea typeface="+mn-ea"/>
          <a:cs typeface="+mn-cs"/>
        </a:defRPr>
      </a:lvl6pPr>
      <a:lvl7pPr marL="2056851" algn="l" defTabSz="685617" rtl="0" eaLnBrk="1" latinLnBrk="0" hangingPunct="1">
        <a:defRPr sz="1300" kern="1200">
          <a:solidFill>
            <a:schemeClr val="tx1"/>
          </a:solidFill>
          <a:latin typeface="+mn-lt"/>
          <a:ea typeface="+mn-ea"/>
          <a:cs typeface="+mn-cs"/>
        </a:defRPr>
      </a:lvl7pPr>
      <a:lvl8pPr marL="2399660" algn="l" defTabSz="685617" rtl="0" eaLnBrk="1" latinLnBrk="0" hangingPunct="1">
        <a:defRPr sz="1300" kern="1200">
          <a:solidFill>
            <a:schemeClr val="tx1"/>
          </a:solidFill>
          <a:latin typeface="+mn-lt"/>
          <a:ea typeface="+mn-ea"/>
          <a:cs typeface="+mn-cs"/>
        </a:defRPr>
      </a:lvl8pPr>
      <a:lvl9pPr marL="2742468" algn="l" defTabSz="685617"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42910" y="785800"/>
            <a:ext cx="4530233" cy="1189856"/>
          </a:xfrm>
          <a:prstGeom prst="rect">
            <a:avLst/>
          </a:prstGeom>
          <a:noFill/>
          <a:ln>
            <a:miter lim="800000"/>
            <a:headEnd/>
            <a:tailEnd/>
          </a:ln>
        </p:spPr>
        <p:txBody>
          <a:bodyPr lIns="91414" tIns="45708" rIns="91414" bIns="45708"/>
          <a:lstStyle>
            <a:defPPr>
              <a:defRPr lang="zh-CN"/>
            </a:defPPr>
            <a:lvl1pPr algn="l" rtl="0" fontAlgn="base">
              <a:spcBef>
                <a:spcPct val="0"/>
              </a:spcBef>
              <a:spcAft>
                <a:spcPct val="0"/>
              </a:spcAft>
              <a:defRPr sz="2800" kern="1200">
                <a:solidFill>
                  <a:schemeClr val="tx1"/>
                </a:solidFill>
                <a:latin typeface="Arial" charset="0"/>
                <a:ea typeface="宋体" pitchFamily="2" charset="-122"/>
                <a:cs typeface="+mn-cs"/>
              </a:defRPr>
            </a:lvl1pPr>
            <a:lvl2pPr marL="457200" algn="l" rtl="0" fontAlgn="base">
              <a:spcBef>
                <a:spcPct val="0"/>
              </a:spcBef>
              <a:spcAft>
                <a:spcPct val="0"/>
              </a:spcAft>
              <a:defRPr sz="2800" kern="1200">
                <a:solidFill>
                  <a:schemeClr val="tx1"/>
                </a:solidFill>
                <a:latin typeface="Arial" charset="0"/>
                <a:ea typeface="宋体" pitchFamily="2" charset="-122"/>
                <a:cs typeface="+mn-cs"/>
              </a:defRPr>
            </a:lvl2pPr>
            <a:lvl3pPr marL="914400" algn="l" rtl="0" fontAlgn="base">
              <a:spcBef>
                <a:spcPct val="0"/>
              </a:spcBef>
              <a:spcAft>
                <a:spcPct val="0"/>
              </a:spcAft>
              <a:defRPr sz="2800" kern="1200">
                <a:solidFill>
                  <a:schemeClr val="tx1"/>
                </a:solidFill>
                <a:latin typeface="Arial" charset="0"/>
                <a:ea typeface="宋体" pitchFamily="2" charset="-122"/>
                <a:cs typeface="+mn-cs"/>
              </a:defRPr>
            </a:lvl3pPr>
            <a:lvl4pPr marL="1371600" algn="l" rtl="0" fontAlgn="base">
              <a:spcBef>
                <a:spcPct val="0"/>
              </a:spcBef>
              <a:spcAft>
                <a:spcPct val="0"/>
              </a:spcAft>
              <a:defRPr sz="2800" kern="1200">
                <a:solidFill>
                  <a:schemeClr val="tx1"/>
                </a:solidFill>
                <a:latin typeface="Arial" charset="0"/>
                <a:ea typeface="宋体" pitchFamily="2" charset="-122"/>
                <a:cs typeface="+mn-cs"/>
              </a:defRPr>
            </a:lvl4pPr>
            <a:lvl5pPr marL="1828800" algn="l" rtl="0" fontAlgn="base">
              <a:spcBef>
                <a:spcPct val="0"/>
              </a:spcBef>
              <a:spcAft>
                <a:spcPct val="0"/>
              </a:spcAft>
              <a:defRPr sz="2800" kern="1200">
                <a:solidFill>
                  <a:schemeClr val="tx1"/>
                </a:solidFill>
                <a:latin typeface="Arial" charset="0"/>
                <a:ea typeface="宋体" pitchFamily="2" charset="-122"/>
                <a:cs typeface="+mn-cs"/>
              </a:defRPr>
            </a:lvl5pPr>
            <a:lvl6pPr marL="2286000" algn="l" defTabSz="914400" rtl="0" eaLnBrk="1" latinLnBrk="0" hangingPunct="1">
              <a:defRPr sz="2800" kern="1200">
                <a:solidFill>
                  <a:schemeClr val="tx1"/>
                </a:solidFill>
                <a:latin typeface="Arial" charset="0"/>
                <a:ea typeface="宋体" pitchFamily="2" charset="-122"/>
                <a:cs typeface="+mn-cs"/>
              </a:defRPr>
            </a:lvl6pPr>
            <a:lvl7pPr marL="2743200" algn="l" defTabSz="914400" rtl="0" eaLnBrk="1" latinLnBrk="0" hangingPunct="1">
              <a:defRPr sz="2800" kern="1200">
                <a:solidFill>
                  <a:schemeClr val="tx1"/>
                </a:solidFill>
                <a:latin typeface="Arial" charset="0"/>
                <a:ea typeface="宋体" pitchFamily="2" charset="-122"/>
                <a:cs typeface="+mn-cs"/>
              </a:defRPr>
            </a:lvl7pPr>
            <a:lvl8pPr marL="3200400" algn="l" defTabSz="914400" rtl="0" eaLnBrk="1" latinLnBrk="0" hangingPunct="1">
              <a:defRPr sz="2800" kern="1200">
                <a:solidFill>
                  <a:schemeClr val="tx1"/>
                </a:solidFill>
                <a:latin typeface="Arial" charset="0"/>
                <a:ea typeface="宋体" pitchFamily="2" charset="-122"/>
                <a:cs typeface="+mn-cs"/>
              </a:defRPr>
            </a:lvl8pPr>
            <a:lvl9pPr marL="3657600" algn="l" defTabSz="914400" rtl="0" eaLnBrk="1" latinLnBrk="0" hangingPunct="1">
              <a:defRPr sz="2800" kern="1200">
                <a:solidFill>
                  <a:schemeClr val="tx1"/>
                </a:solidFill>
                <a:latin typeface="Arial" charset="0"/>
                <a:ea typeface="宋体" pitchFamily="2" charset="-122"/>
                <a:cs typeface="+mn-cs"/>
              </a:defRPr>
            </a:lvl9pPr>
          </a:lstStyle>
          <a:p>
            <a:pPr eaLnBrk="0" hangingPunct="0">
              <a:defRPr/>
            </a:pPr>
            <a:r>
              <a:rPr lang="zh-CN" altLang="en-US" sz="3200" kern="0" dirty="0" smtClean="0">
                <a:latin typeface="+mj-lt"/>
                <a:ea typeface="微软雅黑" pitchFamily="34" charset="-122"/>
                <a:cs typeface="+mj-cs"/>
              </a:rPr>
              <a:t>几种树及其应用</a:t>
            </a:r>
            <a:endParaRPr lang="zh-CN" altLang="en-US" sz="3200" kern="0" dirty="0">
              <a:latin typeface="+mj-lt"/>
              <a:ea typeface="微软雅黑" pitchFamily="34" charset="-122"/>
              <a:cs typeface="+mj-cs"/>
            </a:endParaRPr>
          </a:p>
        </p:txBody>
      </p:sp>
      <p:sp>
        <p:nvSpPr>
          <p:cNvPr id="2" name="文本框 1"/>
          <p:cNvSpPr txBox="1"/>
          <p:nvPr/>
        </p:nvSpPr>
        <p:spPr>
          <a:xfrm>
            <a:off x="872575" y="2355727"/>
            <a:ext cx="1322746" cy="369308"/>
          </a:xfrm>
          <a:prstGeom prst="rect">
            <a:avLst/>
          </a:prstGeom>
          <a:noFill/>
        </p:spPr>
        <p:txBody>
          <a:bodyPr wrap="none" lIns="91414" tIns="45708" rIns="91414" bIns="45708" rtlCol="0">
            <a:spAutoFit/>
          </a:bodyPr>
          <a:lstStyle/>
          <a:p>
            <a:r>
              <a:rPr kumimoji="1" lang="en-US" altLang="zh-CN" dirty="0" smtClean="0">
                <a:latin typeface="微软雅黑"/>
                <a:ea typeface="微软雅黑"/>
                <a:cs typeface="微软雅黑"/>
              </a:rPr>
              <a:t>2015/11</a:t>
            </a:r>
            <a:r>
              <a:rPr kumimoji="1" lang="zh-CN" altLang="en-US" dirty="0" smtClean="0">
                <a:latin typeface="微软雅黑"/>
                <a:ea typeface="微软雅黑"/>
                <a:cs typeface="微软雅黑"/>
              </a:rPr>
              <a:t>月</a:t>
            </a:r>
            <a:endParaRPr kumimoji="1" lang="en-US" altLang="zh-CN" dirty="0" smtClean="0">
              <a:latin typeface="微软雅黑"/>
              <a:ea typeface="微软雅黑"/>
              <a:cs typeface="微软雅黑"/>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58" y="142858"/>
            <a:ext cx="2114681" cy="369332"/>
          </a:xfrm>
          <a:prstGeom prst="rect">
            <a:avLst/>
          </a:prstGeom>
        </p:spPr>
        <p:txBody>
          <a:bodyPr wrap="none">
            <a:spAutoFit/>
          </a:bodyPr>
          <a:lstStyle/>
          <a:p>
            <a:r>
              <a:rPr lang="zh-CN" altLang="en-US" b="1" dirty="0" smtClean="0"/>
              <a:t>红黑树</a:t>
            </a:r>
            <a:r>
              <a:rPr lang="en-US" altLang="zh-CN" b="1" dirty="0" smtClean="0"/>
              <a:t>-</a:t>
            </a:r>
            <a:r>
              <a:rPr lang="zh-CN" altLang="en-US" b="1" dirty="0" smtClean="0"/>
              <a:t>删除操作：</a:t>
            </a:r>
            <a:endParaRPr lang="zh-CN" altLang="en-US" b="1" dirty="0"/>
          </a:p>
        </p:txBody>
      </p:sp>
      <p:sp>
        <p:nvSpPr>
          <p:cNvPr id="3" name="TextBox 2"/>
          <p:cNvSpPr txBox="1"/>
          <p:nvPr/>
        </p:nvSpPr>
        <p:spPr>
          <a:xfrm>
            <a:off x="500034" y="571486"/>
            <a:ext cx="4786346" cy="2123658"/>
          </a:xfrm>
          <a:prstGeom prst="rect">
            <a:avLst/>
          </a:prstGeom>
          <a:noFill/>
        </p:spPr>
        <p:txBody>
          <a:bodyPr wrap="square" rtlCol="0">
            <a:spAutoFit/>
          </a:bodyPr>
          <a:lstStyle/>
          <a:p>
            <a:endParaRPr lang="zh-CN" altLang="en-US" sz="1200" dirty="0" smtClean="0"/>
          </a:p>
          <a:p>
            <a:r>
              <a:rPr lang="zh-CN" altLang="en-US" sz="1200" b="1" dirty="0" smtClean="0"/>
              <a:t>情形</a:t>
            </a:r>
            <a:r>
              <a:rPr lang="en-US" altLang="zh-CN" sz="1200" b="1" dirty="0" smtClean="0"/>
              <a:t>4</a:t>
            </a:r>
            <a:r>
              <a:rPr lang="zh-CN" altLang="en-US" sz="1200" dirty="0" smtClean="0"/>
              <a:t>：</a:t>
            </a:r>
            <a:r>
              <a:rPr lang="en-US" altLang="zh-CN" sz="1200" dirty="0" smtClean="0"/>
              <a:t>P</a:t>
            </a:r>
            <a:r>
              <a:rPr lang="zh-CN" altLang="en-US" sz="1200" dirty="0" smtClean="0"/>
              <a:t>任意色，</a:t>
            </a:r>
            <a:r>
              <a:rPr lang="en-US" altLang="zh-CN" sz="1200" dirty="0" smtClean="0"/>
              <a:t>S</a:t>
            </a:r>
            <a:r>
              <a:rPr lang="zh-CN" altLang="en-US" sz="1200" dirty="0" smtClean="0"/>
              <a:t>为黑，</a:t>
            </a:r>
            <a:r>
              <a:rPr lang="en-US" altLang="zh-CN" sz="1200" dirty="0" smtClean="0"/>
              <a:t>N</a:t>
            </a:r>
            <a:r>
              <a:rPr lang="zh-CN" altLang="en-US" sz="1200" dirty="0" smtClean="0"/>
              <a:t>是</a:t>
            </a:r>
            <a:r>
              <a:rPr lang="en-US" altLang="zh-CN" sz="1200" dirty="0" smtClean="0"/>
              <a:t>P</a:t>
            </a:r>
            <a:r>
              <a:rPr lang="zh-CN" altLang="en-US" sz="1200" dirty="0" smtClean="0"/>
              <a:t>的左孩子，</a:t>
            </a:r>
            <a:r>
              <a:rPr lang="en-US" altLang="zh-CN" sz="1200" dirty="0" smtClean="0"/>
              <a:t>S</a:t>
            </a:r>
            <a:r>
              <a:rPr lang="zh-CN" altLang="en-US" sz="1200" dirty="0" smtClean="0"/>
              <a:t>的右孩子</a:t>
            </a:r>
            <a:r>
              <a:rPr lang="en-US" altLang="zh-CN" sz="1200" dirty="0" smtClean="0"/>
              <a:t>SR</a:t>
            </a:r>
            <a:r>
              <a:rPr lang="zh-CN" altLang="en-US" sz="1200" dirty="0" smtClean="0"/>
              <a:t>为红，</a:t>
            </a:r>
            <a:r>
              <a:rPr lang="en-US" altLang="zh-CN" sz="1200" dirty="0" smtClean="0"/>
              <a:t>S</a:t>
            </a:r>
            <a:r>
              <a:rPr lang="zh-CN" altLang="en-US" sz="1200" dirty="0" smtClean="0"/>
              <a:t>的左孩子任意（或者是</a:t>
            </a:r>
            <a:r>
              <a:rPr lang="en-US" altLang="zh-CN" sz="1200" dirty="0" smtClean="0"/>
              <a:t>N</a:t>
            </a:r>
            <a:r>
              <a:rPr lang="zh-CN" altLang="en-US" sz="1200" dirty="0" smtClean="0"/>
              <a:t>是</a:t>
            </a:r>
            <a:r>
              <a:rPr lang="en-US" altLang="zh-CN" sz="1200" dirty="0" smtClean="0"/>
              <a:t>P</a:t>
            </a:r>
            <a:r>
              <a:rPr lang="zh-CN" altLang="en-US" sz="1200" dirty="0" smtClean="0"/>
              <a:t>的右孩子，</a:t>
            </a:r>
            <a:r>
              <a:rPr lang="en-US" altLang="zh-CN" sz="1200" dirty="0" smtClean="0"/>
              <a:t>S</a:t>
            </a:r>
            <a:r>
              <a:rPr lang="zh-CN" altLang="en-US" sz="1200" dirty="0" smtClean="0"/>
              <a:t>的左孩子为红，</a:t>
            </a:r>
            <a:r>
              <a:rPr lang="en-US" altLang="zh-CN" sz="1200" dirty="0" smtClean="0"/>
              <a:t>S</a:t>
            </a:r>
            <a:r>
              <a:rPr lang="zh-CN" altLang="en-US" sz="1200" dirty="0" smtClean="0"/>
              <a:t>的右孩子任意）。</a:t>
            </a:r>
          </a:p>
          <a:p>
            <a:r>
              <a:rPr lang="zh-CN" altLang="en-US" sz="1200" dirty="0" smtClean="0"/>
              <a:t/>
            </a:r>
            <a:br>
              <a:rPr lang="zh-CN" altLang="en-US" sz="1200" dirty="0" smtClean="0"/>
            </a:br>
            <a:r>
              <a:rPr lang="zh-CN" altLang="en-US" sz="1200" dirty="0" smtClean="0"/>
              <a:t>操作：</a:t>
            </a:r>
            <a:r>
              <a:rPr lang="en-US" altLang="zh-CN" sz="1200" dirty="0" smtClean="0"/>
              <a:t>SR</a:t>
            </a:r>
            <a:r>
              <a:rPr lang="zh-CN" altLang="en-US" sz="1200" dirty="0" smtClean="0"/>
              <a:t>（</a:t>
            </a:r>
            <a:r>
              <a:rPr lang="en-US" altLang="zh-CN" sz="1200" dirty="0" smtClean="0"/>
              <a:t>SL</a:t>
            </a:r>
            <a:r>
              <a:rPr lang="zh-CN" altLang="en-US" sz="1200" dirty="0" smtClean="0"/>
              <a:t>）改为黑，</a:t>
            </a:r>
            <a:r>
              <a:rPr lang="en-US" altLang="zh-CN" sz="1200" dirty="0" smtClean="0"/>
              <a:t>P</a:t>
            </a:r>
            <a:r>
              <a:rPr lang="zh-CN" altLang="en-US" sz="1200" dirty="0" smtClean="0"/>
              <a:t>改为黑，</a:t>
            </a:r>
            <a:r>
              <a:rPr lang="en-US" altLang="zh-CN" sz="1200" dirty="0" smtClean="0"/>
              <a:t>S</a:t>
            </a:r>
            <a:r>
              <a:rPr lang="zh-CN" altLang="en-US" sz="1200" dirty="0" smtClean="0"/>
              <a:t>改为</a:t>
            </a:r>
            <a:r>
              <a:rPr lang="en-US" altLang="zh-CN" sz="1200" dirty="0" smtClean="0"/>
              <a:t>P</a:t>
            </a:r>
            <a:r>
              <a:rPr lang="zh-CN" altLang="en-US" sz="1200" dirty="0" smtClean="0"/>
              <a:t>的颜色，</a:t>
            </a:r>
            <a:r>
              <a:rPr lang="en-US" altLang="zh-CN" sz="1200" dirty="0" smtClean="0"/>
              <a:t>P</a:t>
            </a:r>
            <a:r>
              <a:rPr lang="zh-CN" altLang="en-US" sz="1200" dirty="0" smtClean="0"/>
              <a:t>、</a:t>
            </a:r>
            <a:r>
              <a:rPr lang="en-US" altLang="zh-CN" sz="1200" dirty="0" smtClean="0"/>
              <a:t>S</a:t>
            </a:r>
            <a:r>
              <a:rPr lang="zh-CN" altLang="en-US" sz="1200" dirty="0" smtClean="0"/>
              <a:t>变换</a:t>
            </a:r>
            <a:r>
              <a:rPr lang="en-US" altLang="zh-CN" sz="1200" dirty="0" smtClean="0"/>
              <a:t>--</a:t>
            </a:r>
            <a:r>
              <a:rPr lang="zh-CN" altLang="en-US" sz="1200" dirty="0" smtClean="0"/>
              <a:t>这里相对应于</a:t>
            </a:r>
            <a:r>
              <a:rPr lang="en-US" altLang="zh-CN" sz="1200" dirty="0" smtClean="0"/>
              <a:t>AVL</a:t>
            </a:r>
            <a:r>
              <a:rPr lang="zh-CN" altLang="en-US" sz="1200" dirty="0" smtClean="0"/>
              <a:t>中的右右中的旋转（或者是</a:t>
            </a:r>
            <a:r>
              <a:rPr lang="en-US" altLang="zh-CN" sz="1200" dirty="0" smtClean="0"/>
              <a:t>AVL</a:t>
            </a:r>
            <a:r>
              <a:rPr lang="zh-CN" altLang="en-US" sz="1200" dirty="0" smtClean="0"/>
              <a:t>中的左左旋转），结束。</a:t>
            </a:r>
            <a:br>
              <a:rPr lang="zh-CN" altLang="en-US" sz="1200" dirty="0" smtClean="0"/>
            </a:br>
            <a:r>
              <a:rPr lang="zh-CN" altLang="en-US" sz="1200" dirty="0" smtClean="0"/>
              <a:t>解析：</a:t>
            </a:r>
            <a:r>
              <a:rPr lang="en-US" altLang="zh-CN" sz="1200" dirty="0" smtClean="0"/>
              <a:t>P</a:t>
            </a:r>
            <a:r>
              <a:rPr lang="zh-CN" altLang="en-US" sz="1200" dirty="0" smtClean="0"/>
              <a:t>、</a:t>
            </a:r>
            <a:r>
              <a:rPr lang="en-US" altLang="zh-CN" sz="1200" dirty="0" smtClean="0"/>
              <a:t>S</a:t>
            </a:r>
            <a:r>
              <a:rPr lang="zh-CN" altLang="en-US" sz="1200" dirty="0" smtClean="0"/>
              <a:t>旋转有变色，等于给</a:t>
            </a:r>
            <a:r>
              <a:rPr lang="en-US" altLang="zh-CN" sz="1200" dirty="0" smtClean="0"/>
              <a:t>N</a:t>
            </a:r>
            <a:r>
              <a:rPr lang="zh-CN" altLang="en-US" sz="1200" dirty="0" smtClean="0"/>
              <a:t>这边加了一个黑节点，</a:t>
            </a:r>
            <a:r>
              <a:rPr lang="en-US" altLang="zh-CN" sz="1200" dirty="0" smtClean="0"/>
              <a:t>P</a:t>
            </a:r>
            <a:r>
              <a:rPr lang="zh-CN" altLang="en-US" sz="1200" dirty="0" smtClean="0"/>
              <a:t>位置（是位置而不是</a:t>
            </a:r>
            <a:r>
              <a:rPr lang="en-US" altLang="zh-CN" sz="1200" dirty="0" smtClean="0"/>
              <a:t>P</a:t>
            </a:r>
            <a:r>
              <a:rPr lang="zh-CN" altLang="en-US" sz="1200" dirty="0" smtClean="0"/>
              <a:t>）的颜色不变，</a:t>
            </a:r>
            <a:r>
              <a:rPr lang="en-US" altLang="zh-CN" sz="1200" dirty="0" smtClean="0"/>
              <a:t>S</a:t>
            </a:r>
            <a:r>
              <a:rPr lang="zh-CN" altLang="en-US" sz="1200" dirty="0" smtClean="0"/>
              <a:t>这边少了一个黑节点；</a:t>
            </a:r>
            <a:r>
              <a:rPr lang="en-US" altLang="zh-CN" sz="1200" dirty="0" smtClean="0"/>
              <a:t>SR</a:t>
            </a:r>
            <a:r>
              <a:rPr lang="zh-CN" altLang="en-US" sz="1200" dirty="0" smtClean="0"/>
              <a:t>有红变黑，</a:t>
            </a:r>
            <a:r>
              <a:rPr lang="en-US" altLang="zh-CN" sz="1200" dirty="0" smtClean="0"/>
              <a:t>S</a:t>
            </a:r>
            <a:r>
              <a:rPr lang="zh-CN" altLang="en-US" sz="1200" dirty="0" smtClean="0"/>
              <a:t>这边又增加了一个黑节点；这样一来又恢复了平衡，结束。</a:t>
            </a:r>
          </a:p>
          <a:p>
            <a:r>
              <a:rPr lang="zh-CN" altLang="en-US" sz="1200" dirty="0" smtClean="0"/>
              <a:t>。</a:t>
            </a:r>
          </a:p>
          <a:p>
            <a:endParaRPr lang="zh-CN" altLang="en-US" sz="1200" dirty="0"/>
          </a:p>
        </p:txBody>
      </p:sp>
      <p:sp>
        <p:nvSpPr>
          <p:cNvPr id="4" name="TextBox 3"/>
          <p:cNvSpPr txBox="1"/>
          <p:nvPr/>
        </p:nvSpPr>
        <p:spPr>
          <a:xfrm>
            <a:off x="500034" y="2428874"/>
            <a:ext cx="4000528" cy="2585323"/>
          </a:xfrm>
          <a:prstGeom prst="rect">
            <a:avLst/>
          </a:prstGeom>
          <a:noFill/>
        </p:spPr>
        <p:txBody>
          <a:bodyPr wrap="square" rtlCol="0">
            <a:spAutoFit/>
          </a:bodyPr>
          <a:lstStyle/>
          <a:p>
            <a:r>
              <a:rPr lang="zh-CN" altLang="en-US" sz="1200" b="1" dirty="0" smtClean="0"/>
              <a:t>情形</a:t>
            </a:r>
            <a:r>
              <a:rPr lang="en-US" altLang="zh-CN" sz="1200" b="1" dirty="0" smtClean="0"/>
              <a:t>5</a:t>
            </a:r>
            <a:r>
              <a:rPr lang="zh-CN" altLang="en-US" sz="1200" dirty="0" smtClean="0"/>
              <a:t>：</a:t>
            </a:r>
            <a:r>
              <a:rPr lang="en-US" altLang="zh-CN" sz="1200" dirty="0" smtClean="0"/>
              <a:t>P</a:t>
            </a:r>
            <a:r>
              <a:rPr lang="zh-CN" altLang="en-US" sz="1200" dirty="0" smtClean="0"/>
              <a:t>任意色，</a:t>
            </a:r>
            <a:r>
              <a:rPr lang="en-US" altLang="zh-CN" sz="1200" dirty="0" smtClean="0"/>
              <a:t>S</a:t>
            </a:r>
            <a:r>
              <a:rPr lang="zh-CN" altLang="en-US" sz="1200" dirty="0" smtClean="0"/>
              <a:t>为黑，</a:t>
            </a:r>
            <a:r>
              <a:rPr lang="en-US" altLang="zh-CN" sz="1200" dirty="0" smtClean="0"/>
              <a:t>N</a:t>
            </a:r>
            <a:r>
              <a:rPr lang="zh-CN" altLang="en-US" sz="1200" dirty="0" smtClean="0"/>
              <a:t>是</a:t>
            </a:r>
            <a:r>
              <a:rPr lang="en-US" altLang="zh-CN" sz="1200" dirty="0" smtClean="0"/>
              <a:t>P</a:t>
            </a:r>
            <a:r>
              <a:rPr lang="zh-CN" altLang="en-US" sz="1200" dirty="0" smtClean="0"/>
              <a:t>的左孩子，</a:t>
            </a:r>
            <a:r>
              <a:rPr lang="en-US" altLang="zh-CN" sz="1200" dirty="0" smtClean="0"/>
              <a:t>S</a:t>
            </a:r>
            <a:r>
              <a:rPr lang="zh-CN" altLang="en-US" sz="1200" dirty="0" smtClean="0"/>
              <a:t>的左孩子</a:t>
            </a:r>
            <a:r>
              <a:rPr lang="en-US" altLang="zh-CN" sz="1200" dirty="0" smtClean="0"/>
              <a:t>SL</a:t>
            </a:r>
            <a:r>
              <a:rPr lang="zh-CN" altLang="en-US" sz="1200" dirty="0" smtClean="0"/>
              <a:t>为红，</a:t>
            </a:r>
            <a:r>
              <a:rPr lang="en-US" altLang="zh-CN" sz="1200" dirty="0" smtClean="0"/>
              <a:t>S</a:t>
            </a:r>
            <a:r>
              <a:rPr lang="zh-CN" altLang="en-US" sz="1200" dirty="0" smtClean="0"/>
              <a:t>的右孩子</a:t>
            </a:r>
            <a:r>
              <a:rPr lang="en-US" altLang="zh-CN" sz="1200" dirty="0" smtClean="0"/>
              <a:t>SR</a:t>
            </a:r>
            <a:r>
              <a:rPr lang="zh-CN" altLang="en-US" sz="1200" dirty="0" smtClean="0"/>
              <a:t>为黑（或者</a:t>
            </a:r>
            <a:r>
              <a:rPr lang="en-US" altLang="zh-CN" sz="1200" dirty="0" smtClean="0"/>
              <a:t>N</a:t>
            </a:r>
            <a:r>
              <a:rPr lang="zh-CN" altLang="en-US" sz="1200" dirty="0" smtClean="0"/>
              <a:t>是</a:t>
            </a:r>
            <a:r>
              <a:rPr lang="en-US" altLang="zh-CN" sz="1200" dirty="0" smtClean="0"/>
              <a:t>P</a:t>
            </a:r>
            <a:r>
              <a:rPr lang="zh-CN" altLang="en-US" sz="1200" dirty="0" smtClean="0"/>
              <a:t>的有孩子，</a:t>
            </a:r>
            <a:r>
              <a:rPr lang="en-US" altLang="zh-CN" sz="1200" dirty="0" smtClean="0"/>
              <a:t>S</a:t>
            </a:r>
            <a:r>
              <a:rPr lang="zh-CN" altLang="en-US" sz="1200" dirty="0" smtClean="0"/>
              <a:t>的右孩子为红，</a:t>
            </a:r>
            <a:r>
              <a:rPr lang="en-US" altLang="zh-CN" sz="1200" dirty="0" smtClean="0"/>
              <a:t>S</a:t>
            </a:r>
            <a:r>
              <a:rPr lang="zh-CN" altLang="en-US" sz="1200" dirty="0" smtClean="0"/>
              <a:t>的左孩子为黑）。</a:t>
            </a:r>
          </a:p>
          <a:p>
            <a:r>
              <a:rPr lang="zh-CN" altLang="en-US" sz="1200" dirty="0" smtClean="0"/>
              <a:t> </a:t>
            </a:r>
          </a:p>
          <a:p>
            <a:r>
              <a:rPr lang="zh-CN" altLang="en-US" sz="1200" dirty="0" smtClean="0"/>
              <a:t>操作：</a:t>
            </a:r>
            <a:r>
              <a:rPr lang="en-US" altLang="zh-CN" sz="1200" dirty="0" smtClean="0"/>
              <a:t>SL</a:t>
            </a:r>
            <a:r>
              <a:rPr lang="zh-CN" altLang="en-US" sz="1200" dirty="0" smtClean="0"/>
              <a:t>（或</a:t>
            </a:r>
            <a:r>
              <a:rPr lang="en-US" altLang="zh-CN" sz="1200" dirty="0" smtClean="0"/>
              <a:t>SR</a:t>
            </a:r>
            <a:r>
              <a:rPr lang="zh-CN" altLang="en-US" sz="1200" dirty="0" smtClean="0"/>
              <a:t>）改为黑，</a:t>
            </a:r>
            <a:r>
              <a:rPr lang="en-US" altLang="zh-CN" sz="1200" dirty="0" smtClean="0"/>
              <a:t>S</a:t>
            </a:r>
            <a:r>
              <a:rPr lang="zh-CN" altLang="en-US" sz="1200" dirty="0" smtClean="0"/>
              <a:t>改为红，</a:t>
            </a:r>
            <a:r>
              <a:rPr lang="en-US" altLang="zh-CN" sz="1200" dirty="0" smtClean="0"/>
              <a:t>SL</a:t>
            </a:r>
            <a:r>
              <a:rPr lang="zh-CN" altLang="en-US" sz="1200" dirty="0" smtClean="0"/>
              <a:t>（</a:t>
            </a:r>
            <a:r>
              <a:rPr lang="en-US" altLang="zh-CN" sz="1200" dirty="0" smtClean="0"/>
              <a:t>SR</a:t>
            </a:r>
            <a:r>
              <a:rPr lang="zh-CN" altLang="en-US" sz="1200" dirty="0" smtClean="0"/>
              <a:t>）、</a:t>
            </a:r>
            <a:r>
              <a:rPr lang="en-US" altLang="zh-CN" sz="1200" dirty="0" smtClean="0"/>
              <a:t>S</a:t>
            </a:r>
            <a:r>
              <a:rPr lang="zh-CN" altLang="en-US" sz="1200" dirty="0" smtClean="0"/>
              <a:t>变换；此时就回到了情形</a:t>
            </a:r>
            <a:r>
              <a:rPr lang="en-US" altLang="zh-CN" sz="1200" dirty="0" smtClean="0"/>
              <a:t>4</a:t>
            </a:r>
            <a:r>
              <a:rPr lang="zh-CN" altLang="en-US" sz="1200" dirty="0" smtClean="0"/>
              <a:t>，</a:t>
            </a:r>
            <a:r>
              <a:rPr lang="en-US" altLang="zh-CN" sz="1200" dirty="0" smtClean="0"/>
              <a:t>SL</a:t>
            </a:r>
            <a:r>
              <a:rPr lang="zh-CN" altLang="en-US" sz="1200" dirty="0" smtClean="0"/>
              <a:t>（</a:t>
            </a:r>
            <a:r>
              <a:rPr lang="en-US" altLang="zh-CN" sz="1200" dirty="0" smtClean="0"/>
              <a:t>SR</a:t>
            </a:r>
            <a:r>
              <a:rPr lang="zh-CN" altLang="en-US" sz="1200" dirty="0" smtClean="0"/>
              <a:t>）变成了黑</a:t>
            </a:r>
            <a:r>
              <a:rPr lang="en-US" altLang="zh-CN" sz="1200" dirty="0" smtClean="0"/>
              <a:t>S</a:t>
            </a:r>
            <a:r>
              <a:rPr lang="zh-CN" altLang="en-US" sz="1200" dirty="0" smtClean="0"/>
              <a:t>，</a:t>
            </a:r>
            <a:r>
              <a:rPr lang="en-US" altLang="zh-CN" sz="1200" dirty="0" smtClean="0"/>
              <a:t>S</a:t>
            </a:r>
            <a:r>
              <a:rPr lang="zh-CN" altLang="en-US" sz="1200" dirty="0" smtClean="0"/>
              <a:t>变成了红</a:t>
            </a:r>
            <a:r>
              <a:rPr lang="en-US" altLang="zh-CN" sz="1200" dirty="0" smtClean="0"/>
              <a:t>SR</a:t>
            </a:r>
            <a:r>
              <a:rPr lang="zh-CN" altLang="en-US" sz="1200" dirty="0" smtClean="0"/>
              <a:t>（</a:t>
            </a:r>
            <a:r>
              <a:rPr lang="en-US" altLang="zh-CN" sz="1200" dirty="0" smtClean="0"/>
              <a:t>SL</a:t>
            </a:r>
            <a:r>
              <a:rPr lang="zh-CN" altLang="en-US" sz="1200" dirty="0" smtClean="0"/>
              <a:t>），做情形</a:t>
            </a:r>
            <a:r>
              <a:rPr lang="en-US" altLang="zh-CN" sz="1200" dirty="0" smtClean="0"/>
              <a:t>4</a:t>
            </a:r>
            <a:r>
              <a:rPr lang="zh-CN" altLang="en-US" sz="1200" dirty="0" smtClean="0"/>
              <a:t>的操作即可，这两次变换，其实就是对应</a:t>
            </a:r>
            <a:r>
              <a:rPr lang="en-US" altLang="zh-CN" sz="1200" dirty="0" smtClean="0"/>
              <a:t>AVL</a:t>
            </a:r>
            <a:r>
              <a:rPr lang="zh-CN" altLang="en-US" sz="1200" dirty="0" smtClean="0"/>
              <a:t>的右左的两次旋转（或者是</a:t>
            </a:r>
            <a:r>
              <a:rPr lang="en-US" altLang="zh-CN" sz="1200" dirty="0" smtClean="0"/>
              <a:t>AVL</a:t>
            </a:r>
            <a:r>
              <a:rPr lang="zh-CN" altLang="en-US" sz="1200" dirty="0" smtClean="0"/>
              <a:t>的左右的两次旋转）。</a:t>
            </a:r>
            <a:br>
              <a:rPr lang="zh-CN" altLang="en-US" sz="1200" dirty="0" smtClean="0"/>
            </a:br>
            <a:r>
              <a:rPr lang="zh-CN" altLang="en-US" sz="1200" dirty="0" smtClean="0"/>
              <a:t>解析：这种情况如果你按情形</a:t>
            </a:r>
            <a:r>
              <a:rPr lang="en-US" altLang="zh-CN" sz="1200" dirty="0" smtClean="0"/>
              <a:t>4</a:t>
            </a:r>
            <a:r>
              <a:rPr lang="zh-CN" altLang="en-US" sz="1200" dirty="0" smtClean="0"/>
              <a:t>的操作的话，由于</a:t>
            </a:r>
            <a:r>
              <a:rPr lang="en-US" altLang="zh-CN" sz="1200" dirty="0" smtClean="0"/>
              <a:t>SR</a:t>
            </a:r>
            <a:r>
              <a:rPr lang="zh-CN" altLang="en-US" sz="1200" dirty="0" smtClean="0"/>
              <a:t>本来就是黑色，你无法弥补由于</a:t>
            </a:r>
            <a:r>
              <a:rPr lang="en-US" altLang="zh-CN" sz="1200" dirty="0" smtClean="0"/>
              <a:t>P</a:t>
            </a:r>
            <a:r>
              <a:rPr lang="zh-CN" altLang="en-US" sz="1200" dirty="0" smtClean="0"/>
              <a:t>、</a:t>
            </a:r>
            <a:r>
              <a:rPr lang="en-US" altLang="zh-CN" sz="1200" dirty="0" smtClean="0"/>
              <a:t>S</a:t>
            </a:r>
            <a:r>
              <a:rPr lang="zh-CN" altLang="en-US" sz="1200" dirty="0" smtClean="0"/>
              <a:t>的变换（旋转）给</a:t>
            </a:r>
            <a:r>
              <a:rPr lang="en-US" altLang="zh-CN" sz="1200" dirty="0" smtClean="0"/>
              <a:t>S</a:t>
            </a:r>
            <a:r>
              <a:rPr lang="zh-CN" altLang="en-US" sz="1200" dirty="0" smtClean="0"/>
              <a:t>这边造成的损失！所以我没先对</a:t>
            </a:r>
            <a:r>
              <a:rPr lang="en-US" altLang="zh-CN" sz="1200" dirty="0" smtClean="0"/>
              <a:t>S</a:t>
            </a:r>
            <a:r>
              <a:rPr lang="zh-CN" altLang="en-US" sz="1200" dirty="0" smtClean="0"/>
              <a:t>、</a:t>
            </a:r>
            <a:r>
              <a:rPr lang="en-US" altLang="zh-CN" sz="1200" dirty="0" smtClean="0"/>
              <a:t>SL</a:t>
            </a:r>
            <a:r>
              <a:rPr lang="zh-CN" altLang="en-US" sz="1200" dirty="0" smtClean="0"/>
              <a:t>进行变换之后就变为情形</a:t>
            </a:r>
            <a:r>
              <a:rPr lang="en-US" altLang="zh-CN" sz="1200" dirty="0" smtClean="0"/>
              <a:t>4</a:t>
            </a:r>
            <a:r>
              <a:rPr lang="zh-CN" altLang="en-US" sz="1200" dirty="0" smtClean="0"/>
              <a:t>的情况了，何乐而不为呢</a:t>
            </a:r>
          </a:p>
          <a:p>
            <a:endParaRPr lang="zh-CN" altLang="en-US" dirty="0"/>
          </a:p>
        </p:txBody>
      </p:sp>
      <p:pic>
        <p:nvPicPr>
          <p:cNvPr id="8194" name="Picture 2"/>
          <p:cNvPicPr>
            <a:picLocks noChangeAspect="1" noChangeArrowheads="1"/>
          </p:cNvPicPr>
          <p:nvPr/>
        </p:nvPicPr>
        <p:blipFill>
          <a:blip r:embed="rId2"/>
          <a:srcRect/>
          <a:stretch>
            <a:fillRect/>
          </a:stretch>
        </p:blipFill>
        <p:spPr bwMode="auto">
          <a:xfrm>
            <a:off x="5357817" y="571486"/>
            <a:ext cx="3417559" cy="178595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5143504" y="2571750"/>
            <a:ext cx="3400851" cy="1857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85786" y="1142990"/>
            <a:ext cx="7215238" cy="2585323"/>
          </a:xfrm>
          <a:prstGeom prst="rect">
            <a:avLst/>
          </a:prstGeom>
        </p:spPr>
        <p:txBody>
          <a:bodyPr wrap="square">
            <a:spAutoFit/>
          </a:bodyPr>
          <a:lstStyle/>
          <a:p>
            <a:r>
              <a:rPr lang="zh-CN" altLang="en-US" dirty="0" smtClean="0"/>
              <a:t>  红黑树</a:t>
            </a:r>
            <a:r>
              <a:rPr lang="zh-CN" altLang="en-US" b="1" dirty="0" smtClean="0"/>
              <a:t>并不追求“完全平衡</a:t>
            </a:r>
            <a:r>
              <a:rPr lang="zh-CN" altLang="en-US" dirty="0" smtClean="0"/>
              <a:t>”</a:t>
            </a:r>
            <a:r>
              <a:rPr lang="en-US" altLang="zh-CN" dirty="0" smtClean="0"/>
              <a:t>——</a:t>
            </a:r>
            <a:r>
              <a:rPr lang="zh-CN" altLang="en-US" dirty="0" smtClean="0"/>
              <a:t>它只要求部分地达到平衡要求，降低了对旋转的要求，从而提高了性能。</a:t>
            </a:r>
            <a:endParaRPr lang="en-US" altLang="zh-CN" dirty="0" smtClean="0"/>
          </a:p>
          <a:p>
            <a:endParaRPr lang="zh-CN" altLang="en-US" dirty="0" smtClean="0"/>
          </a:p>
          <a:p>
            <a:r>
              <a:rPr lang="zh-CN" altLang="en-US" dirty="0" smtClean="0"/>
              <a:t>红黑树能够以</a:t>
            </a:r>
            <a:r>
              <a:rPr lang="en-US" altLang="zh-CN" b="1" dirty="0" smtClean="0"/>
              <a:t>O(</a:t>
            </a:r>
            <a:r>
              <a:rPr lang="en-US" altLang="zh-CN" b="1" i="1" dirty="0" smtClean="0"/>
              <a:t>log</a:t>
            </a:r>
            <a:r>
              <a:rPr lang="en-US" altLang="zh-CN" b="1" i="1" baseline="-25000" dirty="0" smtClean="0"/>
              <a:t>2</a:t>
            </a:r>
            <a:r>
              <a:rPr lang="zh-CN" altLang="en-US" b="1" dirty="0" smtClean="0"/>
              <a:t> </a:t>
            </a:r>
            <a:r>
              <a:rPr lang="en-US" altLang="zh-CN" b="1" dirty="0" smtClean="0"/>
              <a:t>n)</a:t>
            </a:r>
            <a:r>
              <a:rPr lang="zh-CN" altLang="en-US" dirty="0" smtClean="0"/>
              <a:t> 的时间复杂度进行搜索、插入、删除操作。此外，由于它的设计，任何不平衡都会在三次旋转之内解决。当然，还有一些更好的，但实现起来更复杂的数据结构 能够做到一步旋转之内达到平衡，但红黑树能够给我们一个比较“便宜”的解决方案。红黑树的算法时间复杂度和</a:t>
            </a:r>
            <a:r>
              <a:rPr lang="en-US" altLang="zh-CN" dirty="0" smtClean="0"/>
              <a:t>AVL</a:t>
            </a:r>
            <a:r>
              <a:rPr lang="zh-CN" altLang="en-US" dirty="0" smtClean="0"/>
              <a:t>相同，但统计性能比</a:t>
            </a:r>
            <a:r>
              <a:rPr lang="en-US" altLang="zh-CN" dirty="0" smtClean="0"/>
              <a:t>AVL</a:t>
            </a:r>
            <a:r>
              <a:rPr lang="zh-CN" altLang="en-US" dirty="0" smtClean="0"/>
              <a:t>树更高。（我的理解：实际运用场景中统计出来的性能数据</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0"/>
            <a:ext cx="4071966" cy="369332"/>
          </a:xfrm>
          <a:prstGeom prst="rect">
            <a:avLst/>
          </a:prstGeom>
          <a:noFill/>
        </p:spPr>
        <p:txBody>
          <a:bodyPr wrap="square" rtlCol="0">
            <a:spAutoFit/>
          </a:bodyPr>
          <a:lstStyle/>
          <a:p>
            <a:r>
              <a:rPr lang="zh-CN" altLang="en-US" b="1" dirty="0" smtClean="0"/>
              <a:t>应用场景：</a:t>
            </a:r>
            <a:r>
              <a:rPr lang="en-US" altLang="zh-CN" b="1" dirty="0" err="1" smtClean="0"/>
              <a:t>TreeSet</a:t>
            </a:r>
            <a:r>
              <a:rPr lang="zh-CN" altLang="en-US" b="1" dirty="0" smtClean="0"/>
              <a:t>和</a:t>
            </a:r>
            <a:r>
              <a:rPr lang="en-US" altLang="zh-CN" b="1" dirty="0" err="1" smtClean="0"/>
              <a:t>TreeMap</a:t>
            </a:r>
            <a:endParaRPr lang="zh-CN" altLang="en-US" b="1" dirty="0"/>
          </a:p>
        </p:txBody>
      </p:sp>
      <p:sp>
        <p:nvSpPr>
          <p:cNvPr id="8" name="TextBox 7"/>
          <p:cNvSpPr txBox="1"/>
          <p:nvPr/>
        </p:nvSpPr>
        <p:spPr>
          <a:xfrm>
            <a:off x="428596" y="571486"/>
            <a:ext cx="8072494" cy="646331"/>
          </a:xfrm>
          <a:prstGeom prst="rect">
            <a:avLst/>
          </a:prstGeom>
          <a:noFill/>
        </p:spPr>
        <p:txBody>
          <a:bodyPr wrap="square" rtlCol="0">
            <a:spAutoFit/>
          </a:bodyPr>
          <a:lstStyle/>
          <a:p>
            <a:r>
              <a:rPr lang="en-US" altLang="zh-CN" dirty="0" err="1" smtClean="0"/>
              <a:t>HashSet</a:t>
            </a:r>
            <a:r>
              <a:rPr lang="zh-CN" altLang="en-US" dirty="0" smtClean="0"/>
              <a:t>是基于</a:t>
            </a:r>
            <a:r>
              <a:rPr lang="en-US" altLang="zh-CN" dirty="0" err="1" smtClean="0"/>
              <a:t>HashMap</a:t>
            </a:r>
            <a:r>
              <a:rPr lang="zh-CN" altLang="en-US" dirty="0" smtClean="0"/>
              <a:t>实现的，</a:t>
            </a:r>
            <a:r>
              <a:rPr lang="en-US" altLang="zh-CN" dirty="0" err="1" smtClean="0"/>
              <a:t>TreeSet</a:t>
            </a:r>
            <a:r>
              <a:rPr lang="zh-CN" altLang="en-US" dirty="0" smtClean="0"/>
              <a:t>是基于</a:t>
            </a:r>
            <a:r>
              <a:rPr lang="en-US" altLang="zh-CN" dirty="0" err="1" smtClean="0"/>
              <a:t>TreeMap</a:t>
            </a:r>
            <a:r>
              <a:rPr lang="zh-CN" altLang="en-US" dirty="0" smtClean="0"/>
              <a:t>实现的，下面我们分析下</a:t>
            </a:r>
            <a:r>
              <a:rPr lang="en-US" altLang="zh-CN" dirty="0" err="1" smtClean="0"/>
              <a:t>TreeMap</a:t>
            </a:r>
            <a:r>
              <a:rPr lang="zh-CN" altLang="en-US" dirty="0" smtClean="0"/>
              <a:t>类的源代码</a:t>
            </a:r>
            <a:endParaRPr lang="zh-CN" altLang="en-US" dirty="0"/>
          </a:p>
        </p:txBody>
      </p:sp>
      <p:graphicFrame>
        <p:nvGraphicFramePr>
          <p:cNvPr id="1027" name="Object 3"/>
          <p:cNvGraphicFramePr>
            <a:graphicFrameLocks noChangeAspect="1"/>
          </p:cNvGraphicFramePr>
          <p:nvPr/>
        </p:nvGraphicFramePr>
        <p:xfrm>
          <a:off x="642910" y="1643056"/>
          <a:ext cx="1308100" cy="711200"/>
        </p:xfrm>
        <a:graphic>
          <a:graphicData uri="http://schemas.openxmlformats.org/presentationml/2006/ole">
            <p:oleObj spid="_x0000_s1027" name="包装程序外壳对象" showAsIcon="1" r:id="rId3" imgW="1308240" imgH="711360" progId="Package">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357950" y="357172"/>
            <a:ext cx="2143140" cy="1857388"/>
          </a:xfrm>
        </p:spPr>
        <p:txBody>
          <a:bodyPr>
            <a:normAutofit/>
          </a:bodyPr>
          <a:lstStyle/>
          <a:p>
            <a:r>
              <a:rPr lang="en-US" altLang="zh-CN" dirty="0" smtClean="0"/>
              <a:t>B-</a:t>
            </a:r>
            <a:r>
              <a:rPr lang="zh-CN" altLang="en-US" dirty="0" smtClean="0"/>
              <a:t>树（</a:t>
            </a:r>
            <a:r>
              <a:rPr lang="en-US" altLang="zh-CN" dirty="0" smtClean="0"/>
              <a:t>B</a:t>
            </a:r>
            <a:r>
              <a:rPr lang="zh-CN" altLang="en-US" dirty="0" smtClean="0"/>
              <a:t>树）</a:t>
            </a:r>
            <a:endParaRPr lang="zh-CN" altLang="en-US" dirty="0"/>
          </a:p>
        </p:txBody>
      </p:sp>
      <p:pic>
        <p:nvPicPr>
          <p:cNvPr id="6" name="Picture 2"/>
          <p:cNvPicPr>
            <a:picLocks noChangeAspect="1" noChangeArrowheads="1"/>
          </p:cNvPicPr>
          <p:nvPr/>
        </p:nvPicPr>
        <p:blipFill>
          <a:blip r:embed="rId2"/>
          <a:srcRect/>
          <a:stretch>
            <a:fillRect/>
          </a:stretch>
        </p:blipFill>
        <p:spPr bwMode="auto">
          <a:xfrm>
            <a:off x="642910" y="0"/>
            <a:ext cx="5234140" cy="2286016"/>
          </a:xfrm>
          <a:prstGeom prst="rect">
            <a:avLst/>
          </a:prstGeom>
          <a:noFill/>
          <a:ln w="9525">
            <a:noFill/>
            <a:miter lim="800000"/>
            <a:headEnd/>
            <a:tailEnd/>
          </a:ln>
          <a:effectLst/>
        </p:spPr>
      </p:pic>
      <p:sp>
        <p:nvSpPr>
          <p:cNvPr id="7" name="矩形 6"/>
          <p:cNvSpPr/>
          <p:nvPr/>
        </p:nvSpPr>
        <p:spPr>
          <a:xfrm>
            <a:off x="571472" y="2285998"/>
            <a:ext cx="8286808" cy="2585323"/>
          </a:xfrm>
          <a:prstGeom prst="rect">
            <a:avLst/>
          </a:prstGeom>
        </p:spPr>
        <p:txBody>
          <a:bodyPr wrap="square">
            <a:spAutoFit/>
          </a:bodyPr>
          <a:lstStyle/>
          <a:p>
            <a:r>
              <a:rPr lang="zh-CN" altLang="en-US" dirty="0" smtClean="0"/>
              <a:t> </a:t>
            </a:r>
            <a:r>
              <a:rPr lang="zh-CN" altLang="en-US" sz="1600" dirty="0" smtClean="0"/>
              <a:t>   是一种多路搜索树（并不是二叉的）：</a:t>
            </a:r>
          </a:p>
          <a:p>
            <a:r>
              <a:rPr lang="zh-CN" altLang="en-US" sz="1600" dirty="0" smtClean="0"/>
              <a:t>       </a:t>
            </a:r>
            <a:r>
              <a:rPr lang="en-US" altLang="zh-CN" sz="1600" dirty="0" smtClean="0"/>
              <a:t>1.</a:t>
            </a:r>
            <a:r>
              <a:rPr lang="zh-CN" altLang="en-US" sz="1600" dirty="0" smtClean="0"/>
              <a:t>定义任意非叶子结点最多只有</a:t>
            </a:r>
            <a:r>
              <a:rPr lang="en-US" altLang="zh-CN" sz="1600" dirty="0" smtClean="0"/>
              <a:t>M</a:t>
            </a:r>
            <a:r>
              <a:rPr lang="zh-CN" altLang="en-US" sz="1600" dirty="0" smtClean="0"/>
              <a:t>个儿子；且</a:t>
            </a:r>
            <a:r>
              <a:rPr lang="en-US" altLang="zh-CN" sz="1600" dirty="0" smtClean="0"/>
              <a:t>M&gt;2</a:t>
            </a:r>
            <a:r>
              <a:rPr lang="zh-CN" altLang="en-US" sz="1600" dirty="0" smtClean="0"/>
              <a:t>；</a:t>
            </a:r>
          </a:p>
          <a:p>
            <a:r>
              <a:rPr lang="zh-CN" altLang="en-US" sz="1600" dirty="0" smtClean="0"/>
              <a:t>       </a:t>
            </a:r>
            <a:r>
              <a:rPr lang="en-US" altLang="zh-CN" sz="1600" dirty="0" smtClean="0"/>
              <a:t>2.</a:t>
            </a:r>
            <a:r>
              <a:rPr lang="zh-CN" altLang="en-US" sz="1600" dirty="0" smtClean="0"/>
              <a:t>根结点的儿子数为</a:t>
            </a:r>
            <a:r>
              <a:rPr lang="en-US" altLang="zh-CN" sz="1600" dirty="0" smtClean="0"/>
              <a:t>[2, M]</a:t>
            </a:r>
            <a:r>
              <a:rPr lang="zh-CN" altLang="en-US" sz="1600" dirty="0" smtClean="0"/>
              <a:t>；</a:t>
            </a:r>
          </a:p>
          <a:p>
            <a:r>
              <a:rPr lang="zh-CN" altLang="en-US" sz="1600" dirty="0" smtClean="0"/>
              <a:t>       </a:t>
            </a:r>
            <a:r>
              <a:rPr lang="en-US" altLang="zh-CN" sz="1600" dirty="0" smtClean="0"/>
              <a:t>3.</a:t>
            </a:r>
            <a:r>
              <a:rPr lang="zh-CN" altLang="en-US" sz="1600" dirty="0" smtClean="0"/>
              <a:t>除根结点以外的非叶子结点的儿子数为</a:t>
            </a:r>
            <a:r>
              <a:rPr lang="en-US" altLang="zh-CN" sz="1600" dirty="0" smtClean="0"/>
              <a:t>[M/2, M]</a:t>
            </a:r>
            <a:r>
              <a:rPr lang="zh-CN" altLang="en-US" sz="1600" dirty="0" smtClean="0"/>
              <a:t>；</a:t>
            </a:r>
          </a:p>
          <a:p>
            <a:r>
              <a:rPr lang="zh-CN" altLang="en-US" sz="1600" dirty="0" smtClean="0"/>
              <a:t>       </a:t>
            </a:r>
            <a:r>
              <a:rPr lang="en-US" altLang="zh-CN" sz="1600" dirty="0" smtClean="0"/>
              <a:t>4.</a:t>
            </a:r>
            <a:r>
              <a:rPr lang="zh-CN" altLang="en-US" sz="1600" dirty="0" smtClean="0"/>
              <a:t>每个结点存放至少</a:t>
            </a:r>
            <a:r>
              <a:rPr lang="en-US" altLang="zh-CN" sz="1600" dirty="0" smtClean="0"/>
              <a:t>M/2-1</a:t>
            </a:r>
            <a:r>
              <a:rPr lang="zh-CN" altLang="en-US" sz="1600" dirty="0" smtClean="0"/>
              <a:t>（取上整）和至多</a:t>
            </a:r>
            <a:r>
              <a:rPr lang="en-US" altLang="zh-CN" sz="1600" dirty="0" smtClean="0"/>
              <a:t>M-1</a:t>
            </a:r>
            <a:r>
              <a:rPr lang="zh-CN" altLang="en-US" sz="1600" dirty="0" smtClean="0"/>
              <a:t>个关键字；（至少</a:t>
            </a:r>
            <a:r>
              <a:rPr lang="en-US" altLang="zh-CN" sz="1600" dirty="0" smtClean="0"/>
              <a:t>2</a:t>
            </a:r>
            <a:r>
              <a:rPr lang="zh-CN" altLang="en-US" sz="1600" dirty="0" smtClean="0"/>
              <a:t>个关键字）</a:t>
            </a:r>
          </a:p>
          <a:p>
            <a:r>
              <a:rPr lang="zh-CN" altLang="en-US" sz="1600" dirty="0" smtClean="0"/>
              <a:t>       </a:t>
            </a:r>
            <a:r>
              <a:rPr lang="en-US" altLang="zh-CN" sz="1600" dirty="0" smtClean="0"/>
              <a:t>5.</a:t>
            </a:r>
            <a:r>
              <a:rPr lang="zh-CN" altLang="en-US" sz="1600" dirty="0" smtClean="0"/>
              <a:t>非叶子结点的关键字个数</a:t>
            </a:r>
            <a:r>
              <a:rPr lang="en-US" altLang="zh-CN" sz="1600" dirty="0" smtClean="0"/>
              <a:t>=</a:t>
            </a:r>
            <a:r>
              <a:rPr lang="zh-CN" altLang="en-US" sz="1600" dirty="0" smtClean="0"/>
              <a:t>指向儿子的指针个数</a:t>
            </a:r>
            <a:r>
              <a:rPr lang="en-US" altLang="zh-CN" sz="1600" dirty="0" smtClean="0"/>
              <a:t>-1</a:t>
            </a:r>
            <a:r>
              <a:rPr lang="zh-CN" altLang="en-US" sz="1600" dirty="0" smtClean="0"/>
              <a:t>；</a:t>
            </a:r>
          </a:p>
          <a:p>
            <a:r>
              <a:rPr lang="zh-CN" altLang="en-US" sz="1600" dirty="0" smtClean="0"/>
              <a:t>       </a:t>
            </a:r>
            <a:r>
              <a:rPr lang="en-US" altLang="zh-CN" sz="1600" dirty="0" smtClean="0"/>
              <a:t>6.</a:t>
            </a:r>
            <a:r>
              <a:rPr lang="zh-CN" altLang="en-US" sz="1600" dirty="0" smtClean="0"/>
              <a:t>非叶子结点的关键字：</a:t>
            </a:r>
            <a:r>
              <a:rPr lang="en-US" altLang="zh-CN" sz="1600" dirty="0" smtClean="0"/>
              <a:t>K[1], K[2], …, K[M-1]</a:t>
            </a:r>
            <a:r>
              <a:rPr lang="zh-CN" altLang="en-US" sz="1600" dirty="0" smtClean="0"/>
              <a:t>；且</a:t>
            </a:r>
            <a:r>
              <a:rPr lang="en-US" altLang="zh-CN" sz="1600" dirty="0" smtClean="0"/>
              <a:t>K[</a:t>
            </a:r>
            <a:r>
              <a:rPr lang="en-US" altLang="zh-CN" sz="1600" dirty="0" err="1" smtClean="0"/>
              <a:t>i</a:t>
            </a:r>
            <a:r>
              <a:rPr lang="en-US" altLang="zh-CN" sz="1600" dirty="0" smtClean="0"/>
              <a:t>] &lt; K[i+1]</a:t>
            </a:r>
            <a:r>
              <a:rPr lang="zh-CN" altLang="en-US" sz="1600" dirty="0" smtClean="0"/>
              <a:t>；</a:t>
            </a:r>
          </a:p>
          <a:p>
            <a:r>
              <a:rPr lang="zh-CN" altLang="en-US" sz="1600" dirty="0" smtClean="0"/>
              <a:t>       </a:t>
            </a:r>
            <a:r>
              <a:rPr lang="en-US" altLang="zh-CN" sz="1600" dirty="0" smtClean="0"/>
              <a:t>7.</a:t>
            </a:r>
            <a:r>
              <a:rPr lang="zh-CN" altLang="en-US" sz="1600" dirty="0" smtClean="0"/>
              <a:t>非叶子结点的指针：</a:t>
            </a:r>
            <a:r>
              <a:rPr lang="en-US" altLang="zh-CN" sz="1600" dirty="0" smtClean="0"/>
              <a:t>P[1], P[2], …, P[M]</a:t>
            </a:r>
            <a:r>
              <a:rPr lang="zh-CN" altLang="en-US" sz="1600" dirty="0" smtClean="0"/>
              <a:t>；其中</a:t>
            </a:r>
            <a:r>
              <a:rPr lang="en-US" altLang="zh-CN" sz="1600" dirty="0" smtClean="0"/>
              <a:t>P[1]</a:t>
            </a:r>
            <a:r>
              <a:rPr lang="zh-CN" altLang="en-US" sz="1600" dirty="0" smtClean="0"/>
              <a:t>指向关键字小于</a:t>
            </a:r>
            <a:r>
              <a:rPr lang="en-US" altLang="zh-CN" sz="1600" dirty="0" smtClean="0"/>
              <a:t>K[1]</a:t>
            </a:r>
            <a:r>
              <a:rPr lang="zh-CN" altLang="en-US" sz="1600" dirty="0" smtClean="0"/>
              <a:t>的</a:t>
            </a:r>
          </a:p>
          <a:p>
            <a:r>
              <a:rPr lang="zh-CN" altLang="en-US" sz="1600" dirty="0" smtClean="0"/>
              <a:t>子树，</a:t>
            </a:r>
            <a:r>
              <a:rPr lang="en-US" altLang="zh-CN" sz="1600" dirty="0" smtClean="0"/>
              <a:t>P[M]</a:t>
            </a:r>
            <a:r>
              <a:rPr lang="zh-CN" altLang="en-US" sz="1600" dirty="0" smtClean="0"/>
              <a:t>指向关键字大于</a:t>
            </a:r>
            <a:r>
              <a:rPr lang="en-US" altLang="zh-CN" sz="1600" dirty="0" smtClean="0"/>
              <a:t>K[M-1]</a:t>
            </a:r>
            <a:r>
              <a:rPr lang="zh-CN" altLang="en-US" sz="1600" dirty="0" smtClean="0"/>
              <a:t>的子树，其它</a:t>
            </a:r>
            <a:r>
              <a:rPr lang="en-US" altLang="zh-CN" sz="1600" dirty="0" smtClean="0"/>
              <a:t>P[</a:t>
            </a:r>
            <a:r>
              <a:rPr lang="en-US" altLang="zh-CN" sz="1600" dirty="0" err="1" smtClean="0"/>
              <a:t>i</a:t>
            </a:r>
            <a:r>
              <a:rPr lang="en-US" altLang="zh-CN" sz="1600" dirty="0" smtClean="0"/>
              <a:t>]</a:t>
            </a:r>
            <a:r>
              <a:rPr lang="zh-CN" altLang="en-US" sz="1600" dirty="0" smtClean="0"/>
              <a:t>指向关键字属于</a:t>
            </a:r>
            <a:r>
              <a:rPr lang="en-US" altLang="zh-CN" sz="1600" dirty="0" smtClean="0"/>
              <a:t>(K[i-1], K[</a:t>
            </a:r>
            <a:r>
              <a:rPr lang="en-US" altLang="zh-CN" sz="1600" dirty="0" err="1" smtClean="0"/>
              <a:t>i</a:t>
            </a:r>
            <a:r>
              <a:rPr lang="en-US" altLang="zh-CN" sz="1600" dirty="0" smtClean="0"/>
              <a:t>])</a:t>
            </a:r>
            <a:r>
              <a:rPr lang="zh-CN" altLang="en-US" sz="1600" dirty="0" smtClean="0"/>
              <a:t>的子树；</a:t>
            </a:r>
          </a:p>
          <a:p>
            <a:r>
              <a:rPr lang="zh-CN" altLang="en-US" sz="1600" dirty="0" smtClean="0"/>
              <a:t>       </a:t>
            </a:r>
            <a:r>
              <a:rPr lang="en-US" altLang="zh-CN" sz="1600" dirty="0" smtClean="0"/>
              <a:t>8.</a:t>
            </a:r>
            <a:r>
              <a:rPr lang="zh-CN" altLang="en-US" sz="1600" dirty="0" smtClean="0"/>
              <a:t>所有叶子结点位于同一层；</a:t>
            </a:r>
            <a:endParaRPr lang="zh-CN" alt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57200" y="274638"/>
            <a:ext cx="8229600" cy="1143000"/>
          </a:xfrm>
        </p:spPr>
        <p:txBody>
          <a:bodyPr/>
          <a:lstStyle/>
          <a:p>
            <a:r>
              <a:rPr lang="en-US" altLang="zh-CN" dirty="0" smtClean="0"/>
              <a:t>B-</a:t>
            </a:r>
            <a:r>
              <a:rPr lang="zh-CN" altLang="en-US" dirty="0" smtClean="0"/>
              <a:t>树特性</a:t>
            </a:r>
            <a:endParaRPr lang="zh-CN" altLang="en-US" dirty="0"/>
          </a:p>
        </p:txBody>
      </p:sp>
      <p:sp>
        <p:nvSpPr>
          <p:cNvPr id="6" name="矩形 5"/>
          <p:cNvSpPr/>
          <p:nvPr/>
        </p:nvSpPr>
        <p:spPr>
          <a:xfrm>
            <a:off x="571472" y="1285860"/>
            <a:ext cx="8143932" cy="3354765"/>
          </a:xfrm>
          <a:prstGeom prst="rect">
            <a:avLst/>
          </a:prstGeom>
        </p:spPr>
        <p:txBody>
          <a:bodyPr wrap="square">
            <a:spAutoFit/>
          </a:bodyPr>
          <a:lstStyle/>
          <a:p>
            <a:r>
              <a:rPr lang="en-US" altLang="zh-CN" sz="1600" dirty="0" smtClean="0"/>
              <a:t>B-</a:t>
            </a:r>
            <a:r>
              <a:rPr lang="zh-CN" altLang="en-US" sz="1600" dirty="0" smtClean="0"/>
              <a:t>树的特性：</a:t>
            </a:r>
          </a:p>
          <a:p>
            <a:r>
              <a:rPr lang="zh-CN" altLang="en-US" sz="1600" dirty="0" smtClean="0"/>
              <a:t>       </a:t>
            </a:r>
            <a:r>
              <a:rPr lang="en-US" altLang="zh-CN" sz="1600" dirty="0" smtClean="0"/>
              <a:t>1.</a:t>
            </a:r>
            <a:r>
              <a:rPr lang="zh-CN" altLang="en-US" sz="1600" dirty="0" smtClean="0"/>
              <a:t>关键字集合分布在整颗树中；</a:t>
            </a:r>
          </a:p>
          <a:p>
            <a:r>
              <a:rPr lang="zh-CN" altLang="en-US" sz="1600" dirty="0" smtClean="0"/>
              <a:t>       </a:t>
            </a:r>
            <a:r>
              <a:rPr lang="en-US" altLang="zh-CN" sz="1600" dirty="0" smtClean="0"/>
              <a:t>2.</a:t>
            </a:r>
            <a:r>
              <a:rPr lang="zh-CN" altLang="en-US" sz="1600" dirty="0" smtClean="0"/>
              <a:t>任何一个关键字出现且只出现在一个结点中；</a:t>
            </a:r>
          </a:p>
          <a:p>
            <a:r>
              <a:rPr lang="zh-CN" altLang="en-US" sz="1600" dirty="0" smtClean="0"/>
              <a:t>       </a:t>
            </a:r>
            <a:r>
              <a:rPr lang="en-US" altLang="zh-CN" sz="1600" dirty="0" smtClean="0"/>
              <a:t>3.</a:t>
            </a:r>
            <a:r>
              <a:rPr lang="zh-CN" altLang="en-US" sz="1600" dirty="0" smtClean="0"/>
              <a:t>搜索有可能在非叶子结点结束；</a:t>
            </a:r>
          </a:p>
          <a:p>
            <a:r>
              <a:rPr lang="zh-CN" altLang="en-US" sz="1600" dirty="0" smtClean="0"/>
              <a:t>       </a:t>
            </a:r>
            <a:r>
              <a:rPr lang="en-US" altLang="zh-CN" sz="1600" dirty="0" smtClean="0"/>
              <a:t>4.</a:t>
            </a:r>
            <a:r>
              <a:rPr lang="zh-CN" altLang="en-US" sz="1600" dirty="0" smtClean="0"/>
              <a:t>其搜索性能等价于在关键字全集内做一次二分查找；</a:t>
            </a:r>
          </a:p>
          <a:p>
            <a:r>
              <a:rPr lang="zh-CN" altLang="en-US" sz="1600" dirty="0" smtClean="0"/>
              <a:t>       </a:t>
            </a:r>
            <a:r>
              <a:rPr lang="en-US" altLang="zh-CN" sz="1600" dirty="0" smtClean="0"/>
              <a:t>5.</a:t>
            </a:r>
            <a:r>
              <a:rPr lang="zh-CN" altLang="en-US" sz="1600" dirty="0" smtClean="0"/>
              <a:t>自动层次控制；</a:t>
            </a:r>
          </a:p>
          <a:p>
            <a:r>
              <a:rPr lang="zh-CN" altLang="en-US" sz="1600" dirty="0" smtClean="0"/>
              <a:t>       由于限制了除根结点以外的非叶子结点，至少含有</a:t>
            </a:r>
            <a:r>
              <a:rPr lang="en-US" altLang="zh-CN" sz="1600" dirty="0" smtClean="0"/>
              <a:t>M/2</a:t>
            </a:r>
            <a:r>
              <a:rPr lang="zh-CN" altLang="en-US" sz="1600" dirty="0" smtClean="0"/>
              <a:t>个儿子，确保了结点的至少</a:t>
            </a:r>
          </a:p>
          <a:p>
            <a:r>
              <a:rPr lang="zh-CN" altLang="en-US" sz="1600" dirty="0" smtClean="0"/>
              <a:t>利用率，其最底搜索性能为：</a:t>
            </a:r>
            <a:endParaRPr lang="en-US" altLang="zh-CN" sz="1600" dirty="0" smtClean="0"/>
          </a:p>
          <a:p>
            <a:r>
              <a:rPr lang="zh-CN" altLang="en-US" sz="1600" dirty="0" smtClean="0"/>
              <a:t>其中，</a:t>
            </a:r>
            <a:r>
              <a:rPr lang="en-US" altLang="zh-CN" sz="1600" dirty="0" smtClean="0"/>
              <a:t>M</a:t>
            </a:r>
            <a:r>
              <a:rPr lang="zh-CN" altLang="en-US" sz="1600" dirty="0" smtClean="0"/>
              <a:t>为设定的非叶子结点最多子树个数，</a:t>
            </a:r>
            <a:r>
              <a:rPr lang="en-US" altLang="zh-CN" sz="1600" dirty="0" smtClean="0"/>
              <a:t>N</a:t>
            </a:r>
            <a:r>
              <a:rPr lang="zh-CN" altLang="en-US" sz="1600" dirty="0" smtClean="0"/>
              <a:t>为关键字总数；</a:t>
            </a:r>
          </a:p>
          <a:p>
            <a:r>
              <a:rPr lang="zh-CN" altLang="en-US" sz="1600" dirty="0" smtClean="0"/>
              <a:t>       所以</a:t>
            </a:r>
            <a:r>
              <a:rPr lang="en-US" altLang="zh-CN" sz="1600" dirty="0" smtClean="0"/>
              <a:t>B-</a:t>
            </a:r>
            <a:r>
              <a:rPr lang="zh-CN" altLang="en-US" sz="1600" dirty="0" smtClean="0"/>
              <a:t>树的性能总是等价于二分查找（与</a:t>
            </a:r>
            <a:r>
              <a:rPr lang="en-US" altLang="zh-CN" sz="1600" dirty="0" smtClean="0"/>
              <a:t>M</a:t>
            </a:r>
            <a:r>
              <a:rPr lang="zh-CN" altLang="en-US" sz="1600" dirty="0" smtClean="0"/>
              <a:t>值无关），也就没有</a:t>
            </a:r>
            <a:r>
              <a:rPr lang="en-US" altLang="zh-CN" sz="1600" dirty="0" smtClean="0"/>
              <a:t>B</a:t>
            </a:r>
            <a:r>
              <a:rPr lang="zh-CN" altLang="en-US" sz="1600" dirty="0" smtClean="0"/>
              <a:t>树平衡的问题；</a:t>
            </a:r>
          </a:p>
          <a:p>
            <a:r>
              <a:rPr lang="zh-CN" altLang="en-US" sz="1600" dirty="0" smtClean="0"/>
              <a:t>       由于</a:t>
            </a:r>
            <a:r>
              <a:rPr lang="en-US" altLang="zh-CN" sz="1600" dirty="0" smtClean="0"/>
              <a:t>M/2</a:t>
            </a:r>
            <a:r>
              <a:rPr lang="zh-CN" altLang="en-US" sz="1600" dirty="0" smtClean="0"/>
              <a:t>的限制，在插入结点时，如果结点已满，需要将结点分裂为两个各占</a:t>
            </a:r>
          </a:p>
          <a:p>
            <a:r>
              <a:rPr lang="en-US" altLang="zh-CN" sz="1600" dirty="0" smtClean="0"/>
              <a:t>M/2</a:t>
            </a:r>
            <a:r>
              <a:rPr lang="zh-CN" altLang="en-US" sz="1600" dirty="0" smtClean="0"/>
              <a:t>的结点；删除结点时，需将两个不足</a:t>
            </a:r>
            <a:r>
              <a:rPr lang="en-US" altLang="zh-CN" sz="1600" dirty="0" smtClean="0"/>
              <a:t>M/2</a:t>
            </a:r>
            <a:r>
              <a:rPr lang="zh-CN" altLang="en-US" sz="1600" dirty="0" smtClean="0"/>
              <a:t>的兄弟结点合并</a:t>
            </a:r>
            <a:r>
              <a:rPr lang="zh-CN" altLang="en-US" dirty="0" smtClean="0"/>
              <a:t>；</a:t>
            </a:r>
          </a:p>
          <a:p>
            <a:endParaRPr lang="zh-CN" altLang="en-US" dirty="0"/>
          </a:p>
        </p:txBody>
      </p:sp>
      <p:pic>
        <p:nvPicPr>
          <p:cNvPr id="7" name="Picture 2"/>
          <p:cNvPicPr>
            <a:picLocks noChangeAspect="1" noChangeArrowheads="1"/>
          </p:cNvPicPr>
          <p:nvPr/>
        </p:nvPicPr>
        <p:blipFill>
          <a:blip r:embed="rId2"/>
          <a:srcRect/>
          <a:stretch>
            <a:fillRect/>
          </a:stretch>
        </p:blipFill>
        <p:spPr bwMode="auto">
          <a:xfrm>
            <a:off x="3214678" y="3071816"/>
            <a:ext cx="771530" cy="214314"/>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a:stretch>
            <a:fillRect/>
          </a:stretch>
        </p:blipFill>
        <p:spPr bwMode="auto">
          <a:xfrm>
            <a:off x="5786446" y="785794"/>
            <a:ext cx="3214710" cy="14040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609600" y="427038"/>
            <a:ext cx="7034234" cy="644514"/>
          </a:xfrm>
          <a:prstGeom prst="rect">
            <a:avLst/>
          </a:prstGeom>
        </p:spPr>
        <p:txBody>
          <a:bodyPr lIns="91414" tIns="45708" rIns="91414" bIns="45708"/>
          <a:lstStyle/>
          <a:p>
            <a:pPr marL="0" marR="0" lvl="0" indent="0" defTabSz="91414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dirty="0" smtClean="0">
                <a:ln>
                  <a:noFill/>
                </a:ln>
                <a:solidFill>
                  <a:schemeClr val="tx1"/>
                </a:solidFill>
                <a:effectLst/>
                <a:uLnTx/>
                <a:uFillTx/>
                <a:latin typeface="+mj-lt"/>
                <a:ea typeface="+mj-ea"/>
                <a:cs typeface="+mj-cs"/>
              </a:rPr>
              <a:t>B-</a:t>
            </a:r>
            <a:r>
              <a:rPr kumimoji="0" lang="zh-CN" altLang="en-US" sz="2800" b="0" i="0" u="none" strike="noStrike" kern="1200" cap="none" spc="0" normalizeH="0" baseline="0" noProof="0" dirty="0" smtClean="0">
                <a:ln>
                  <a:noFill/>
                </a:ln>
                <a:solidFill>
                  <a:schemeClr val="tx1"/>
                </a:solidFill>
                <a:effectLst/>
                <a:uLnTx/>
                <a:uFillTx/>
                <a:latin typeface="+mj-lt"/>
                <a:ea typeface="+mj-ea"/>
                <a:cs typeface="+mj-cs"/>
              </a:rPr>
              <a:t>树应用场景：基于磁盘的数据结构</a:t>
            </a:r>
            <a:endParaRPr kumimoji="0" lang="zh-CN" altLang="en-US" sz="2800" b="0" i="0" u="none" strike="noStrike" kern="1200" cap="none" spc="0" normalizeH="0" baseline="0" noProof="0" dirty="0">
              <a:ln>
                <a:noFill/>
              </a:ln>
              <a:solidFill>
                <a:schemeClr val="tx1"/>
              </a:solidFill>
              <a:effectLst/>
              <a:uLnTx/>
              <a:uFillTx/>
              <a:latin typeface="+mj-lt"/>
              <a:ea typeface="+mj-ea"/>
              <a:cs typeface="+mj-cs"/>
            </a:endParaRPr>
          </a:p>
        </p:txBody>
      </p:sp>
      <p:pic>
        <p:nvPicPr>
          <p:cNvPr id="65538" name="Picture 2"/>
          <p:cNvPicPr>
            <a:picLocks noChangeAspect="1" noChangeArrowheads="1"/>
          </p:cNvPicPr>
          <p:nvPr/>
        </p:nvPicPr>
        <p:blipFill>
          <a:blip r:embed="rId2"/>
          <a:srcRect/>
          <a:stretch>
            <a:fillRect/>
          </a:stretch>
        </p:blipFill>
        <p:spPr bwMode="auto">
          <a:xfrm>
            <a:off x="500034" y="1214428"/>
            <a:ext cx="7553325" cy="3209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a:srcRect/>
          <a:stretch>
            <a:fillRect/>
          </a:stretch>
        </p:blipFill>
        <p:spPr bwMode="auto">
          <a:xfrm>
            <a:off x="804863" y="428625"/>
            <a:ext cx="7534275" cy="42862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a:srcRect/>
          <a:stretch>
            <a:fillRect/>
          </a:stretch>
        </p:blipFill>
        <p:spPr bwMode="auto">
          <a:xfrm>
            <a:off x="714348" y="357172"/>
            <a:ext cx="7762875" cy="41148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2"/>
          <a:srcRect/>
          <a:stretch>
            <a:fillRect/>
          </a:stretch>
        </p:blipFill>
        <p:spPr bwMode="auto">
          <a:xfrm>
            <a:off x="642910" y="357172"/>
            <a:ext cx="7867650" cy="43529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642924"/>
            <a:ext cx="1928826" cy="369332"/>
          </a:xfrm>
          <a:prstGeom prst="rect">
            <a:avLst/>
          </a:prstGeom>
          <a:noFill/>
        </p:spPr>
        <p:txBody>
          <a:bodyPr wrap="square" rtlCol="0">
            <a:spAutoFit/>
          </a:bodyPr>
          <a:lstStyle/>
          <a:p>
            <a:r>
              <a:rPr lang="zh-CN" altLang="en-US" b="1" dirty="0" smtClean="0"/>
              <a:t>应用场景：</a:t>
            </a:r>
            <a:endParaRPr lang="zh-CN" altLang="en-US" b="1" dirty="0"/>
          </a:p>
        </p:txBody>
      </p:sp>
      <p:pic>
        <p:nvPicPr>
          <p:cNvPr id="65539" name="Picture 3"/>
          <p:cNvPicPr>
            <a:picLocks noChangeAspect="1" noChangeArrowheads="1"/>
          </p:cNvPicPr>
          <p:nvPr/>
        </p:nvPicPr>
        <p:blipFill>
          <a:blip r:embed="rId2"/>
          <a:srcRect/>
          <a:stretch>
            <a:fillRect/>
          </a:stretch>
        </p:blipFill>
        <p:spPr bwMode="auto">
          <a:xfrm>
            <a:off x="928662" y="1643056"/>
            <a:ext cx="7072362" cy="1538294"/>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dsdxhcl2.jpg"/>
          <p:cNvPicPr>
            <a:picLocks noChangeAspect="1"/>
          </p:cNvPicPr>
          <p:nvPr/>
        </p:nvPicPr>
        <p:blipFill>
          <a:blip r:embed="rId2"/>
          <a:stretch>
            <a:fillRect/>
          </a:stretch>
        </p:blipFill>
        <p:spPr>
          <a:xfrm>
            <a:off x="0" y="0"/>
            <a:ext cx="6286512" cy="5715022"/>
          </a:xfrm>
          <a:prstGeom prst="rect">
            <a:avLst/>
          </a:prstGeom>
        </p:spPr>
      </p:pic>
      <p:sp>
        <p:nvSpPr>
          <p:cNvPr id="4" name="TextBox 3"/>
          <p:cNvSpPr txBox="1"/>
          <p:nvPr/>
        </p:nvSpPr>
        <p:spPr>
          <a:xfrm>
            <a:off x="6715140" y="1571618"/>
            <a:ext cx="1643074" cy="3108543"/>
          </a:xfrm>
          <a:prstGeom prst="rect">
            <a:avLst/>
          </a:prstGeom>
          <a:noFill/>
        </p:spPr>
        <p:txBody>
          <a:bodyPr wrap="square" rtlCol="0">
            <a:spAutoFit/>
          </a:bodyPr>
          <a:lstStyle/>
          <a:p>
            <a:pPr>
              <a:buFont typeface="Arial" pitchFamily="34" charset="0"/>
              <a:buChar char="•"/>
            </a:pPr>
            <a:r>
              <a:rPr lang="zh-CN" altLang="en-US" sz="2800" b="1" dirty="0" smtClean="0"/>
              <a:t>红黑树</a:t>
            </a:r>
            <a:endParaRPr lang="en-US" altLang="zh-CN" sz="2800" b="1" dirty="0" smtClean="0"/>
          </a:p>
          <a:p>
            <a:pPr>
              <a:buFont typeface="Arial" pitchFamily="34" charset="0"/>
              <a:buChar char="•"/>
            </a:pPr>
            <a:endParaRPr lang="en-US" altLang="zh-CN" sz="2800" b="1" dirty="0" smtClean="0"/>
          </a:p>
          <a:p>
            <a:pPr>
              <a:buFont typeface="Arial" pitchFamily="34" charset="0"/>
              <a:buChar char="•"/>
            </a:pPr>
            <a:r>
              <a:rPr lang="en-US" altLang="zh-CN" sz="2800" b="1" dirty="0" smtClean="0"/>
              <a:t>B-</a:t>
            </a:r>
            <a:r>
              <a:rPr lang="zh-CN" altLang="en-US" sz="2800" b="1" dirty="0" smtClean="0"/>
              <a:t>树</a:t>
            </a:r>
            <a:endParaRPr lang="en-US" altLang="zh-CN" sz="2800" b="1" dirty="0" smtClean="0"/>
          </a:p>
          <a:p>
            <a:pPr>
              <a:buFont typeface="Arial" pitchFamily="34" charset="0"/>
              <a:buChar char="•"/>
            </a:pPr>
            <a:endParaRPr lang="en-US" altLang="zh-CN" sz="2800" b="1" dirty="0" smtClean="0"/>
          </a:p>
          <a:p>
            <a:pPr>
              <a:buFont typeface="Arial" pitchFamily="34" charset="0"/>
              <a:buChar char="•"/>
            </a:pPr>
            <a:r>
              <a:rPr lang="en-US" altLang="zh-CN" sz="2800" b="1" dirty="0" smtClean="0"/>
              <a:t>B+</a:t>
            </a:r>
            <a:r>
              <a:rPr lang="zh-CN" altLang="en-US" sz="2800" b="1" dirty="0" smtClean="0"/>
              <a:t>树</a:t>
            </a:r>
            <a:endParaRPr lang="en-US" altLang="zh-CN" sz="2800" b="1" dirty="0" smtClean="0"/>
          </a:p>
          <a:p>
            <a:pPr>
              <a:buFont typeface="Arial" pitchFamily="34" charset="0"/>
              <a:buChar char="•"/>
            </a:pPr>
            <a:endParaRPr lang="en-US" altLang="zh-CN" sz="2800" b="1" dirty="0" smtClean="0"/>
          </a:p>
          <a:p>
            <a:pPr>
              <a:buFont typeface="Arial" pitchFamily="34" charset="0"/>
              <a:buChar char="•"/>
            </a:pPr>
            <a:r>
              <a:rPr lang="en-US" altLang="zh-CN" sz="2800" b="1" dirty="0" smtClean="0"/>
              <a:t>HASH</a:t>
            </a:r>
            <a:r>
              <a:rPr lang="zh-CN" altLang="en-US" sz="2800" b="1" dirty="0" smtClean="0"/>
              <a:t>树</a:t>
            </a:r>
            <a:endParaRPr lang="en-US" altLang="zh-CN" sz="2800" b="1" dirty="0" smtClean="0"/>
          </a:p>
        </p:txBody>
      </p:sp>
      <p:sp>
        <p:nvSpPr>
          <p:cNvPr id="9" name="TextBox 8"/>
          <p:cNvSpPr txBox="1"/>
          <p:nvPr/>
        </p:nvSpPr>
        <p:spPr>
          <a:xfrm>
            <a:off x="2214546" y="214296"/>
            <a:ext cx="2000264" cy="369332"/>
          </a:xfrm>
          <a:prstGeom prst="rect">
            <a:avLst/>
          </a:prstGeom>
          <a:noFill/>
        </p:spPr>
        <p:txBody>
          <a:bodyPr wrap="square" rtlCol="0">
            <a:spAutoFit/>
          </a:bodyPr>
          <a:lstStyle/>
          <a:p>
            <a:r>
              <a:rPr lang="zh-CN" altLang="en-US" i="1" dirty="0" smtClean="0">
                <a:solidFill>
                  <a:schemeClr val="tx2">
                    <a:lumMod val="20000"/>
                    <a:lumOff val="80000"/>
                  </a:schemeClr>
                </a:solidFill>
              </a:rPr>
              <a:t>大树底下好乘凉</a:t>
            </a:r>
            <a:endParaRPr lang="zh-CN" altLang="en-US" i="1" dirty="0">
              <a:solidFill>
                <a:schemeClr val="tx2">
                  <a:lumMod val="20000"/>
                  <a:lumOff val="8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en-US" altLang="zh-CN" dirty="0" smtClean="0"/>
              <a:t>B+</a:t>
            </a:r>
            <a:r>
              <a:rPr lang="zh-CN" altLang="en-US" dirty="0" smtClean="0"/>
              <a:t>树</a:t>
            </a:r>
            <a:endParaRPr lang="zh-CN" altLang="en-US" dirty="0"/>
          </a:p>
        </p:txBody>
      </p:sp>
      <p:pic>
        <p:nvPicPr>
          <p:cNvPr id="3" name="Picture 2"/>
          <p:cNvPicPr>
            <a:picLocks noChangeAspect="1" noChangeArrowheads="1"/>
          </p:cNvPicPr>
          <p:nvPr/>
        </p:nvPicPr>
        <p:blipFill>
          <a:blip r:embed="rId2"/>
          <a:srcRect/>
          <a:stretch>
            <a:fillRect/>
          </a:stretch>
        </p:blipFill>
        <p:spPr bwMode="auto">
          <a:xfrm>
            <a:off x="428597" y="1357298"/>
            <a:ext cx="3714775" cy="3433353"/>
          </a:xfrm>
          <a:prstGeom prst="rect">
            <a:avLst/>
          </a:prstGeom>
          <a:noFill/>
          <a:ln w="9525">
            <a:noFill/>
            <a:miter lim="800000"/>
            <a:headEnd/>
            <a:tailEnd/>
          </a:ln>
          <a:effectLst/>
        </p:spPr>
      </p:pic>
      <p:sp>
        <p:nvSpPr>
          <p:cNvPr id="4" name="矩形 3"/>
          <p:cNvSpPr/>
          <p:nvPr/>
        </p:nvSpPr>
        <p:spPr>
          <a:xfrm>
            <a:off x="4857752" y="1428742"/>
            <a:ext cx="3714776" cy="3354765"/>
          </a:xfrm>
          <a:prstGeom prst="rect">
            <a:avLst/>
          </a:prstGeom>
        </p:spPr>
        <p:txBody>
          <a:bodyPr wrap="square">
            <a:spAutoFit/>
          </a:bodyPr>
          <a:lstStyle/>
          <a:p>
            <a:r>
              <a:rPr lang="en-US" altLang="zh-CN" sz="1600" b="1" dirty="0" smtClean="0"/>
              <a:t>B+</a:t>
            </a:r>
            <a:r>
              <a:rPr lang="zh-CN" altLang="en-US" sz="1600" b="1" dirty="0" smtClean="0"/>
              <a:t>树</a:t>
            </a:r>
            <a:endParaRPr lang="en-US" altLang="zh-CN" sz="1600" b="1" dirty="0" smtClean="0"/>
          </a:p>
          <a:p>
            <a:r>
              <a:rPr lang="zh-CN" altLang="en-US" sz="1600" dirty="0" smtClean="0"/>
              <a:t>  </a:t>
            </a:r>
            <a:r>
              <a:rPr lang="en-US" altLang="zh-CN" sz="1600" dirty="0" smtClean="0"/>
              <a:t>B+</a:t>
            </a:r>
            <a:r>
              <a:rPr lang="zh-CN" altLang="en-US" sz="1600" dirty="0" smtClean="0"/>
              <a:t>树是应文件系统所需而产生的一种</a:t>
            </a:r>
            <a:r>
              <a:rPr lang="en-US" altLang="zh-CN" sz="1600" dirty="0" smtClean="0"/>
              <a:t>B-</a:t>
            </a:r>
            <a:r>
              <a:rPr lang="zh-CN" altLang="en-US" sz="1600" dirty="0" smtClean="0"/>
              <a:t>树的</a:t>
            </a:r>
            <a:r>
              <a:rPr lang="zh-CN" altLang="en-US" sz="1600" b="1" dirty="0" smtClean="0"/>
              <a:t>变形树</a:t>
            </a:r>
            <a:r>
              <a:rPr lang="zh-CN" altLang="en-US" sz="1600" dirty="0" smtClean="0"/>
              <a:t>。</a:t>
            </a:r>
          </a:p>
          <a:p>
            <a:r>
              <a:rPr lang="zh-CN" altLang="en-US" sz="1600" dirty="0" smtClean="0"/>
              <a:t>也是一种多路搜索树：</a:t>
            </a:r>
          </a:p>
          <a:p>
            <a:r>
              <a:rPr lang="zh-CN" altLang="en-US" sz="1600" dirty="0" smtClean="0"/>
              <a:t>       </a:t>
            </a:r>
            <a:r>
              <a:rPr lang="en-US" altLang="zh-CN" sz="1600" dirty="0" smtClean="0"/>
              <a:t>1.</a:t>
            </a:r>
            <a:r>
              <a:rPr lang="zh-CN" altLang="en-US" sz="1600" dirty="0" smtClean="0"/>
              <a:t>其定义基本与</a:t>
            </a:r>
            <a:r>
              <a:rPr lang="en-US" altLang="zh-CN" sz="1600" dirty="0" smtClean="0"/>
              <a:t>B-</a:t>
            </a:r>
            <a:r>
              <a:rPr lang="zh-CN" altLang="en-US" sz="1600" dirty="0" smtClean="0"/>
              <a:t>树同，除了：</a:t>
            </a:r>
          </a:p>
          <a:p>
            <a:r>
              <a:rPr lang="zh-CN" altLang="en-US" sz="1600" dirty="0" smtClean="0"/>
              <a:t>       </a:t>
            </a:r>
            <a:r>
              <a:rPr lang="en-US" altLang="zh-CN" sz="1600" dirty="0" smtClean="0"/>
              <a:t>2.</a:t>
            </a:r>
            <a:r>
              <a:rPr lang="zh-CN" altLang="en-US" sz="1600" dirty="0" smtClean="0"/>
              <a:t>非叶子结点的子树指针与关键字个数相同；</a:t>
            </a:r>
          </a:p>
          <a:p>
            <a:r>
              <a:rPr lang="zh-CN" altLang="en-US" sz="1600" dirty="0" smtClean="0"/>
              <a:t>       </a:t>
            </a:r>
            <a:r>
              <a:rPr lang="en-US" altLang="zh-CN" sz="1600" dirty="0" smtClean="0"/>
              <a:t>3.</a:t>
            </a:r>
            <a:r>
              <a:rPr lang="zh-CN" altLang="en-US" sz="1600" dirty="0" smtClean="0"/>
              <a:t>非叶子结点的子树指针</a:t>
            </a:r>
            <a:r>
              <a:rPr lang="en-US" altLang="zh-CN" sz="1600" dirty="0" smtClean="0"/>
              <a:t>P[</a:t>
            </a:r>
            <a:r>
              <a:rPr lang="en-US" altLang="zh-CN" sz="1600" dirty="0" err="1" smtClean="0"/>
              <a:t>i</a:t>
            </a:r>
            <a:r>
              <a:rPr lang="en-US" altLang="zh-CN" sz="1600" dirty="0" smtClean="0"/>
              <a:t>]</a:t>
            </a:r>
            <a:r>
              <a:rPr lang="zh-CN" altLang="en-US" sz="1600" dirty="0" smtClean="0"/>
              <a:t>，指向关键字值属于</a:t>
            </a:r>
            <a:r>
              <a:rPr lang="en-US" altLang="zh-CN" sz="1600" dirty="0" smtClean="0"/>
              <a:t>[K[</a:t>
            </a:r>
            <a:r>
              <a:rPr lang="en-US" altLang="zh-CN" sz="1600" dirty="0" err="1" smtClean="0"/>
              <a:t>i</a:t>
            </a:r>
            <a:r>
              <a:rPr lang="en-US" altLang="zh-CN" sz="1600" dirty="0" smtClean="0"/>
              <a:t>], K[i+1])</a:t>
            </a:r>
            <a:r>
              <a:rPr lang="zh-CN" altLang="en-US" sz="1600" dirty="0" smtClean="0"/>
              <a:t>的子树</a:t>
            </a:r>
          </a:p>
          <a:p>
            <a:r>
              <a:rPr lang="zh-CN" altLang="en-US" sz="1600" dirty="0" smtClean="0"/>
              <a:t>（</a:t>
            </a:r>
            <a:r>
              <a:rPr lang="en-US" altLang="zh-CN" sz="1600" dirty="0" smtClean="0"/>
              <a:t>B-</a:t>
            </a:r>
            <a:r>
              <a:rPr lang="zh-CN" altLang="en-US" sz="1600" dirty="0" smtClean="0"/>
              <a:t>树是开区间）；</a:t>
            </a:r>
          </a:p>
          <a:p>
            <a:r>
              <a:rPr lang="zh-CN" altLang="en-US" sz="1600" dirty="0" smtClean="0"/>
              <a:t>       </a:t>
            </a:r>
            <a:r>
              <a:rPr lang="en-US" altLang="zh-CN" sz="1600" dirty="0" smtClean="0"/>
              <a:t>5.</a:t>
            </a:r>
            <a:r>
              <a:rPr lang="zh-CN" altLang="en-US" sz="1600" dirty="0" smtClean="0"/>
              <a:t>为所有叶子结点增加一个链指针；</a:t>
            </a:r>
          </a:p>
          <a:p>
            <a:r>
              <a:rPr lang="zh-CN" altLang="en-US" sz="1600" dirty="0" smtClean="0"/>
              <a:t>       </a:t>
            </a:r>
            <a:r>
              <a:rPr lang="en-US" altLang="zh-CN" sz="1600" dirty="0" smtClean="0"/>
              <a:t>6.</a:t>
            </a:r>
            <a:r>
              <a:rPr lang="zh-CN" altLang="en-US" sz="1600" dirty="0" smtClean="0"/>
              <a:t>所有关键字都在叶子结点出现；</a:t>
            </a:r>
          </a:p>
          <a:p>
            <a:r>
              <a:rPr lang="zh-CN" altLang="en-US" sz="1600" dirty="0" smtClean="0"/>
              <a:t>       如：（</a:t>
            </a:r>
            <a:r>
              <a:rPr lang="en-US" altLang="zh-CN" sz="1600" dirty="0" smtClean="0"/>
              <a:t>M=3</a:t>
            </a:r>
            <a:r>
              <a:rPr lang="zh-CN" altLang="en-US" sz="1600" dirty="0" smtClean="0"/>
              <a:t>）</a:t>
            </a:r>
            <a:endParaRPr lang="zh-CN" altLang="en-US" sz="1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52"/>
          </a:xfrm>
        </p:spPr>
        <p:txBody>
          <a:bodyPr>
            <a:normAutofit/>
          </a:bodyPr>
          <a:lstStyle/>
          <a:p>
            <a:r>
              <a:rPr lang="en-US" altLang="zh-CN" dirty="0" smtClean="0"/>
              <a:t>B+</a:t>
            </a:r>
            <a:r>
              <a:rPr lang="zh-CN" altLang="en-US" dirty="0" smtClean="0"/>
              <a:t>树</a:t>
            </a:r>
            <a:endParaRPr lang="zh-CN" altLang="en-US" dirty="0"/>
          </a:p>
        </p:txBody>
      </p:sp>
      <p:sp>
        <p:nvSpPr>
          <p:cNvPr id="3" name="矩形 2"/>
          <p:cNvSpPr/>
          <p:nvPr/>
        </p:nvSpPr>
        <p:spPr>
          <a:xfrm>
            <a:off x="4929190" y="1285866"/>
            <a:ext cx="3143272" cy="3539430"/>
          </a:xfrm>
          <a:prstGeom prst="rect">
            <a:avLst/>
          </a:prstGeom>
        </p:spPr>
        <p:txBody>
          <a:bodyPr wrap="square">
            <a:spAutoFit/>
          </a:bodyPr>
          <a:lstStyle/>
          <a:p>
            <a:r>
              <a:rPr lang="en-US" altLang="zh-CN" sz="1400" dirty="0" smtClean="0"/>
              <a:t>B+</a:t>
            </a:r>
            <a:r>
              <a:rPr lang="zh-CN" altLang="en-US" sz="1400" dirty="0" smtClean="0"/>
              <a:t>的搜索与</a:t>
            </a:r>
            <a:r>
              <a:rPr lang="en-US" altLang="zh-CN" sz="1400" dirty="0" smtClean="0"/>
              <a:t>B-</a:t>
            </a:r>
            <a:r>
              <a:rPr lang="zh-CN" altLang="en-US" sz="1400" dirty="0" smtClean="0"/>
              <a:t>树也基本相同，区别是</a:t>
            </a:r>
            <a:r>
              <a:rPr lang="en-US" altLang="zh-CN" sz="1400" dirty="0" smtClean="0"/>
              <a:t>B+</a:t>
            </a:r>
            <a:r>
              <a:rPr lang="zh-CN" altLang="en-US" sz="1400" dirty="0" smtClean="0"/>
              <a:t>树只有达到叶子结点才命中（</a:t>
            </a:r>
            <a:r>
              <a:rPr lang="en-US" altLang="zh-CN" sz="1400" dirty="0" smtClean="0"/>
              <a:t>B-</a:t>
            </a:r>
            <a:r>
              <a:rPr lang="zh-CN" altLang="en-US" sz="1400" dirty="0" smtClean="0"/>
              <a:t>树可以在</a:t>
            </a:r>
          </a:p>
          <a:p>
            <a:r>
              <a:rPr lang="zh-CN" altLang="en-US" sz="1400" dirty="0" smtClean="0"/>
              <a:t>非叶子结点命中），其性能也等价于在关键字全集做一次二分查找；</a:t>
            </a:r>
          </a:p>
          <a:p>
            <a:r>
              <a:rPr lang="zh-CN" altLang="en-US" sz="1400" dirty="0" smtClean="0"/>
              <a:t>       </a:t>
            </a:r>
            <a:r>
              <a:rPr lang="en-US" altLang="zh-CN" sz="1400" dirty="0" smtClean="0"/>
              <a:t>B+</a:t>
            </a:r>
            <a:r>
              <a:rPr lang="zh-CN" altLang="en-US" sz="1400" dirty="0" smtClean="0"/>
              <a:t>的特性：</a:t>
            </a:r>
          </a:p>
          <a:p>
            <a:r>
              <a:rPr lang="zh-CN" altLang="en-US" sz="1400" dirty="0" smtClean="0"/>
              <a:t>       </a:t>
            </a:r>
            <a:r>
              <a:rPr lang="en-US" altLang="zh-CN" sz="1400" dirty="0" smtClean="0"/>
              <a:t>1.</a:t>
            </a:r>
            <a:r>
              <a:rPr lang="zh-CN" altLang="en-US" sz="1400" dirty="0" smtClean="0"/>
              <a:t>所有关键字都出现在叶子结点的链表中（稠密索引），且链表中的关键字恰好</a:t>
            </a:r>
          </a:p>
          <a:p>
            <a:r>
              <a:rPr lang="zh-CN" altLang="en-US" sz="1400" dirty="0" smtClean="0"/>
              <a:t>是有序的；</a:t>
            </a:r>
          </a:p>
          <a:p>
            <a:r>
              <a:rPr lang="zh-CN" altLang="en-US" sz="1400" dirty="0" smtClean="0"/>
              <a:t>       </a:t>
            </a:r>
            <a:r>
              <a:rPr lang="en-US" altLang="zh-CN" sz="1400" dirty="0" smtClean="0"/>
              <a:t>2.</a:t>
            </a:r>
            <a:r>
              <a:rPr lang="zh-CN" altLang="en-US" sz="1400" dirty="0" smtClean="0"/>
              <a:t>不可能在非叶子结点命中；</a:t>
            </a:r>
          </a:p>
          <a:p>
            <a:r>
              <a:rPr lang="zh-CN" altLang="en-US" sz="1400" dirty="0" smtClean="0"/>
              <a:t>       </a:t>
            </a:r>
            <a:r>
              <a:rPr lang="en-US" altLang="zh-CN" sz="1400" dirty="0" smtClean="0"/>
              <a:t>3.</a:t>
            </a:r>
            <a:r>
              <a:rPr lang="zh-CN" altLang="en-US" sz="1400" dirty="0" smtClean="0"/>
              <a:t>非叶子结点相当于是叶子结点的索引（稀疏索引），叶子结点相当于是存储</a:t>
            </a:r>
          </a:p>
          <a:p>
            <a:r>
              <a:rPr lang="zh-CN" altLang="en-US" sz="1400" dirty="0" smtClean="0"/>
              <a:t>（关键字）数据的数据层；</a:t>
            </a:r>
          </a:p>
          <a:p>
            <a:r>
              <a:rPr lang="zh-CN" altLang="en-US" sz="1400" dirty="0" smtClean="0"/>
              <a:t>       </a:t>
            </a:r>
            <a:r>
              <a:rPr lang="en-US" altLang="zh-CN" sz="1400" dirty="0" smtClean="0"/>
              <a:t>4.</a:t>
            </a:r>
            <a:r>
              <a:rPr lang="zh-CN" altLang="en-US" sz="1400" dirty="0" smtClean="0"/>
              <a:t>更适合文件索引系统；</a:t>
            </a:r>
            <a:endParaRPr lang="zh-CN" altLang="en-US" sz="1400" dirty="0"/>
          </a:p>
        </p:txBody>
      </p:sp>
      <p:pic>
        <p:nvPicPr>
          <p:cNvPr id="4" name="Picture 2"/>
          <p:cNvPicPr>
            <a:picLocks noChangeAspect="1" noChangeArrowheads="1"/>
          </p:cNvPicPr>
          <p:nvPr/>
        </p:nvPicPr>
        <p:blipFill>
          <a:blip r:embed="rId2"/>
          <a:srcRect/>
          <a:stretch>
            <a:fillRect/>
          </a:stretch>
        </p:blipFill>
        <p:spPr bwMode="auto">
          <a:xfrm>
            <a:off x="142845" y="1071546"/>
            <a:ext cx="3714776" cy="38407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214296"/>
            <a:ext cx="3500462" cy="461665"/>
          </a:xfrm>
          <a:prstGeom prst="rect">
            <a:avLst/>
          </a:prstGeom>
          <a:noFill/>
        </p:spPr>
        <p:txBody>
          <a:bodyPr wrap="square" rtlCol="0">
            <a:spAutoFit/>
          </a:bodyPr>
          <a:lstStyle/>
          <a:p>
            <a:r>
              <a:rPr lang="en-US" altLang="zh-CN" sz="2400" b="1" dirty="0" smtClean="0"/>
              <a:t>B+</a:t>
            </a:r>
            <a:r>
              <a:rPr lang="zh-CN" altLang="en-US" sz="2400" b="1" dirty="0" smtClean="0"/>
              <a:t>树比较</a:t>
            </a:r>
            <a:r>
              <a:rPr lang="en-US" altLang="zh-CN" sz="2400" b="1" dirty="0" smtClean="0"/>
              <a:t>B-</a:t>
            </a:r>
            <a:r>
              <a:rPr lang="zh-CN" altLang="en-US" sz="2400" b="1" dirty="0" smtClean="0"/>
              <a:t>树</a:t>
            </a:r>
            <a:endParaRPr lang="zh-CN" altLang="en-US" sz="2400" b="1" dirty="0"/>
          </a:p>
        </p:txBody>
      </p:sp>
      <p:pic>
        <p:nvPicPr>
          <p:cNvPr id="3" name="Picture 2"/>
          <p:cNvPicPr>
            <a:picLocks noChangeAspect="1" noChangeArrowheads="1"/>
          </p:cNvPicPr>
          <p:nvPr/>
        </p:nvPicPr>
        <p:blipFill>
          <a:blip r:embed="rId2"/>
          <a:srcRect/>
          <a:stretch>
            <a:fillRect/>
          </a:stretch>
        </p:blipFill>
        <p:spPr bwMode="auto">
          <a:xfrm>
            <a:off x="5214942" y="285734"/>
            <a:ext cx="3500462" cy="1404028"/>
          </a:xfrm>
          <a:prstGeom prst="rect">
            <a:avLst/>
          </a:prstGeom>
          <a:noFill/>
          <a:ln w="9525">
            <a:noFill/>
            <a:miter lim="800000"/>
            <a:headEnd/>
            <a:tailEnd/>
          </a:ln>
          <a:effectLst/>
        </p:spPr>
      </p:pic>
      <p:pic>
        <p:nvPicPr>
          <p:cNvPr id="4" name="Picture 2"/>
          <p:cNvPicPr>
            <a:picLocks noChangeAspect="1" noChangeArrowheads="1"/>
          </p:cNvPicPr>
          <p:nvPr/>
        </p:nvPicPr>
        <p:blipFill>
          <a:blip r:embed="rId3"/>
          <a:srcRect/>
          <a:stretch>
            <a:fillRect/>
          </a:stretch>
        </p:blipFill>
        <p:spPr bwMode="auto">
          <a:xfrm>
            <a:off x="5357818" y="1785932"/>
            <a:ext cx="3286147" cy="3175963"/>
          </a:xfrm>
          <a:prstGeom prst="rect">
            <a:avLst/>
          </a:prstGeom>
          <a:noFill/>
          <a:ln w="9525">
            <a:noFill/>
            <a:miter lim="800000"/>
            <a:headEnd/>
            <a:tailEnd/>
          </a:ln>
          <a:effectLst/>
        </p:spPr>
      </p:pic>
      <p:sp>
        <p:nvSpPr>
          <p:cNvPr id="5" name="TextBox 4"/>
          <p:cNvSpPr txBox="1"/>
          <p:nvPr/>
        </p:nvSpPr>
        <p:spPr>
          <a:xfrm>
            <a:off x="285720" y="857238"/>
            <a:ext cx="4643470" cy="923330"/>
          </a:xfrm>
          <a:prstGeom prst="rect">
            <a:avLst/>
          </a:prstGeom>
          <a:noFill/>
        </p:spPr>
        <p:txBody>
          <a:bodyPr wrap="square" rtlCol="0">
            <a:spAutoFit/>
          </a:bodyPr>
          <a:lstStyle/>
          <a:p>
            <a:r>
              <a:rPr lang="en-US" altLang="zh-CN" dirty="0" smtClean="0"/>
              <a:t>B+</a:t>
            </a:r>
            <a:r>
              <a:rPr lang="zh-CN" altLang="en-US" dirty="0" smtClean="0"/>
              <a:t>树的所有叶结点构成一个有序链表，可以按照关键码排序的次序遍历全部记录。，使得</a:t>
            </a:r>
            <a:r>
              <a:rPr lang="en-US" altLang="zh-CN" dirty="0" smtClean="0"/>
              <a:t>B+</a:t>
            </a:r>
            <a:r>
              <a:rPr lang="zh-CN" altLang="en-US" dirty="0" smtClean="0"/>
              <a:t>树非常适合范围检索。</a:t>
            </a:r>
            <a:endParaRPr lang="zh-CN" altLang="en-US" dirty="0"/>
          </a:p>
        </p:txBody>
      </p:sp>
      <p:sp>
        <p:nvSpPr>
          <p:cNvPr id="6" name="TextBox 5"/>
          <p:cNvSpPr txBox="1"/>
          <p:nvPr/>
        </p:nvSpPr>
        <p:spPr>
          <a:xfrm>
            <a:off x="214282" y="2857502"/>
            <a:ext cx="4643470" cy="1200329"/>
          </a:xfrm>
          <a:prstGeom prst="rect">
            <a:avLst/>
          </a:prstGeom>
          <a:noFill/>
        </p:spPr>
        <p:txBody>
          <a:bodyPr wrap="square" rtlCol="0">
            <a:spAutoFit/>
          </a:bodyPr>
          <a:lstStyle/>
          <a:p>
            <a:r>
              <a:rPr lang="en-US" altLang="zh-CN" dirty="0" smtClean="0"/>
              <a:t>B-</a:t>
            </a:r>
            <a:r>
              <a:rPr lang="zh-CN" altLang="en-US" dirty="0" smtClean="0"/>
              <a:t>树，因为搜索单个关键字可能在非叶子节点结束，且不是所有节点都要在叶子节点出现，所占用的空间略小，单个关键字搜索比</a:t>
            </a:r>
            <a:r>
              <a:rPr lang="en-US" altLang="zh-CN" dirty="0" smtClean="0"/>
              <a:t>B+</a:t>
            </a:r>
            <a:r>
              <a:rPr lang="zh-CN" altLang="en-US" dirty="0" smtClean="0"/>
              <a:t>树略快。</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642924"/>
            <a:ext cx="1928826" cy="369332"/>
          </a:xfrm>
          <a:prstGeom prst="rect">
            <a:avLst/>
          </a:prstGeom>
          <a:noFill/>
        </p:spPr>
        <p:txBody>
          <a:bodyPr wrap="square" rtlCol="0">
            <a:spAutoFit/>
          </a:bodyPr>
          <a:lstStyle/>
          <a:p>
            <a:r>
              <a:rPr lang="zh-CN" altLang="en-US" b="1" dirty="0" smtClean="0"/>
              <a:t>应用场景：</a:t>
            </a:r>
            <a:endParaRPr lang="zh-CN" altLang="en-US" b="1" dirty="0"/>
          </a:p>
        </p:txBody>
      </p:sp>
      <p:sp>
        <p:nvSpPr>
          <p:cNvPr id="5" name="TextBox 4"/>
          <p:cNvSpPr txBox="1"/>
          <p:nvPr/>
        </p:nvSpPr>
        <p:spPr>
          <a:xfrm>
            <a:off x="1000100" y="1357304"/>
            <a:ext cx="6143668" cy="369332"/>
          </a:xfrm>
          <a:prstGeom prst="rect">
            <a:avLst/>
          </a:prstGeom>
          <a:noFill/>
        </p:spPr>
        <p:txBody>
          <a:bodyPr wrap="square" rtlCol="0">
            <a:spAutoFit/>
          </a:bodyPr>
          <a:lstStyle/>
          <a:p>
            <a:r>
              <a:rPr lang="zh-CN" altLang="en-US" dirty="0" smtClean="0"/>
              <a:t>数据库索引，如</a:t>
            </a:r>
            <a:r>
              <a:rPr lang="en-US" altLang="zh-CN" dirty="0" err="1" smtClean="0"/>
              <a:t>MySQL,ORACLE</a:t>
            </a:r>
            <a:r>
              <a:rPr lang="zh-CN" altLang="en-US" dirty="0" smtClean="0"/>
              <a:t>数据库都提供</a:t>
            </a:r>
            <a:r>
              <a:rPr lang="en-US" altLang="zh-CN" dirty="0" smtClean="0"/>
              <a:t>B+</a:t>
            </a:r>
            <a:r>
              <a:rPr lang="zh-CN" altLang="en-US" dirty="0" smtClean="0"/>
              <a:t>树索引</a:t>
            </a:r>
            <a:endParaRPr lang="en-US" altLang="zh-CN"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214296"/>
            <a:ext cx="2286016" cy="369332"/>
          </a:xfrm>
          <a:prstGeom prst="rect">
            <a:avLst/>
          </a:prstGeom>
          <a:noFill/>
        </p:spPr>
        <p:txBody>
          <a:bodyPr wrap="square" rtlCol="0">
            <a:spAutoFit/>
          </a:bodyPr>
          <a:lstStyle/>
          <a:p>
            <a:r>
              <a:rPr lang="zh-CN" altLang="en-US" dirty="0" smtClean="0"/>
              <a:t>哈希树、</a:t>
            </a:r>
            <a:r>
              <a:rPr lang="en-US" altLang="zh-CN" smtClean="0"/>
              <a:t>Trie</a:t>
            </a:r>
            <a:r>
              <a:rPr lang="zh-CN" altLang="en-US" dirty="0" smtClean="0"/>
              <a:t>树</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8596" y="3143254"/>
            <a:ext cx="4714908" cy="50006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极端情况下，排序二叉树会退化为链表</a:t>
            </a:r>
            <a:endParaRPr lang="zh-CN" altLang="en-US" dirty="0">
              <a:solidFill>
                <a:srgbClr val="FF0000"/>
              </a:solidFill>
            </a:endParaRPr>
          </a:p>
        </p:txBody>
      </p:sp>
      <p:sp>
        <p:nvSpPr>
          <p:cNvPr id="4" name="TextBox 3"/>
          <p:cNvSpPr txBox="1"/>
          <p:nvPr/>
        </p:nvSpPr>
        <p:spPr>
          <a:xfrm>
            <a:off x="714348" y="428610"/>
            <a:ext cx="7715304" cy="954107"/>
          </a:xfrm>
          <a:prstGeom prst="rect">
            <a:avLst/>
          </a:prstGeom>
          <a:noFill/>
        </p:spPr>
        <p:txBody>
          <a:bodyPr wrap="square" rtlCol="0">
            <a:spAutoFit/>
          </a:bodyPr>
          <a:lstStyle/>
          <a:p>
            <a:r>
              <a:rPr lang="zh-CN" altLang="en-US" sz="2800" b="1" dirty="0" smtClean="0"/>
              <a:t>红黑树：一种高效的自平衡的排序二叉树</a:t>
            </a:r>
          </a:p>
          <a:p>
            <a:endParaRPr lang="zh-CN" altLang="en-US" sz="2800" b="1" dirty="0"/>
          </a:p>
        </p:txBody>
      </p:sp>
      <p:sp>
        <p:nvSpPr>
          <p:cNvPr id="5" name="TextBox 4"/>
          <p:cNvSpPr txBox="1"/>
          <p:nvPr/>
        </p:nvSpPr>
        <p:spPr>
          <a:xfrm>
            <a:off x="928662" y="1142990"/>
            <a:ext cx="6572296" cy="646331"/>
          </a:xfrm>
          <a:prstGeom prst="rect">
            <a:avLst/>
          </a:prstGeom>
          <a:noFill/>
        </p:spPr>
        <p:txBody>
          <a:bodyPr wrap="square" rtlCol="0">
            <a:spAutoFit/>
          </a:bodyPr>
          <a:lstStyle/>
          <a:p>
            <a:r>
              <a:rPr lang="zh-CN" altLang="en-US" dirty="0" smtClean="0"/>
              <a:t>为什么有了排序二叉树，还需要红黑树呢？</a:t>
            </a:r>
            <a:endParaRPr lang="en-US" altLang="zh-CN" dirty="0" smtClean="0"/>
          </a:p>
          <a:p>
            <a:r>
              <a:rPr lang="zh-CN" altLang="en-US" dirty="0" smtClean="0"/>
              <a:t>先回顾一下什么叫</a:t>
            </a:r>
            <a:r>
              <a:rPr lang="zh-CN" altLang="en-US" b="1" dirty="0" smtClean="0">
                <a:solidFill>
                  <a:srgbClr val="FF0000"/>
                </a:solidFill>
              </a:rPr>
              <a:t>排序二叉树</a:t>
            </a:r>
            <a:r>
              <a:rPr lang="zh-CN" altLang="en-US" dirty="0" smtClean="0"/>
              <a:t>：</a:t>
            </a:r>
            <a:endParaRPr lang="zh-CN" altLang="en-US" dirty="0"/>
          </a:p>
        </p:txBody>
      </p:sp>
      <p:sp>
        <p:nvSpPr>
          <p:cNvPr id="6" name="TextBox 5"/>
          <p:cNvSpPr txBox="1"/>
          <p:nvPr/>
        </p:nvSpPr>
        <p:spPr>
          <a:xfrm>
            <a:off x="928662" y="1785932"/>
            <a:ext cx="7358114" cy="1600438"/>
          </a:xfrm>
          <a:prstGeom prst="rect">
            <a:avLst/>
          </a:prstGeom>
          <a:noFill/>
        </p:spPr>
        <p:txBody>
          <a:bodyPr wrap="square" rtlCol="0">
            <a:spAutoFit/>
          </a:bodyPr>
          <a:lstStyle/>
          <a:p>
            <a:r>
              <a:rPr lang="zh-CN" altLang="en-US" sz="1600" dirty="0" smtClean="0"/>
              <a:t>排序二叉树要么是一棵空二叉树，要么是具有下列性质的二叉树：</a:t>
            </a:r>
            <a:endParaRPr lang="en-US" altLang="zh-CN" sz="1600" dirty="0" smtClean="0"/>
          </a:p>
          <a:p>
            <a:endParaRPr lang="zh-CN" altLang="en-US" sz="1600" dirty="0" smtClean="0"/>
          </a:p>
          <a:p>
            <a:pPr lvl="1">
              <a:buFont typeface="Wingdings" pitchFamily="2" charset="2"/>
              <a:buChar char="Ø"/>
            </a:pPr>
            <a:r>
              <a:rPr lang="zh-CN" altLang="en-US" sz="1600" dirty="0" smtClean="0"/>
              <a:t>若它的左子树不空，则左子树上所有节点的值均小于它的根节点的值；</a:t>
            </a:r>
          </a:p>
          <a:p>
            <a:pPr lvl="1">
              <a:buFont typeface="Wingdings" pitchFamily="2" charset="2"/>
              <a:buChar char="Ø"/>
            </a:pPr>
            <a:r>
              <a:rPr lang="zh-CN" altLang="en-US" sz="1600" dirty="0" smtClean="0"/>
              <a:t>若它的右子树不空，则右子树上所有节点的值均大于它的根节点的值；</a:t>
            </a:r>
          </a:p>
          <a:p>
            <a:pPr lvl="1">
              <a:buFont typeface="Wingdings" pitchFamily="2" charset="2"/>
              <a:buChar char="Ø"/>
            </a:pPr>
            <a:r>
              <a:rPr lang="zh-CN" altLang="en-US" sz="1600" dirty="0" smtClean="0"/>
              <a:t>它的左、右子树也分别为排序二叉树；</a:t>
            </a:r>
          </a:p>
          <a:p>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5286380" y="2857502"/>
            <a:ext cx="2428892" cy="2121420"/>
          </a:xfrm>
          <a:prstGeom prst="rect">
            <a:avLst/>
          </a:prstGeom>
          <a:noFill/>
          <a:ln w="9525">
            <a:noFill/>
            <a:miter lim="800000"/>
            <a:headEnd/>
            <a:tailEnd/>
          </a:ln>
          <a:effectLst/>
        </p:spPr>
      </p:pic>
      <p:sp>
        <p:nvSpPr>
          <p:cNvPr id="8" name="TextBox 7"/>
          <p:cNvSpPr txBox="1"/>
          <p:nvPr/>
        </p:nvSpPr>
        <p:spPr>
          <a:xfrm>
            <a:off x="1142976" y="3714758"/>
            <a:ext cx="4143404" cy="646331"/>
          </a:xfrm>
          <a:prstGeom prst="rect">
            <a:avLst/>
          </a:prstGeom>
          <a:noFill/>
        </p:spPr>
        <p:txBody>
          <a:bodyPr wrap="square" rtlCol="0">
            <a:spAutoFit/>
          </a:bodyPr>
          <a:lstStyle/>
          <a:p>
            <a:r>
              <a:rPr lang="zh-CN" altLang="en-US" dirty="0" smtClean="0"/>
              <a:t>中序遍历结果如下：</a:t>
            </a:r>
            <a:endParaRPr lang="en-US" altLang="zh-CN" dirty="0" smtClean="0"/>
          </a:p>
          <a:p>
            <a:r>
              <a:rPr lang="en-US" altLang="zh-CN" dirty="0" smtClean="0"/>
              <a:t>{2</a:t>
            </a:r>
            <a:r>
              <a:rPr lang="zh-CN" altLang="en-US" dirty="0" smtClean="0"/>
              <a:t>，</a:t>
            </a:r>
            <a:r>
              <a:rPr lang="en-US" altLang="zh-CN" dirty="0" smtClean="0"/>
              <a:t>3</a:t>
            </a:r>
            <a:r>
              <a:rPr lang="zh-CN" altLang="en-US" dirty="0" smtClean="0"/>
              <a:t>，</a:t>
            </a:r>
            <a:r>
              <a:rPr lang="en-US" altLang="zh-CN" dirty="0" smtClean="0"/>
              <a:t>4</a:t>
            </a:r>
            <a:r>
              <a:rPr lang="zh-CN" altLang="en-US" dirty="0" smtClean="0"/>
              <a:t>，</a:t>
            </a:r>
            <a:r>
              <a:rPr lang="en-US" altLang="zh-CN" dirty="0" smtClean="0"/>
              <a:t>8</a:t>
            </a:r>
            <a:r>
              <a:rPr lang="zh-CN" altLang="en-US" dirty="0" smtClean="0"/>
              <a:t>，</a:t>
            </a:r>
            <a:r>
              <a:rPr lang="en-US" altLang="zh-CN" dirty="0" smtClean="0"/>
              <a:t>9</a:t>
            </a:r>
            <a:r>
              <a:rPr lang="zh-CN" altLang="en-US" dirty="0" smtClean="0"/>
              <a:t>，</a:t>
            </a:r>
            <a:r>
              <a:rPr lang="en-US" altLang="zh-CN" dirty="0" smtClean="0"/>
              <a:t>9</a:t>
            </a:r>
            <a:r>
              <a:rPr lang="zh-CN" altLang="en-US" dirty="0" smtClean="0"/>
              <a:t>，</a:t>
            </a:r>
            <a:r>
              <a:rPr lang="en-US" altLang="zh-CN" dirty="0" smtClean="0"/>
              <a:t>10</a:t>
            </a:r>
            <a:r>
              <a:rPr lang="zh-CN" altLang="en-US" dirty="0" smtClean="0"/>
              <a:t>，</a:t>
            </a:r>
            <a:r>
              <a:rPr lang="en-US" altLang="zh-CN" dirty="0" smtClean="0"/>
              <a:t>13</a:t>
            </a:r>
            <a:r>
              <a:rPr lang="zh-CN" altLang="en-US" dirty="0" smtClean="0"/>
              <a:t>，</a:t>
            </a:r>
            <a:r>
              <a:rPr lang="en-US" altLang="zh-CN" dirty="0" smtClean="0"/>
              <a:t>15</a:t>
            </a:r>
            <a:r>
              <a:rPr lang="zh-CN" altLang="en-US" dirty="0" smtClean="0"/>
              <a:t>，</a:t>
            </a:r>
            <a:r>
              <a:rPr lang="en-US" altLang="zh-CN" dirty="0" smtClean="0"/>
              <a:t>18}</a:t>
            </a:r>
            <a:endParaRPr lang="zh-CN" altLang="en-US" dirty="0"/>
          </a:p>
        </p:txBody>
      </p:sp>
      <p:pic>
        <p:nvPicPr>
          <p:cNvPr id="1027" name="Picture 3"/>
          <p:cNvPicPr>
            <a:picLocks noChangeAspect="1" noChangeArrowheads="1"/>
          </p:cNvPicPr>
          <p:nvPr/>
        </p:nvPicPr>
        <p:blipFill>
          <a:blip r:embed="rId3"/>
          <a:srcRect/>
          <a:stretch>
            <a:fillRect/>
          </a:stretch>
        </p:blipFill>
        <p:spPr bwMode="auto">
          <a:xfrm>
            <a:off x="428596" y="3214692"/>
            <a:ext cx="419939" cy="35719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214296"/>
            <a:ext cx="1643074" cy="400110"/>
          </a:xfrm>
          <a:prstGeom prst="rect">
            <a:avLst/>
          </a:prstGeom>
          <a:noFill/>
        </p:spPr>
        <p:txBody>
          <a:bodyPr wrap="square" rtlCol="0">
            <a:spAutoFit/>
          </a:bodyPr>
          <a:lstStyle/>
          <a:p>
            <a:r>
              <a:rPr lang="zh-CN" altLang="en-US" sz="2000" b="1" dirty="0" smtClean="0"/>
              <a:t>红黑树</a:t>
            </a:r>
            <a:r>
              <a:rPr lang="en-US" altLang="zh-CN" sz="2000" b="1" dirty="0" smtClean="0"/>
              <a:t>-</a:t>
            </a:r>
            <a:r>
              <a:rPr lang="zh-CN" altLang="en-US" sz="2000" b="1" dirty="0" smtClean="0"/>
              <a:t>定义：</a:t>
            </a:r>
            <a:endParaRPr lang="zh-CN" altLang="en-US" sz="2000" b="1" dirty="0"/>
          </a:p>
        </p:txBody>
      </p:sp>
      <p:sp>
        <p:nvSpPr>
          <p:cNvPr id="5" name="TextBox 4"/>
          <p:cNvSpPr txBox="1"/>
          <p:nvPr/>
        </p:nvSpPr>
        <p:spPr>
          <a:xfrm>
            <a:off x="428596" y="928676"/>
            <a:ext cx="4143404" cy="3914918"/>
          </a:xfrm>
          <a:prstGeom prst="rect">
            <a:avLst/>
          </a:prstGeom>
          <a:noFill/>
        </p:spPr>
        <p:txBody>
          <a:bodyPr wrap="square" rtlCol="0">
            <a:spAutoFit/>
          </a:bodyPr>
          <a:lstStyle/>
          <a:p>
            <a:pPr marL="609600" indent="-609600" algn="just">
              <a:spcBef>
                <a:spcPct val="20000"/>
              </a:spcBef>
            </a:pPr>
            <a:r>
              <a:rPr lang="zh-CN" altLang="en-US" dirty="0" smtClean="0"/>
              <a:t>一棵排序二叉树如果满足下列性质，则称为红黑树：</a:t>
            </a:r>
          </a:p>
          <a:p>
            <a:pPr marL="609600" indent="-609600" algn="just">
              <a:spcBef>
                <a:spcPct val="20000"/>
              </a:spcBef>
            </a:pPr>
            <a:r>
              <a:rPr lang="zh-CN" altLang="en-US" dirty="0" smtClean="0"/>
              <a:t>(1)每个结点或是红色的，或是黑色的(增加一位表示颜色的存储位)；</a:t>
            </a:r>
            <a:endParaRPr lang="en-US" altLang="zh-CN" dirty="0" smtClean="0"/>
          </a:p>
          <a:p>
            <a:pPr marL="609600" indent="-609600" algn="just">
              <a:spcBef>
                <a:spcPct val="20000"/>
              </a:spcBef>
            </a:pPr>
            <a:r>
              <a:rPr lang="zh-CN" altLang="en-US" dirty="0" smtClean="0"/>
              <a:t>(2)根节点是黑色的</a:t>
            </a:r>
          </a:p>
          <a:p>
            <a:pPr marL="609600" indent="-609600" algn="just">
              <a:spcBef>
                <a:spcPct val="20000"/>
              </a:spcBef>
            </a:pPr>
            <a:r>
              <a:rPr lang="zh-CN" altLang="en-US" dirty="0" smtClean="0"/>
              <a:t>(</a:t>
            </a:r>
            <a:r>
              <a:rPr lang="en-US" altLang="zh-CN" dirty="0" smtClean="0"/>
              <a:t>3</a:t>
            </a:r>
            <a:r>
              <a:rPr lang="zh-CN" altLang="en-US" dirty="0" smtClean="0"/>
              <a:t>)每个叶结点(空指针</a:t>
            </a:r>
            <a:r>
              <a:rPr lang="en-US" altLang="zh-CN" dirty="0" smtClean="0"/>
              <a:t>NIL</a:t>
            </a:r>
            <a:r>
              <a:rPr lang="zh-CN" altLang="en-US" dirty="0" smtClean="0"/>
              <a:t>)是黑色的；</a:t>
            </a:r>
            <a:endParaRPr lang="en-US" altLang="zh-CN" dirty="0" smtClean="0"/>
          </a:p>
          <a:p>
            <a:pPr marL="609600" indent="-609600" algn="just">
              <a:spcBef>
                <a:spcPct val="20000"/>
              </a:spcBef>
            </a:pPr>
            <a:r>
              <a:rPr lang="zh-CN" altLang="en-US" sz="1200" dirty="0" smtClean="0"/>
              <a:t>（非叶子节点都有</a:t>
            </a:r>
            <a:r>
              <a:rPr lang="en-US" altLang="zh-CN" sz="1200" dirty="0" smtClean="0"/>
              <a:t>2</a:t>
            </a:r>
            <a:r>
              <a:rPr lang="zh-CN" altLang="en-US" sz="1200" dirty="0" smtClean="0"/>
              <a:t>个子节点，尽管其中一个可能是叶节点</a:t>
            </a:r>
            <a:r>
              <a:rPr lang="en-US" altLang="zh-CN" sz="1200" dirty="0" smtClean="0"/>
              <a:t>)</a:t>
            </a:r>
            <a:endParaRPr lang="zh-CN" altLang="en-US" sz="1200" dirty="0" smtClean="0"/>
          </a:p>
          <a:p>
            <a:pPr marL="609600" indent="-609600" algn="just">
              <a:spcBef>
                <a:spcPct val="20000"/>
              </a:spcBef>
            </a:pPr>
            <a:r>
              <a:rPr lang="zh-CN" altLang="en-US" dirty="0" smtClean="0"/>
              <a:t>(</a:t>
            </a:r>
            <a:r>
              <a:rPr lang="en-US" altLang="zh-CN" dirty="0" smtClean="0"/>
              <a:t>4</a:t>
            </a:r>
            <a:r>
              <a:rPr lang="zh-CN" altLang="en-US" dirty="0" smtClean="0"/>
              <a:t>)如果一个结点是红色的，则它的儿子应是黑色的；</a:t>
            </a:r>
          </a:p>
          <a:p>
            <a:pPr marL="609600" indent="-609600" algn="just">
              <a:spcBef>
                <a:spcPct val="20000"/>
              </a:spcBef>
            </a:pPr>
            <a:r>
              <a:rPr lang="zh-CN" altLang="en-US" dirty="0" smtClean="0"/>
              <a:t>(</a:t>
            </a:r>
            <a:r>
              <a:rPr lang="en-US" altLang="zh-CN" dirty="0" smtClean="0"/>
              <a:t>5</a:t>
            </a:r>
            <a:r>
              <a:rPr lang="zh-CN" altLang="en-US" dirty="0" smtClean="0"/>
              <a:t>)从任一给定结点到其子孙叶结点的每条简单路径上都具有相同个数的黑结点。</a:t>
            </a:r>
          </a:p>
          <a:p>
            <a:endParaRPr lang="zh-CN" altLang="en-US" dirty="0"/>
          </a:p>
        </p:txBody>
      </p:sp>
      <p:pic>
        <p:nvPicPr>
          <p:cNvPr id="2050" name="Picture 2"/>
          <p:cNvPicPr>
            <a:picLocks noChangeAspect="1" noChangeArrowheads="1"/>
          </p:cNvPicPr>
          <p:nvPr/>
        </p:nvPicPr>
        <p:blipFill>
          <a:blip r:embed="rId3"/>
          <a:srcRect/>
          <a:stretch>
            <a:fillRect/>
          </a:stretch>
        </p:blipFill>
        <p:spPr bwMode="auto">
          <a:xfrm>
            <a:off x="4562476" y="428610"/>
            <a:ext cx="4295210" cy="2000264"/>
          </a:xfrm>
          <a:prstGeom prst="rect">
            <a:avLst/>
          </a:prstGeom>
          <a:noFill/>
          <a:ln w="9525">
            <a:noFill/>
            <a:miter lim="800000"/>
            <a:headEnd/>
            <a:tailEnd/>
          </a:ln>
          <a:effectLst/>
        </p:spPr>
      </p:pic>
      <p:sp>
        <p:nvSpPr>
          <p:cNvPr id="43" name="TextBox 42"/>
          <p:cNvSpPr txBox="1"/>
          <p:nvPr/>
        </p:nvSpPr>
        <p:spPr>
          <a:xfrm rot="765330">
            <a:off x="2736873" y="4613111"/>
            <a:ext cx="1500198" cy="369332"/>
          </a:xfrm>
          <a:prstGeom prst="rect">
            <a:avLst/>
          </a:prstGeom>
          <a:noFill/>
        </p:spPr>
        <p:txBody>
          <a:bodyPr wrap="square" rtlCol="0">
            <a:spAutoFit/>
          </a:bodyPr>
          <a:lstStyle/>
          <a:p>
            <a:r>
              <a:rPr lang="zh-CN" altLang="en-US" b="1" dirty="0" smtClean="0">
                <a:solidFill>
                  <a:srgbClr val="FF0000"/>
                </a:solidFill>
              </a:rPr>
              <a:t>至少看五遍！</a:t>
            </a:r>
            <a:endParaRPr lang="zh-CN" altLang="en-US" b="1" dirty="0">
              <a:solidFill>
                <a:srgbClr val="FF0000"/>
              </a:solidFill>
            </a:endParaRPr>
          </a:p>
        </p:txBody>
      </p:sp>
      <p:sp>
        <p:nvSpPr>
          <p:cNvPr id="44" name="TextBox 43"/>
          <p:cNvSpPr txBox="1"/>
          <p:nvPr/>
        </p:nvSpPr>
        <p:spPr>
          <a:xfrm>
            <a:off x="4643438" y="2530806"/>
            <a:ext cx="4357718" cy="1969770"/>
          </a:xfrm>
          <a:prstGeom prst="rect">
            <a:avLst/>
          </a:prstGeom>
          <a:noFill/>
        </p:spPr>
        <p:txBody>
          <a:bodyPr wrap="square" rtlCol="0">
            <a:spAutoFit/>
          </a:bodyPr>
          <a:lstStyle/>
          <a:p>
            <a:r>
              <a:rPr lang="zh-CN" altLang="en-US" sz="1200" b="1" dirty="0" smtClean="0"/>
              <a:t>推论：</a:t>
            </a:r>
            <a:endParaRPr lang="en-US" altLang="zh-CN" sz="1200" b="1" dirty="0" smtClean="0"/>
          </a:p>
          <a:p>
            <a:r>
              <a:rPr lang="zh-CN" altLang="en-US" sz="1200" dirty="0" smtClean="0"/>
              <a:t>假设某个红黑树最短路径为</a:t>
            </a:r>
            <a:r>
              <a:rPr lang="en-US" altLang="zh-CN" sz="1200" dirty="0" smtClean="0"/>
              <a:t>min(p),</a:t>
            </a:r>
            <a:r>
              <a:rPr lang="zh-CN" altLang="en-US" sz="1200" dirty="0" smtClean="0"/>
              <a:t>最长路径为</a:t>
            </a:r>
            <a:r>
              <a:rPr lang="en-US" altLang="zh-CN" sz="1200" dirty="0" smtClean="0"/>
              <a:t>max(p),</a:t>
            </a:r>
            <a:r>
              <a:rPr lang="zh-CN" altLang="en-US" sz="1200" dirty="0" smtClean="0"/>
              <a:t>路径当中黑节点个数</a:t>
            </a:r>
            <a:r>
              <a:rPr lang="en-US" altLang="zh-CN" sz="1200" dirty="0" smtClean="0"/>
              <a:t>length(b)</a:t>
            </a:r>
          </a:p>
          <a:p>
            <a:r>
              <a:rPr lang="zh-CN" altLang="en-US" sz="1200" dirty="0" smtClean="0"/>
              <a:t>根据第</a:t>
            </a:r>
            <a:r>
              <a:rPr lang="en-US" altLang="zh-CN" sz="1200" dirty="0" smtClean="0"/>
              <a:t>5</a:t>
            </a:r>
            <a:r>
              <a:rPr lang="zh-CN" altLang="en-US" sz="1200" dirty="0" smtClean="0"/>
              <a:t>点可知 </a:t>
            </a:r>
            <a:r>
              <a:rPr lang="en-US" altLang="zh-CN" sz="1200" dirty="0" smtClean="0"/>
              <a:t>min(p)&gt;=length(b)</a:t>
            </a:r>
          </a:p>
          <a:p>
            <a:r>
              <a:rPr lang="zh-CN" altLang="en-US" sz="1200" dirty="0" smtClean="0"/>
              <a:t>根据</a:t>
            </a:r>
            <a:r>
              <a:rPr lang="en-US" altLang="zh-CN" sz="1200" dirty="0" smtClean="0"/>
              <a:t>2,3,4</a:t>
            </a:r>
            <a:r>
              <a:rPr lang="zh-CN" altLang="en-US" sz="1200" dirty="0" smtClean="0"/>
              <a:t>点可知</a:t>
            </a:r>
            <a:r>
              <a:rPr lang="en-US" altLang="zh-CN" sz="1200" dirty="0" smtClean="0"/>
              <a:t>max(p)-length(b)&lt;length(b)</a:t>
            </a:r>
          </a:p>
          <a:p>
            <a:r>
              <a:rPr lang="en-US" altLang="zh-CN" sz="1200" dirty="0" smtClean="0"/>
              <a:t>max(p)&lt;2*length(b)&lt;2*min(p)</a:t>
            </a:r>
          </a:p>
          <a:p>
            <a:r>
              <a:rPr lang="zh-CN" altLang="en-US" sz="1200" dirty="0" smtClean="0"/>
              <a:t>一颗二叉树的平衡性能越好，那么它的效率越高！显然红黑树的平衡性能比</a:t>
            </a:r>
            <a:r>
              <a:rPr lang="en-US" altLang="zh-CN" sz="1200" dirty="0" smtClean="0"/>
              <a:t>AVL</a:t>
            </a:r>
            <a:r>
              <a:rPr lang="zh-CN" altLang="en-US" sz="1200" dirty="0" smtClean="0"/>
              <a:t>的略差些，但是经过大量试验证明，红黑树的效率还是很不错，仍能达到</a:t>
            </a:r>
            <a:r>
              <a:rPr lang="en-US" altLang="zh-CN" sz="1200" dirty="0" smtClean="0"/>
              <a:t>O(</a:t>
            </a:r>
            <a:r>
              <a:rPr lang="en-US" altLang="zh-CN" sz="1200" dirty="0" err="1" smtClean="0"/>
              <a:t>logN</a:t>
            </a:r>
            <a:r>
              <a:rPr lang="en-US" altLang="zh-CN" sz="1200" dirty="0" smtClean="0"/>
              <a:t>)</a:t>
            </a:r>
            <a:r>
              <a:rPr lang="zh-CN" altLang="en-US" sz="1200" dirty="0" smtClean="0"/>
              <a:t>，</a:t>
            </a:r>
            <a:endParaRPr lang="en-US" altLang="zh-CN" sz="1200" dirty="0" smtClean="0"/>
          </a:p>
          <a:p>
            <a:endParaRPr lang="en-US" altLang="zh-CN" sz="1400" dirty="0" smtClean="0"/>
          </a:p>
        </p:txBody>
      </p:sp>
      <p:pic>
        <p:nvPicPr>
          <p:cNvPr id="2051" name="Picture 3"/>
          <p:cNvPicPr>
            <a:picLocks noChangeAspect="1" noChangeArrowheads="1"/>
          </p:cNvPicPr>
          <p:nvPr/>
        </p:nvPicPr>
        <p:blipFill>
          <a:blip r:embed="rId4" cstate="print"/>
          <a:srcRect/>
          <a:stretch>
            <a:fillRect/>
          </a:stretch>
        </p:blipFill>
        <p:spPr bwMode="auto">
          <a:xfrm>
            <a:off x="4643438" y="4286262"/>
            <a:ext cx="545268" cy="624238"/>
          </a:xfrm>
          <a:prstGeom prst="rect">
            <a:avLst/>
          </a:prstGeom>
          <a:noFill/>
          <a:ln w="9525">
            <a:noFill/>
            <a:miter lim="800000"/>
            <a:headEnd/>
            <a:tailEnd/>
          </a:ln>
          <a:effectLst/>
        </p:spPr>
      </p:pic>
      <p:sp>
        <p:nvSpPr>
          <p:cNvPr id="46" name="TextBox 45"/>
          <p:cNvSpPr txBox="1"/>
          <p:nvPr/>
        </p:nvSpPr>
        <p:spPr>
          <a:xfrm>
            <a:off x="5214942" y="4429138"/>
            <a:ext cx="3643338" cy="369332"/>
          </a:xfrm>
          <a:prstGeom prst="rect">
            <a:avLst/>
          </a:prstGeom>
          <a:noFill/>
        </p:spPr>
        <p:txBody>
          <a:bodyPr wrap="square" rtlCol="0">
            <a:spAutoFit/>
          </a:bodyPr>
          <a:lstStyle/>
          <a:p>
            <a:r>
              <a:rPr lang="zh-CN" altLang="en-US" i="1" dirty="0" smtClean="0">
                <a:solidFill>
                  <a:srgbClr val="FF0000"/>
                </a:solidFill>
              </a:rPr>
              <a:t>问题：红黑树可能会退化为链表吗</a:t>
            </a:r>
            <a:r>
              <a:rPr lang="zh-CN" altLang="en-US" b="1" dirty="0" smtClean="0">
                <a:solidFill>
                  <a:srgbClr val="FF0000"/>
                </a:solidFill>
              </a:rPr>
              <a:t>？</a:t>
            </a:r>
            <a:endParaRPr lang="zh-CN" altLang="en-US" b="1" dirty="0">
              <a:solidFill>
                <a:srgbClr val="FF0000"/>
              </a:solidFill>
            </a:endParaRPr>
          </a:p>
        </p:txBody>
      </p:sp>
      <p:pic>
        <p:nvPicPr>
          <p:cNvPr id="2052" name="Picture 4"/>
          <p:cNvPicPr>
            <a:picLocks noChangeAspect="1" noChangeArrowheads="1"/>
          </p:cNvPicPr>
          <p:nvPr/>
        </p:nvPicPr>
        <p:blipFill>
          <a:blip r:embed="rId5" cstate="print"/>
          <a:srcRect/>
          <a:stretch>
            <a:fillRect/>
          </a:stretch>
        </p:blipFill>
        <p:spPr bwMode="auto">
          <a:xfrm rot="820534">
            <a:off x="2331718" y="4265057"/>
            <a:ext cx="545722" cy="5124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6429388" y="2857520"/>
            <a:ext cx="2714612" cy="2357436"/>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09600" indent="-609600" algn="just">
              <a:spcBef>
                <a:spcPct val="20000"/>
              </a:spcBef>
            </a:pPr>
            <a:r>
              <a:rPr lang="zh-CN" altLang="en-US" sz="1200" i="1" dirty="0" smtClean="0">
                <a:solidFill>
                  <a:schemeClr val="tx2"/>
                </a:solidFill>
              </a:rPr>
              <a:t>定义：</a:t>
            </a:r>
            <a:endParaRPr lang="en-US" altLang="zh-CN" sz="1200" i="1" dirty="0" smtClean="0">
              <a:solidFill>
                <a:schemeClr val="tx2"/>
              </a:solidFill>
            </a:endParaRPr>
          </a:p>
          <a:p>
            <a:pPr marL="609600" indent="-609600" algn="just">
              <a:spcBef>
                <a:spcPct val="20000"/>
              </a:spcBef>
            </a:pPr>
            <a:r>
              <a:rPr lang="zh-CN" altLang="en-US" sz="1200" i="1" dirty="0" smtClean="0">
                <a:solidFill>
                  <a:schemeClr val="tx2"/>
                </a:solidFill>
              </a:rPr>
              <a:t>(1)每个结点或是红色的，或是黑色的</a:t>
            </a:r>
            <a:endParaRPr lang="en-US" altLang="zh-CN" sz="1200" i="1" dirty="0" smtClean="0">
              <a:solidFill>
                <a:schemeClr val="tx2"/>
              </a:solidFill>
            </a:endParaRPr>
          </a:p>
          <a:p>
            <a:pPr marL="609600" indent="-609600" algn="just">
              <a:spcBef>
                <a:spcPct val="20000"/>
              </a:spcBef>
            </a:pPr>
            <a:r>
              <a:rPr lang="zh-CN" altLang="en-US" sz="1200" i="1" dirty="0" smtClean="0">
                <a:solidFill>
                  <a:schemeClr val="tx2"/>
                </a:solidFill>
              </a:rPr>
              <a:t>(2)根节点是黑色的</a:t>
            </a:r>
          </a:p>
          <a:p>
            <a:pPr marL="609600" indent="-609600" algn="just">
              <a:spcBef>
                <a:spcPct val="20000"/>
              </a:spcBef>
            </a:pPr>
            <a:r>
              <a:rPr lang="zh-CN" altLang="en-US" sz="1200" i="1" dirty="0" smtClean="0">
                <a:solidFill>
                  <a:schemeClr val="tx2"/>
                </a:solidFill>
              </a:rPr>
              <a:t>(</a:t>
            </a:r>
            <a:r>
              <a:rPr lang="en-US" altLang="zh-CN" sz="1200" i="1" dirty="0" smtClean="0">
                <a:solidFill>
                  <a:schemeClr val="tx2"/>
                </a:solidFill>
              </a:rPr>
              <a:t>3</a:t>
            </a:r>
            <a:r>
              <a:rPr lang="zh-CN" altLang="en-US" sz="1200" i="1" dirty="0" smtClean="0">
                <a:solidFill>
                  <a:schemeClr val="tx2"/>
                </a:solidFill>
              </a:rPr>
              <a:t>)每个叶结点(空指针</a:t>
            </a:r>
            <a:r>
              <a:rPr lang="en-US" altLang="zh-CN" sz="1200" i="1" dirty="0" smtClean="0">
                <a:solidFill>
                  <a:schemeClr val="tx2"/>
                </a:solidFill>
              </a:rPr>
              <a:t>NIL</a:t>
            </a:r>
            <a:r>
              <a:rPr lang="zh-CN" altLang="en-US" sz="1200" i="1" dirty="0" smtClean="0">
                <a:solidFill>
                  <a:schemeClr val="tx2"/>
                </a:solidFill>
              </a:rPr>
              <a:t>)是黑色的；</a:t>
            </a:r>
          </a:p>
          <a:p>
            <a:pPr marL="609600" indent="-609600" algn="just">
              <a:spcBef>
                <a:spcPct val="20000"/>
              </a:spcBef>
            </a:pPr>
            <a:r>
              <a:rPr lang="zh-CN" altLang="en-US" sz="1200" i="1" dirty="0" smtClean="0">
                <a:solidFill>
                  <a:schemeClr val="tx2"/>
                </a:solidFill>
              </a:rPr>
              <a:t>(</a:t>
            </a:r>
            <a:r>
              <a:rPr lang="en-US" altLang="zh-CN" sz="1200" i="1" dirty="0" smtClean="0">
                <a:solidFill>
                  <a:schemeClr val="tx2"/>
                </a:solidFill>
              </a:rPr>
              <a:t>4</a:t>
            </a:r>
            <a:r>
              <a:rPr lang="zh-CN" altLang="en-US" sz="1200" i="1" dirty="0" smtClean="0">
                <a:solidFill>
                  <a:schemeClr val="tx2"/>
                </a:solidFill>
              </a:rPr>
              <a:t>)如果一个结点是红色的，则它的儿子应是黑色的；</a:t>
            </a:r>
          </a:p>
          <a:p>
            <a:pPr marL="609600" indent="-609600" algn="just">
              <a:spcBef>
                <a:spcPct val="20000"/>
              </a:spcBef>
            </a:pPr>
            <a:r>
              <a:rPr lang="zh-CN" altLang="en-US" sz="1200" i="1" dirty="0" smtClean="0">
                <a:solidFill>
                  <a:schemeClr val="tx2"/>
                </a:solidFill>
              </a:rPr>
              <a:t>(</a:t>
            </a:r>
            <a:r>
              <a:rPr lang="en-US" altLang="zh-CN" sz="1200" i="1" dirty="0" smtClean="0">
                <a:solidFill>
                  <a:schemeClr val="tx2"/>
                </a:solidFill>
              </a:rPr>
              <a:t>5</a:t>
            </a:r>
            <a:r>
              <a:rPr lang="zh-CN" altLang="en-US" sz="1200" i="1" dirty="0" smtClean="0">
                <a:solidFill>
                  <a:schemeClr val="tx2"/>
                </a:solidFill>
              </a:rPr>
              <a:t>)从任一给定结点到其子孙叶结点的每条简单路径上都具有相同个数的黑结点</a:t>
            </a:r>
            <a:endParaRPr lang="zh-CN" altLang="en-US" sz="1200" dirty="0">
              <a:solidFill>
                <a:schemeClr val="tx2"/>
              </a:solidFill>
            </a:endParaRPr>
          </a:p>
        </p:txBody>
      </p:sp>
      <p:pic>
        <p:nvPicPr>
          <p:cNvPr id="3075" name="Picture 3"/>
          <p:cNvPicPr>
            <a:picLocks noChangeAspect="1" noChangeArrowheads="1"/>
          </p:cNvPicPr>
          <p:nvPr/>
        </p:nvPicPr>
        <p:blipFill>
          <a:blip r:embed="rId2"/>
          <a:srcRect/>
          <a:stretch>
            <a:fillRect/>
          </a:stretch>
        </p:blipFill>
        <p:spPr bwMode="auto">
          <a:xfrm>
            <a:off x="6357950" y="1357303"/>
            <a:ext cx="2786050" cy="1438253"/>
          </a:xfrm>
          <a:prstGeom prst="rect">
            <a:avLst/>
          </a:prstGeom>
          <a:noFill/>
          <a:ln w="9525">
            <a:noFill/>
            <a:miter lim="800000"/>
            <a:headEnd/>
            <a:tailEnd/>
          </a:ln>
          <a:effectLst/>
        </p:spPr>
      </p:pic>
      <p:sp>
        <p:nvSpPr>
          <p:cNvPr id="4" name="矩形 3"/>
          <p:cNvSpPr/>
          <p:nvPr/>
        </p:nvSpPr>
        <p:spPr>
          <a:xfrm>
            <a:off x="357158" y="142858"/>
            <a:ext cx="2114681" cy="369332"/>
          </a:xfrm>
          <a:prstGeom prst="rect">
            <a:avLst/>
          </a:prstGeom>
        </p:spPr>
        <p:txBody>
          <a:bodyPr wrap="none">
            <a:spAutoFit/>
          </a:bodyPr>
          <a:lstStyle/>
          <a:p>
            <a:r>
              <a:rPr lang="zh-CN" altLang="en-US" b="1" dirty="0" smtClean="0"/>
              <a:t>红黑树</a:t>
            </a:r>
            <a:r>
              <a:rPr lang="en-US" altLang="zh-CN" b="1" dirty="0" smtClean="0"/>
              <a:t>-</a:t>
            </a:r>
            <a:r>
              <a:rPr lang="zh-CN" altLang="en-US" b="1" dirty="0" smtClean="0"/>
              <a:t>插入操作：</a:t>
            </a:r>
            <a:endParaRPr lang="zh-CN" altLang="en-US" b="1" dirty="0"/>
          </a:p>
        </p:txBody>
      </p:sp>
      <p:sp>
        <p:nvSpPr>
          <p:cNvPr id="5" name="TextBox 4"/>
          <p:cNvSpPr txBox="1"/>
          <p:nvPr/>
        </p:nvSpPr>
        <p:spPr>
          <a:xfrm>
            <a:off x="0" y="1643056"/>
            <a:ext cx="1857388" cy="1446550"/>
          </a:xfrm>
          <a:prstGeom prst="rect">
            <a:avLst/>
          </a:prstGeom>
          <a:noFill/>
        </p:spPr>
        <p:txBody>
          <a:bodyPr wrap="square" rtlCol="0">
            <a:spAutoFit/>
          </a:bodyPr>
          <a:lstStyle/>
          <a:p>
            <a:r>
              <a:rPr lang="zh-CN" altLang="en-US" sz="1400" b="1" dirty="0" smtClean="0"/>
              <a:t>情形</a:t>
            </a:r>
            <a:r>
              <a:rPr lang="en-US" altLang="zh-CN" sz="1400" b="1" dirty="0" smtClean="0"/>
              <a:t>1</a:t>
            </a:r>
            <a:r>
              <a:rPr lang="zh-CN" altLang="en-US" sz="1400" dirty="0" smtClean="0"/>
              <a:t>：该树为空树，直接插入根结点的位置，违反性质</a:t>
            </a:r>
            <a:r>
              <a:rPr lang="en-US" altLang="zh-CN" sz="1400" dirty="0" smtClean="0"/>
              <a:t>1</a:t>
            </a:r>
            <a:r>
              <a:rPr lang="zh-CN" altLang="en-US" sz="1400" dirty="0" smtClean="0"/>
              <a:t>，把节点颜色有红改为黑即可。</a:t>
            </a:r>
          </a:p>
          <a:p>
            <a:endParaRPr lang="zh-CN" altLang="en-US" dirty="0"/>
          </a:p>
        </p:txBody>
      </p:sp>
      <p:sp>
        <p:nvSpPr>
          <p:cNvPr id="6" name="TextBox 5"/>
          <p:cNvSpPr txBox="1"/>
          <p:nvPr/>
        </p:nvSpPr>
        <p:spPr>
          <a:xfrm>
            <a:off x="0" y="3357568"/>
            <a:ext cx="1785950" cy="954107"/>
          </a:xfrm>
          <a:prstGeom prst="rect">
            <a:avLst/>
          </a:prstGeom>
          <a:noFill/>
        </p:spPr>
        <p:txBody>
          <a:bodyPr wrap="square" rtlCol="0">
            <a:spAutoFit/>
          </a:bodyPr>
          <a:lstStyle/>
          <a:p>
            <a:r>
              <a:rPr lang="zh-CN" altLang="en-US" sz="1400" b="1" dirty="0" smtClean="0"/>
              <a:t>情形</a:t>
            </a:r>
            <a:r>
              <a:rPr lang="en-US" altLang="zh-CN" sz="1400" b="1" dirty="0" smtClean="0"/>
              <a:t>2</a:t>
            </a:r>
            <a:r>
              <a:rPr lang="zh-CN" altLang="en-US" sz="1400" dirty="0" smtClean="0"/>
              <a:t>：插入节点</a:t>
            </a:r>
            <a:r>
              <a:rPr lang="en-US" altLang="zh-CN" sz="1400" dirty="0" smtClean="0"/>
              <a:t>N</a:t>
            </a:r>
            <a:r>
              <a:rPr lang="zh-CN" altLang="en-US" sz="1400" dirty="0" smtClean="0"/>
              <a:t>的父节点</a:t>
            </a:r>
            <a:r>
              <a:rPr lang="en-US" altLang="zh-CN" sz="1400" dirty="0" smtClean="0"/>
              <a:t>P</a:t>
            </a:r>
            <a:r>
              <a:rPr lang="zh-CN" altLang="en-US" sz="1400" dirty="0" smtClean="0"/>
              <a:t>为黑色，不违反任何性质，无需做任何修改。</a:t>
            </a:r>
            <a:endParaRPr lang="zh-CN" altLang="en-US" sz="1400" dirty="0"/>
          </a:p>
        </p:txBody>
      </p:sp>
      <p:sp>
        <p:nvSpPr>
          <p:cNvPr id="7" name="TextBox 6"/>
          <p:cNvSpPr txBox="1"/>
          <p:nvPr/>
        </p:nvSpPr>
        <p:spPr>
          <a:xfrm>
            <a:off x="1857356" y="1643056"/>
            <a:ext cx="4572032" cy="3323987"/>
          </a:xfrm>
          <a:prstGeom prst="rect">
            <a:avLst/>
          </a:prstGeom>
          <a:noFill/>
        </p:spPr>
        <p:txBody>
          <a:bodyPr wrap="square" rtlCol="0">
            <a:spAutoFit/>
          </a:bodyPr>
          <a:lstStyle/>
          <a:p>
            <a:r>
              <a:rPr lang="zh-CN" altLang="en-US" sz="1400" b="1" dirty="0" smtClean="0"/>
              <a:t>情形</a:t>
            </a:r>
            <a:r>
              <a:rPr lang="en-US" altLang="zh-CN" sz="1400" b="1" dirty="0" smtClean="0"/>
              <a:t>3</a:t>
            </a:r>
            <a:r>
              <a:rPr lang="zh-CN" altLang="en-US" sz="1400" dirty="0" smtClean="0"/>
              <a:t>：</a:t>
            </a:r>
            <a:r>
              <a:rPr lang="en-US" altLang="zh-CN" sz="1400" dirty="0" smtClean="0"/>
              <a:t>N</a:t>
            </a:r>
            <a:r>
              <a:rPr lang="zh-CN" altLang="en-US" sz="1400" dirty="0" smtClean="0"/>
              <a:t>为红，</a:t>
            </a:r>
            <a:r>
              <a:rPr lang="en-US" altLang="zh-CN" sz="1400" dirty="0" smtClean="0"/>
              <a:t>P</a:t>
            </a:r>
            <a:r>
              <a:rPr lang="zh-CN" altLang="en-US" sz="1400" dirty="0" smtClean="0"/>
              <a:t>为红，（祖节点一定存在，且为黑，下边同理）</a:t>
            </a:r>
            <a:r>
              <a:rPr lang="en-US" altLang="zh-CN" sz="1400" dirty="0" smtClean="0"/>
              <a:t>U</a:t>
            </a:r>
            <a:r>
              <a:rPr lang="zh-CN" altLang="en-US" sz="1400" dirty="0" smtClean="0"/>
              <a:t>也为红，这里不论</a:t>
            </a:r>
            <a:r>
              <a:rPr lang="en-US" altLang="zh-CN" sz="1400" dirty="0" smtClean="0"/>
              <a:t>P</a:t>
            </a:r>
            <a:r>
              <a:rPr lang="zh-CN" altLang="en-US" sz="1400" dirty="0" smtClean="0"/>
              <a:t>是</a:t>
            </a:r>
            <a:r>
              <a:rPr lang="en-US" altLang="zh-CN" sz="1400" dirty="0" smtClean="0"/>
              <a:t>G</a:t>
            </a:r>
            <a:r>
              <a:rPr lang="zh-CN" altLang="en-US" sz="1400" dirty="0" smtClean="0"/>
              <a:t>的左孩子，还是右孩子；不论</a:t>
            </a:r>
            <a:r>
              <a:rPr lang="en-US" altLang="zh-CN" sz="1400" dirty="0" smtClean="0"/>
              <a:t>N</a:t>
            </a:r>
            <a:r>
              <a:rPr lang="zh-CN" altLang="en-US" sz="1400" dirty="0" smtClean="0"/>
              <a:t>是</a:t>
            </a:r>
            <a:r>
              <a:rPr lang="en-US" altLang="zh-CN" sz="1400" dirty="0" smtClean="0"/>
              <a:t>P</a:t>
            </a:r>
            <a:r>
              <a:rPr lang="zh-CN" altLang="en-US" sz="1400" dirty="0" smtClean="0"/>
              <a:t>的左孩子，还是右孩子。</a:t>
            </a:r>
          </a:p>
          <a:p>
            <a:r>
              <a:rPr lang="zh-CN" altLang="en-US" sz="1400" dirty="0" smtClean="0"/>
              <a:t>操作：如图把</a:t>
            </a:r>
            <a:r>
              <a:rPr lang="en-US" altLang="zh-CN" sz="1400" dirty="0" smtClean="0"/>
              <a:t>P</a:t>
            </a:r>
            <a:r>
              <a:rPr lang="zh-CN" altLang="en-US" sz="1400" dirty="0" smtClean="0"/>
              <a:t>、</a:t>
            </a:r>
            <a:r>
              <a:rPr lang="en-US" altLang="zh-CN" sz="1400" dirty="0" smtClean="0"/>
              <a:t>U</a:t>
            </a:r>
            <a:r>
              <a:rPr lang="zh-CN" altLang="en-US" sz="1400" dirty="0" smtClean="0"/>
              <a:t>改为黑色，</a:t>
            </a:r>
            <a:r>
              <a:rPr lang="en-US" altLang="zh-CN" sz="1400" dirty="0" smtClean="0"/>
              <a:t>G</a:t>
            </a:r>
            <a:r>
              <a:rPr lang="zh-CN" altLang="en-US" sz="1400" dirty="0" smtClean="0"/>
              <a:t>改为红色，未结束。</a:t>
            </a:r>
            <a:endParaRPr lang="en-US" altLang="zh-CN" sz="1400" dirty="0" smtClean="0"/>
          </a:p>
          <a:p>
            <a:r>
              <a:rPr lang="zh-CN" altLang="en-US" sz="1400" dirty="0" smtClean="0"/>
              <a:t>解析：</a:t>
            </a:r>
            <a:r>
              <a:rPr lang="en-US" altLang="zh-CN" sz="1400" dirty="0" smtClean="0"/>
              <a:t>N</a:t>
            </a:r>
            <a:r>
              <a:rPr lang="zh-CN" altLang="en-US" sz="1400" dirty="0" smtClean="0"/>
              <a:t>、</a:t>
            </a:r>
            <a:r>
              <a:rPr lang="en-US" altLang="zh-CN" sz="1400" dirty="0" smtClean="0"/>
              <a:t>P</a:t>
            </a:r>
            <a:r>
              <a:rPr lang="zh-CN" altLang="en-US" sz="1400" dirty="0" smtClean="0"/>
              <a:t>都为红，违反性质</a:t>
            </a:r>
            <a:r>
              <a:rPr lang="en-US" altLang="zh-CN" sz="1400" dirty="0" smtClean="0"/>
              <a:t>4</a:t>
            </a:r>
            <a:r>
              <a:rPr lang="zh-CN" altLang="en-US" sz="1400" dirty="0" smtClean="0"/>
              <a:t>；若把</a:t>
            </a:r>
            <a:r>
              <a:rPr lang="en-US" altLang="zh-CN" sz="1400" dirty="0" smtClean="0"/>
              <a:t>P</a:t>
            </a:r>
            <a:r>
              <a:rPr lang="zh-CN" altLang="en-US" sz="1400" dirty="0" smtClean="0"/>
              <a:t>改为黑，符合性质</a:t>
            </a:r>
            <a:r>
              <a:rPr lang="en-US" altLang="zh-CN" sz="1400" dirty="0" smtClean="0"/>
              <a:t>4</a:t>
            </a:r>
            <a:r>
              <a:rPr lang="zh-CN" altLang="en-US" sz="1400" dirty="0" smtClean="0"/>
              <a:t>，显然左边少了一个黑节点，违反性质</a:t>
            </a:r>
            <a:r>
              <a:rPr lang="en-US" altLang="zh-CN" sz="1400" dirty="0" smtClean="0"/>
              <a:t>5</a:t>
            </a:r>
            <a:r>
              <a:rPr lang="zh-CN" altLang="en-US" sz="1400" dirty="0" smtClean="0"/>
              <a:t>；所以我们把</a:t>
            </a:r>
            <a:r>
              <a:rPr lang="en-US" altLang="zh-CN" sz="1400" dirty="0" smtClean="0"/>
              <a:t>G</a:t>
            </a:r>
            <a:r>
              <a:rPr lang="zh-CN" altLang="en-US" sz="1400" dirty="0" smtClean="0"/>
              <a:t>，</a:t>
            </a:r>
            <a:r>
              <a:rPr lang="en-US" altLang="zh-CN" sz="1400" dirty="0" smtClean="0"/>
              <a:t>U</a:t>
            </a:r>
            <a:r>
              <a:rPr lang="zh-CN" altLang="en-US" sz="1400" dirty="0" smtClean="0"/>
              <a:t>都改为相反色，这样一来通过</a:t>
            </a:r>
            <a:r>
              <a:rPr lang="en-US" altLang="zh-CN" sz="1400" dirty="0" smtClean="0"/>
              <a:t>G</a:t>
            </a:r>
            <a:r>
              <a:rPr lang="zh-CN" altLang="en-US" sz="1400" dirty="0" smtClean="0"/>
              <a:t>的路径的黑节点数目没变，即符合</a:t>
            </a:r>
            <a:r>
              <a:rPr lang="en-US" altLang="zh-CN" sz="1400" dirty="0" smtClean="0"/>
              <a:t>4</a:t>
            </a:r>
            <a:r>
              <a:rPr lang="zh-CN" altLang="en-US" sz="1400" dirty="0" smtClean="0"/>
              <a:t>、</a:t>
            </a:r>
            <a:r>
              <a:rPr lang="en-US" altLang="zh-CN" sz="1400" dirty="0" smtClean="0"/>
              <a:t>5</a:t>
            </a:r>
            <a:r>
              <a:rPr lang="zh-CN" altLang="en-US" sz="1400" dirty="0" smtClean="0"/>
              <a:t>，但是</a:t>
            </a:r>
            <a:r>
              <a:rPr lang="en-US" altLang="zh-CN" sz="1400" dirty="0" smtClean="0"/>
              <a:t>G</a:t>
            </a:r>
            <a:r>
              <a:rPr lang="zh-CN" altLang="en-US" sz="1400" dirty="0" smtClean="0"/>
              <a:t>变红了，若</a:t>
            </a:r>
            <a:r>
              <a:rPr lang="en-US" altLang="zh-CN" sz="1400" dirty="0" smtClean="0"/>
              <a:t>G</a:t>
            </a:r>
            <a:r>
              <a:rPr lang="zh-CN" altLang="en-US" sz="1400" dirty="0" smtClean="0"/>
              <a:t>的父节点又是红的不就有违反了</a:t>
            </a:r>
            <a:r>
              <a:rPr lang="en-US" altLang="zh-CN" sz="1400" dirty="0" smtClean="0"/>
              <a:t>4</a:t>
            </a:r>
            <a:r>
              <a:rPr lang="zh-CN" altLang="en-US" sz="1400" dirty="0" smtClean="0"/>
              <a:t>，是这样，所以经过上边操作后未结束，需把</a:t>
            </a:r>
            <a:r>
              <a:rPr lang="en-US" altLang="zh-CN" sz="1400" dirty="0" smtClean="0"/>
              <a:t>G</a:t>
            </a:r>
            <a:r>
              <a:rPr lang="zh-CN" altLang="en-US" sz="1400" dirty="0" smtClean="0"/>
              <a:t>作为起始点，即把</a:t>
            </a:r>
            <a:r>
              <a:rPr lang="en-US" altLang="zh-CN" sz="1400" dirty="0" smtClean="0"/>
              <a:t>G</a:t>
            </a:r>
            <a:r>
              <a:rPr lang="zh-CN" altLang="en-US" sz="1400" dirty="0" smtClean="0"/>
              <a:t>看做一个插入的红节点继续向上检索</a:t>
            </a:r>
            <a:r>
              <a:rPr lang="en-US" altLang="zh-CN" sz="1400" dirty="0" smtClean="0"/>
              <a:t>----</a:t>
            </a:r>
            <a:r>
              <a:rPr lang="zh-CN" altLang="en-US" sz="1400" dirty="0" smtClean="0"/>
              <a:t>属于哪种情况，按那种情况操作</a:t>
            </a:r>
            <a:r>
              <a:rPr lang="en-US" altLang="zh-CN" sz="1400" dirty="0" smtClean="0"/>
              <a:t>~</a:t>
            </a:r>
            <a:r>
              <a:rPr lang="zh-CN" altLang="en-US" sz="1400" dirty="0" smtClean="0"/>
              <a:t>要么中间就结束，要么知道根结点（此时根结点变红，一根结点向上检索，那木有了，那就把他变为黑色吧）。</a:t>
            </a:r>
          </a:p>
          <a:p>
            <a:endParaRPr lang="en-US" altLang="zh-CN" sz="1400" dirty="0" smtClean="0"/>
          </a:p>
          <a:p>
            <a:endParaRPr lang="zh-CN" altLang="en-US" sz="1400" dirty="0"/>
          </a:p>
        </p:txBody>
      </p:sp>
      <p:sp>
        <p:nvSpPr>
          <p:cNvPr id="8" name="TextBox 7"/>
          <p:cNvSpPr txBox="1"/>
          <p:nvPr/>
        </p:nvSpPr>
        <p:spPr>
          <a:xfrm>
            <a:off x="357158" y="642924"/>
            <a:ext cx="8786842" cy="1231106"/>
          </a:xfrm>
          <a:prstGeom prst="rect">
            <a:avLst/>
          </a:prstGeom>
          <a:noFill/>
        </p:spPr>
        <p:txBody>
          <a:bodyPr wrap="square" rtlCol="0">
            <a:spAutoFit/>
          </a:bodyPr>
          <a:lstStyle/>
          <a:p>
            <a:r>
              <a:rPr lang="zh-CN" altLang="en-US" sz="1400" dirty="0" smtClean="0"/>
              <a:t>由于性质的约束：插入点不能为黑节点，应插入红节点。因为你插入黑节点将破坏性质</a:t>
            </a:r>
            <a:r>
              <a:rPr lang="en-US" altLang="zh-CN" sz="1400" dirty="0" smtClean="0"/>
              <a:t>5</a:t>
            </a:r>
            <a:r>
              <a:rPr lang="zh-CN" altLang="en-US" sz="1400" dirty="0" smtClean="0"/>
              <a:t>，所以每次插入的点都是红结点，但是若他的父节点也为红，那岂不是破坏了性质</a:t>
            </a:r>
            <a:r>
              <a:rPr lang="en-US" altLang="zh-CN" sz="1400" dirty="0" smtClean="0"/>
              <a:t>4</a:t>
            </a:r>
            <a:r>
              <a:rPr lang="zh-CN" altLang="en-US" sz="1400" dirty="0" smtClean="0"/>
              <a:t>？对啊，所以要做一些“旋转”和一些节点的变色！另为叙述方便我们给要插入的节点标为</a:t>
            </a:r>
            <a:r>
              <a:rPr lang="en-US" altLang="zh-CN" sz="1400" dirty="0" smtClean="0"/>
              <a:t>N</a:t>
            </a:r>
            <a:r>
              <a:rPr lang="zh-CN" altLang="en-US" sz="1400" dirty="0" smtClean="0"/>
              <a:t>（红色），父节点为</a:t>
            </a:r>
            <a:r>
              <a:rPr lang="en-US" altLang="zh-CN" sz="1400" dirty="0" smtClean="0"/>
              <a:t>P</a:t>
            </a:r>
            <a:r>
              <a:rPr lang="zh-CN" altLang="en-US" sz="1400" dirty="0" smtClean="0"/>
              <a:t>，祖父节点为</a:t>
            </a:r>
            <a:r>
              <a:rPr lang="en-US" altLang="zh-CN" sz="1400" dirty="0" smtClean="0"/>
              <a:t>G</a:t>
            </a:r>
            <a:r>
              <a:rPr lang="zh-CN" altLang="en-US" sz="1400" dirty="0" smtClean="0"/>
              <a:t>，叔节点为</a:t>
            </a:r>
            <a:r>
              <a:rPr lang="en-US" altLang="zh-CN" sz="1400" dirty="0" smtClean="0"/>
              <a:t>U</a:t>
            </a:r>
            <a:r>
              <a:rPr lang="zh-CN" altLang="en-US" sz="1400" dirty="0" smtClean="0"/>
              <a:t>。下边将一一列出所有插入时遇到的情况：</a:t>
            </a:r>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57950" y="71438"/>
            <a:ext cx="2714612" cy="2357436"/>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09600" indent="-609600" algn="just">
              <a:spcBef>
                <a:spcPct val="20000"/>
              </a:spcBef>
            </a:pPr>
            <a:r>
              <a:rPr lang="zh-CN" altLang="en-US" sz="1200" i="1" dirty="0" smtClean="0">
                <a:solidFill>
                  <a:schemeClr val="tx2"/>
                </a:solidFill>
              </a:rPr>
              <a:t>定义：</a:t>
            </a:r>
            <a:endParaRPr lang="en-US" altLang="zh-CN" sz="1200" i="1" dirty="0" smtClean="0">
              <a:solidFill>
                <a:schemeClr val="tx2"/>
              </a:solidFill>
            </a:endParaRPr>
          </a:p>
          <a:p>
            <a:pPr marL="609600" indent="-609600" algn="just">
              <a:spcBef>
                <a:spcPct val="20000"/>
              </a:spcBef>
            </a:pPr>
            <a:r>
              <a:rPr lang="zh-CN" altLang="en-US" sz="1200" i="1" dirty="0" smtClean="0">
                <a:solidFill>
                  <a:schemeClr val="tx2"/>
                </a:solidFill>
              </a:rPr>
              <a:t>(1)每个结点或是红色的，或是黑色的</a:t>
            </a:r>
            <a:endParaRPr lang="en-US" altLang="zh-CN" sz="1200" i="1" dirty="0" smtClean="0">
              <a:solidFill>
                <a:schemeClr val="tx2"/>
              </a:solidFill>
            </a:endParaRPr>
          </a:p>
          <a:p>
            <a:pPr marL="609600" indent="-609600" algn="just">
              <a:spcBef>
                <a:spcPct val="20000"/>
              </a:spcBef>
            </a:pPr>
            <a:r>
              <a:rPr lang="zh-CN" altLang="en-US" sz="1200" i="1" dirty="0" smtClean="0">
                <a:solidFill>
                  <a:schemeClr val="tx2"/>
                </a:solidFill>
              </a:rPr>
              <a:t>(2)根节点是黑色的</a:t>
            </a:r>
          </a:p>
          <a:p>
            <a:pPr marL="609600" indent="-609600" algn="just">
              <a:spcBef>
                <a:spcPct val="20000"/>
              </a:spcBef>
            </a:pPr>
            <a:r>
              <a:rPr lang="zh-CN" altLang="en-US" sz="1200" i="1" dirty="0" smtClean="0">
                <a:solidFill>
                  <a:schemeClr val="tx2"/>
                </a:solidFill>
              </a:rPr>
              <a:t>(</a:t>
            </a:r>
            <a:r>
              <a:rPr lang="en-US" altLang="zh-CN" sz="1200" i="1" dirty="0" smtClean="0">
                <a:solidFill>
                  <a:schemeClr val="tx2"/>
                </a:solidFill>
              </a:rPr>
              <a:t>3</a:t>
            </a:r>
            <a:r>
              <a:rPr lang="zh-CN" altLang="en-US" sz="1200" i="1" dirty="0" smtClean="0">
                <a:solidFill>
                  <a:schemeClr val="tx2"/>
                </a:solidFill>
              </a:rPr>
              <a:t>)每个叶结点(空指针</a:t>
            </a:r>
            <a:r>
              <a:rPr lang="en-US" altLang="zh-CN" sz="1200" i="1" dirty="0" smtClean="0">
                <a:solidFill>
                  <a:schemeClr val="tx2"/>
                </a:solidFill>
              </a:rPr>
              <a:t>NIL</a:t>
            </a:r>
            <a:r>
              <a:rPr lang="zh-CN" altLang="en-US" sz="1200" i="1" dirty="0" smtClean="0">
                <a:solidFill>
                  <a:schemeClr val="tx2"/>
                </a:solidFill>
              </a:rPr>
              <a:t>)是黑色的；</a:t>
            </a:r>
          </a:p>
          <a:p>
            <a:pPr marL="609600" indent="-609600" algn="just">
              <a:spcBef>
                <a:spcPct val="20000"/>
              </a:spcBef>
            </a:pPr>
            <a:r>
              <a:rPr lang="zh-CN" altLang="en-US" sz="1200" i="1" dirty="0" smtClean="0">
                <a:solidFill>
                  <a:schemeClr val="tx2"/>
                </a:solidFill>
              </a:rPr>
              <a:t>(</a:t>
            </a:r>
            <a:r>
              <a:rPr lang="en-US" altLang="zh-CN" sz="1200" i="1" dirty="0" smtClean="0">
                <a:solidFill>
                  <a:schemeClr val="tx2"/>
                </a:solidFill>
              </a:rPr>
              <a:t>4</a:t>
            </a:r>
            <a:r>
              <a:rPr lang="zh-CN" altLang="en-US" sz="1200" i="1" dirty="0" smtClean="0">
                <a:solidFill>
                  <a:schemeClr val="tx2"/>
                </a:solidFill>
              </a:rPr>
              <a:t>)如果一个结点是红色的，则它的儿子应是黑色的；</a:t>
            </a:r>
          </a:p>
          <a:p>
            <a:pPr marL="609600" indent="-609600" algn="just">
              <a:spcBef>
                <a:spcPct val="20000"/>
              </a:spcBef>
            </a:pPr>
            <a:r>
              <a:rPr lang="zh-CN" altLang="en-US" sz="1200" i="1" dirty="0" smtClean="0">
                <a:solidFill>
                  <a:schemeClr val="tx2"/>
                </a:solidFill>
              </a:rPr>
              <a:t>(</a:t>
            </a:r>
            <a:r>
              <a:rPr lang="en-US" altLang="zh-CN" sz="1200" i="1" dirty="0" smtClean="0">
                <a:solidFill>
                  <a:schemeClr val="tx2"/>
                </a:solidFill>
              </a:rPr>
              <a:t>5</a:t>
            </a:r>
            <a:r>
              <a:rPr lang="zh-CN" altLang="en-US" sz="1200" i="1" dirty="0" smtClean="0">
                <a:solidFill>
                  <a:schemeClr val="tx2"/>
                </a:solidFill>
              </a:rPr>
              <a:t>)从任一给定结点到其子孙叶结点的每条简单路径上都具有相同个数的黑结点</a:t>
            </a:r>
            <a:endParaRPr lang="zh-CN" altLang="en-US" sz="1200" dirty="0">
              <a:solidFill>
                <a:schemeClr val="tx2"/>
              </a:solidFill>
            </a:endParaRPr>
          </a:p>
        </p:txBody>
      </p:sp>
      <p:sp>
        <p:nvSpPr>
          <p:cNvPr id="4" name="矩形 3"/>
          <p:cNvSpPr/>
          <p:nvPr/>
        </p:nvSpPr>
        <p:spPr>
          <a:xfrm>
            <a:off x="357158" y="142858"/>
            <a:ext cx="2114681" cy="369332"/>
          </a:xfrm>
          <a:prstGeom prst="rect">
            <a:avLst/>
          </a:prstGeom>
        </p:spPr>
        <p:txBody>
          <a:bodyPr wrap="none">
            <a:spAutoFit/>
          </a:bodyPr>
          <a:lstStyle/>
          <a:p>
            <a:r>
              <a:rPr lang="zh-CN" altLang="en-US" b="1" dirty="0" smtClean="0"/>
              <a:t>红黑树</a:t>
            </a:r>
            <a:r>
              <a:rPr lang="en-US" altLang="zh-CN" b="1" dirty="0" smtClean="0"/>
              <a:t>-</a:t>
            </a:r>
            <a:r>
              <a:rPr lang="zh-CN" altLang="en-US" b="1" dirty="0" smtClean="0"/>
              <a:t>插入操作：</a:t>
            </a:r>
            <a:endParaRPr lang="zh-CN" altLang="en-US" b="1" dirty="0"/>
          </a:p>
        </p:txBody>
      </p:sp>
      <p:sp>
        <p:nvSpPr>
          <p:cNvPr id="9" name="TextBox 8"/>
          <p:cNvSpPr txBox="1"/>
          <p:nvPr/>
        </p:nvSpPr>
        <p:spPr>
          <a:xfrm>
            <a:off x="500034" y="857238"/>
            <a:ext cx="3500462" cy="3600986"/>
          </a:xfrm>
          <a:prstGeom prst="rect">
            <a:avLst/>
          </a:prstGeom>
          <a:noFill/>
        </p:spPr>
        <p:txBody>
          <a:bodyPr wrap="square" rtlCol="0">
            <a:spAutoFit/>
          </a:bodyPr>
          <a:lstStyle/>
          <a:p>
            <a:r>
              <a:rPr lang="zh-CN" altLang="en-US" sz="1400" b="1" dirty="0" smtClean="0"/>
              <a:t>情形</a:t>
            </a:r>
            <a:r>
              <a:rPr lang="en-US" altLang="zh-CN" sz="1400" b="1" dirty="0" smtClean="0"/>
              <a:t>4</a:t>
            </a:r>
            <a:r>
              <a:rPr lang="zh-CN" altLang="en-US" sz="1400" dirty="0" smtClean="0"/>
              <a:t>：</a:t>
            </a:r>
            <a:r>
              <a:rPr lang="en-US" altLang="zh-CN" sz="1400" dirty="0" smtClean="0"/>
              <a:t>N</a:t>
            </a:r>
            <a:r>
              <a:rPr lang="zh-CN" altLang="en-US" sz="1400" dirty="0" smtClean="0"/>
              <a:t>为红，</a:t>
            </a:r>
            <a:r>
              <a:rPr lang="en-US" altLang="zh-CN" sz="1400" dirty="0" smtClean="0"/>
              <a:t>P</a:t>
            </a:r>
            <a:r>
              <a:rPr lang="zh-CN" altLang="en-US" sz="1400" dirty="0" smtClean="0"/>
              <a:t>为红，</a:t>
            </a:r>
            <a:r>
              <a:rPr lang="en-US" altLang="zh-CN" sz="1400" dirty="0" smtClean="0"/>
              <a:t>U</a:t>
            </a:r>
            <a:r>
              <a:rPr lang="zh-CN" altLang="en-US" sz="1400" dirty="0" smtClean="0"/>
              <a:t>为黑，</a:t>
            </a:r>
            <a:r>
              <a:rPr lang="en-US" altLang="zh-CN" sz="1400" dirty="0" smtClean="0"/>
              <a:t>P</a:t>
            </a:r>
            <a:r>
              <a:rPr lang="zh-CN" altLang="en-US" sz="1400" dirty="0" smtClean="0"/>
              <a:t>为</a:t>
            </a:r>
            <a:r>
              <a:rPr lang="en-US" altLang="zh-CN" sz="1400" dirty="0" smtClean="0"/>
              <a:t>G</a:t>
            </a:r>
            <a:r>
              <a:rPr lang="zh-CN" altLang="en-US" sz="1400" dirty="0" smtClean="0"/>
              <a:t>的左孩子，</a:t>
            </a:r>
            <a:r>
              <a:rPr lang="en-US" altLang="zh-CN" sz="1400" dirty="0" smtClean="0"/>
              <a:t>N</a:t>
            </a:r>
            <a:r>
              <a:rPr lang="zh-CN" altLang="en-US" sz="1400" dirty="0" smtClean="0"/>
              <a:t>为</a:t>
            </a:r>
            <a:r>
              <a:rPr lang="en-US" altLang="zh-CN" sz="1400" dirty="0" smtClean="0"/>
              <a:t>P</a:t>
            </a:r>
            <a:r>
              <a:rPr lang="zh-CN" altLang="en-US" sz="1400" dirty="0" smtClean="0"/>
              <a:t>的左孩子（或者</a:t>
            </a:r>
            <a:r>
              <a:rPr lang="en-US" altLang="zh-CN" sz="1400" dirty="0" smtClean="0"/>
              <a:t>P</a:t>
            </a:r>
            <a:r>
              <a:rPr lang="zh-CN" altLang="en-US" sz="1400" dirty="0" smtClean="0"/>
              <a:t>为</a:t>
            </a:r>
            <a:r>
              <a:rPr lang="en-US" altLang="zh-CN" sz="1400" dirty="0" smtClean="0"/>
              <a:t>G</a:t>
            </a:r>
            <a:r>
              <a:rPr lang="zh-CN" altLang="en-US" sz="1400" dirty="0" smtClean="0"/>
              <a:t>的右孩子，</a:t>
            </a:r>
            <a:r>
              <a:rPr lang="en-US" altLang="zh-CN" sz="1400" dirty="0" smtClean="0"/>
              <a:t>N</a:t>
            </a:r>
            <a:r>
              <a:rPr lang="zh-CN" altLang="en-US" sz="1400" dirty="0" smtClean="0"/>
              <a:t>为</a:t>
            </a:r>
            <a:r>
              <a:rPr lang="en-US" altLang="zh-CN" sz="1400" dirty="0" smtClean="0"/>
              <a:t>P</a:t>
            </a:r>
            <a:r>
              <a:rPr lang="zh-CN" altLang="en-US" sz="1400" smtClean="0"/>
              <a:t>的右孩子</a:t>
            </a:r>
            <a:r>
              <a:rPr lang="zh-CN" altLang="en-US" sz="1400" dirty="0" smtClean="0"/>
              <a:t>；反正就是同向的）。</a:t>
            </a:r>
          </a:p>
          <a:p>
            <a:r>
              <a:rPr lang="zh-CN" altLang="en-US" sz="1400" dirty="0" smtClean="0"/>
              <a:t>操作：如图</a:t>
            </a:r>
            <a:r>
              <a:rPr lang="en-US" altLang="zh-CN" sz="1400" dirty="0" smtClean="0"/>
              <a:t>P</a:t>
            </a:r>
            <a:r>
              <a:rPr lang="zh-CN" altLang="en-US" sz="1400" dirty="0" smtClean="0"/>
              <a:t>、</a:t>
            </a:r>
            <a:r>
              <a:rPr lang="en-US" altLang="zh-CN" sz="1400" dirty="0" smtClean="0"/>
              <a:t>G</a:t>
            </a:r>
            <a:r>
              <a:rPr lang="zh-CN" altLang="en-US" sz="1400" dirty="0" smtClean="0"/>
              <a:t>变色，</a:t>
            </a:r>
            <a:r>
              <a:rPr lang="en-US" altLang="zh-CN" sz="1400" dirty="0" smtClean="0"/>
              <a:t>P</a:t>
            </a:r>
            <a:r>
              <a:rPr lang="zh-CN" altLang="en-US" sz="1400" dirty="0" smtClean="0"/>
              <a:t>、</a:t>
            </a:r>
            <a:r>
              <a:rPr lang="en-US" altLang="zh-CN" sz="1400" dirty="0" smtClean="0"/>
              <a:t>G</a:t>
            </a:r>
            <a:r>
              <a:rPr lang="zh-CN" altLang="en-US" sz="1400" dirty="0" smtClean="0"/>
              <a:t>变换即左左单旋（或者右右单旋），结束。</a:t>
            </a:r>
            <a:endParaRPr lang="en-US" altLang="zh-CN" sz="1400" dirty="0" smtClean="0"/>
          </a:p>
          <a:p>
            <a:endParaRPr lang="en-US" altLang="zh-CN" sz="1400" dirty="0" smtClean="0"/>
          </a:p>
          <a:p>
            <a:r>
              <a:rPr lang="zh-CN" altLang="en-US" sz="1400" b="1" dirty="0" smtClean="0"/>
              <a:t>解析：</a:t>
            </a:r>
            <a:r>
              <a:rPr lang="zh-CN" altLang="en-US" sz="1400" dirty="0" smtClean="0"/>
              <a:t>要知道经过</a:t>
            </a:r>
            <a:r>
              <a:rPr lang="en-US" altLang="zh-CN" sz="1400" dirty="0" smtClean="0"/>
              <a:t>P</a:t>
            </a:r>
            <a:r>
              <a:rPr lang="zh-CN" altLang="en-US" sz="1400" dirty="0" smtClean="0"/>
              <a:t>、</a:t>
            </a:r>
            <a:r>
              <a:rPr lang="en-US" altLang="zh-CN" sz="1400" dirty="0" smtClean="0"/>
              <a:t>G</a:t>
            </a:r>
            <a:r>
              <a:rPr lang="zh-CN" altLang="en-US" sz="1400" dirty="0" smtClean="0"/>
              <a:t>变换（旋转），变换后</a:t>
            </a:r>
            <a:r>
              <a:rPr lang="en-US" altLang="zh-CN" sz="1400" dirty="0" smtClean="0"/>
              <a:t>P</a:t>
            </a:r>
            <a:r>
              <a:rPr lang="zh-CN" altLang="en-US" sz="1400" dirty="0" smtClean="0"/>
              <a:t>的位置就是当年</a:t>
            </a:r>
            <a:r>
              <a:rPr lang="en-US" altLang="zh-CN" sz="1400" dirty="0" smtClean="0"/>
              <a:t>G</a:t>
            </a:r>
            <a:r>
              <a:rPr lang="zh-CN" altLang="en-US" sz="1400" dirty="0" smtClean="0"/>
              <a:t>的位置，所以红</a:t>
            </a:r>
            <a:r>
              <a:rPr lang="en-US" altLang="zh-CN" sz="1400" dirty="0" smtClean="0"/>
              <a:t>P</a:t>
            </a:r>
            <a:r>
              <a:rPr lang="zh-CN" altLang="en-US" sz="1400" dirty="0" smtClean="0"/>
              <a:t>变为黑，而黑</a:t>
            </a:r>
            <a:r>
              <a:rPr lang="en-US" altLang="zh-CN" sz="1400" dirty="0" smtClean="0"/>
              <a:t>G</a:t>
            </a:r>
            <a:r>
              <a:rPr lang="zh-CN" altLang="en-US" sz="1400" dirty="0" smtClean="0"/>
              <a:t>变为红都是为了不违反性质</a:t>
            </a:r>
            <a:r>
              <a:rPr lang="en-US" altLang="zh-CN" sz="1400" dirty="0" smtClean="0"/>
              <a:t>5</a:t>
            </a:r>
            <a:r>
              <a:rPr lang="zh-CN" altLang="en-US" sz="1400" dirty="0" smtClean="0"/>
              <a:t>，而维持到达叶节点所包含的黑节点的数目不变！还可以理解为：也就是相当于（只是相当于，并不是实事，只是为了更好理解；）把红</a:t>
            </a:r>
            <a:r>
              <a:rPr lang="en-US" altLang="zh-CN" sz="1400" dirty="0" smtClean="0"/>
              <a:t>N</a:t>
            </a:r>
            <a:r>
              <a:rPr lang="zh-CN" altLang="en-US" sz="1400" dirty="0" smtClean="0"/>
              <a:t>头上的红节点移到对面黑</a:t>
            </a:r>
            <a:r>
              <a:rPr lang="en-US" altLang="zh-CN" sz="1400" dirty="0" smtClean="0"/>
              <a:t>U</a:t>
            </a:r>
            <a:r>
              <a:rPr lang="zh-CN" altLang="en-US" sz="1400" dirty="0" smtClean="0"/>
              <a:t>的头上；这样即符合了性质</a:t>
            </a:r>
            <a:r>
              <a:rPr lang="en-US" altLang="zh-CN" sz="1400" dirty="0" smtClean="0"/>
              <a:t>4</a:t>
            </a:r>
            <a:r>
              <a:rPr lang="zh-CN" altLang="en-US" sz="1400" dirty="0" smtClean="0"/>
              <a:t>也不违反性质</a:t>
            </a:r>
            <a:r>
              <a:rPr lang="en-US" altLang="zh-CN" sz="1400" dirty="0" smtClean="0"/>
              <a:t>5</a:t>
            </a:r>
            <a:r>
              <a:rPr lang="zh-CN" altLang="en-US" sz="1400" dirty="0" smtClean="0"/>
              <a:t>，这样就结束了。</a:t>
            </a:r>
          </a:p>
          <a:p>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4143372" y="2643188"/>
            <a:ext cx="3581311" cy="1857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57950" y="71438"/>
            <a:ext cx="2714612" cy="2357436"/>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09600" indent="-609600" algn="just">
              <a:spcBef>
                <a:spcPct val="20000"/>
              </a:spcBef>
            </a:pPr>
            <a:r>
              <a:rPr lang="zh-CN" altLang="en-US" sz="1200" i="1" dirty="0" smtClean="0">
                <a:solidFill>
                  <a:schemeClr val="tx2"/>
                </a:solidFill>
              </a:rPr>
              <a:t>定义：</a:t>
            </a:r>
            <a:endParaRPr lang="en-US" altLang="zh-CN" sz="1200" i="1" dirty="0" smtClean="0">
              <a:solidFill>
                <a:schemeClr val="tx2"/>
              </a:solidFill>
            </a:endParaRPr>
          </a:p>
          <a:p>
            <a:pPr marL="609600" indent="-609600" algn="just">
              <a:spcBef>
                <a:spcPct val="20000"/>
              </a:spcBef>
            </a:pPr>
            <a:r>
              <a:rPr lang="zh-CN" altLang="en-US" sz="1200" i="1" dirty="0" smtClean="0">
                <a:solidFill>
                  <a:schemeClr val="tx2"/>
                </a:solidFill>
              </a:rPr>
              <a:t>(1)每个结点或是红色的，或是黑色的</a:t>
            </a:r>
            <a:endParaRPr lang="en-US" altLang="zh-CN" sz="1200" i="1" dirty="0" smtClean="0">
              <a:solidFill>
                <a:schemeClr val="tx2"/>
              </a:solidFill>
            </a:endParaRPr>
          </a:p>
          <a:p>
            <a:pPr marL="609600" indent="-609600" algn="just">
              <a:spcBef>
                <a:spcPct val="20000"/>
              </a:spcBef>
            </a:pPr>
            <a:r>
              <a:rPr lang="zh-CN" altLang="en-US" sz="1200" i="1" dirty="0" smtClean="0">
                <a:solidFill>
                  <a:schemeClr val="tx2"/>
                </a:solidFill>
              </a:rPr>
              <a:t>(2)根节点是黑色的</a:t>
            </a:r>
          </a:p>
          <a:p>
            <a:pPr marL="609600" indent="-609600" algn="just">
              <a:spcBef>
                <a:spcPct val="20000"/>
              </a:spcBef>
            </a:pPr>
            <a:r>
              <a:rPr lang="zh-CN" altLang="en-US" sz="1200" i="1" dirty="0" smtClean="0">
                <a:solidFill>
                  <a:schemeClr val="tx2"/>
                </a:solidFill>
              </a:rPr>
              <a:t>(</a:t>
            </a:r>
            <a:r>
              <a:rPr lang="en-US" altLang="zh-CN" sz="1200" i="1" dirty="0" smtClean="0">
                <a:solidFill>
                  <a:schemeClr val="tx2"/>
                </a:solidFill>
              </a:rPr>
              <a:t>3</a:t>
            </a:r>
            <a:r>
              <a:rPr lang="zh-CN" altLang="en-US" sz="1200" i="1" dirty="0" smtClean="0">
                <a:solidFill>
                  <a:schemeClr val="tx2"/>
                </a:solidFill>
              </a:rPr>
              <a:t>)每个叶结点(空指针</a:t>
            </a:r>
            <a:r>
              <a:rPr lang="en-US" altLang="zh-CN" sz="1200" i="1" dirty="0" smtClean="0">
                <a:solidFill>
                  <a:schemeClr val="tx2"/>
                </a:solidFill>
              </a:rPr>
              <a:t>NIL</a:t>
            </a:r>
            <a:r>
              <a:rPr lang="zh-CN" altLang="en-US" sz="1200" i="1" dirty="0" smtClean="0">
                <a:solidFill>
                  <a:schemeClr val="tx2"/>
                </a:solidFill>
              </a:rPr>
              <a:t>)是黑色的；</a:t>
            </a:r>
          </a:p>
          <a:p>
            <a:pPr marL="609600" indent="-609600" algn="just">
              <a:spcBef>
                <a:spcPct val="20000"/>
              </a:spcBef>
            </a:pPr>
            <a:r>
              <a:rPr lang="zh-CN" altLang="en-US" sz="1200" i="1" dirty="0" smtClean="0">
                <a:solidFill>
                  <a:schemeClr val="tx2"/>
                </a:solidFill>
              </a:rPr>
              <a:t>(</a:t>
            </a:r>
            <a:r>
              <a:rPr lang="en-US" altLang="zh-CN" sz="1200" i="1" dirty="0" smtClean="0">
                <a:solidFill>
                  <a:schemeClr val="tx2"/>
                </a:solidFill>
              </a:rPr>
              <a:t>4</a:t>
            </a:r>
            <a:r>
              <a:rPr lang="zh-CN" altLang="en-US" sz="1200" i="1" dirty="0" smtClean="0">
                <a:solidFill>
                  <a:schemeClr val="tx2"/>
                </a:solidFill>
              </a:rPr>
              <a:t>)如果一个结点是红色的，则它的儿子应是黑色的；</a:t>
            </a:r>
          </a:p>
          <a:p>
            <a:pPr marL="609600" indent="-609600" algn="just">
              <a:spcBef>
                <a:spcPct val="20000"/>
              </a:spcBef>
            </a:pPr>
            <a:r>
              <a:rPr lang="zh-CN" altLang="en-US" sz="1200" i="1" dirty="0" smtClean="0">
                <a:solidFill>
                  <a:schemeClr val="tx2"/>
                </a:solidFill>
              </a:rPr>
              <a:t>(</a:t>
            </a:r>
            <a:r>
              <a:rPr lang="en-US" altLang="zh-CN" sz="1200" i="1" dirty="0" smtClean="0">
                <a:solidFill>
                  <a:schemeClr val="tx2"/>
                </a:solidFill>
              </a:rPr>
              <a:t>5</a:t>
            </a:r>
            <a:r>
              <a:rPr lang="zh-CN" altLang="en-US" sz="1200" i="1" dirty="0" smtClean="0">
                <a:solidFill>
                  <a:schemeClr val="tx2"/>
                </a:solidFill>
              </a:rPr>
              <a:t>)从任一给定结点到其子孙叶结点的每条简单路径上都具有相同个数的黑结点</a:t>
            </a:r>
            <a:endParaRPr lang="zh-CN" altLang="en-US" sz="1200" dirty="0">
              <a:solidFill>
                <a:schemeClr val="tx2"/>
              </a:solidFill>
            </a:endParaRPr>
          </a:p>
        </p:txBody>
      </p:sp>
      <p:sp>
        <p:nvSpPr>
          <p:cNvPr id="3" name="矩形 2"/>
          <p:cNvSpPr/>
          <p:nvPr/>
        </p:nvSpPr>
        <p:spPr>
          <a:xfrm>
            <a:off x="357158" y="142858"/>
            <a:ext cx="2114681" cy="369332"/>
          </a:xfrm>
          <a:prstGeom prst="rect">
            <a:avLst/>
          </a:prstGeom>
        </p:spPr>
        <p:txBody>
          <a:bodyPr wrap="none">
            <a:spAutoFit/>
          </a:bodyPr>
          <a:lstStyle/>
          <a:p>
            <a:r>
              <a:rPr lang="zh-CN" altLang="en-US" b="1" dirty="0" smtClean="0"/>
              <a:t>红黑树</a:t>
            </a:r>
            <a:r>
              <a:rPr lang="en-US" altLang="zh-CN" b="1" dirty="0" smtClean="0"/>
              <a:t>-</a:t>
            </a:r>
            <a:r>
              <a:rPr lang="zh-CN" altLang="en-US" b="1" dirty="0" smtClean="0"/>
              <a:t>插入操作：</a:t>
            </a:r>
            <a:endParaRPr lang="zh-CN" altLang="en-US" b="1" dirty="0"/>
          </a:p>
        </p:txBody>
      </p:sp>
      <p:sp>
        <p:nvSpPr>
          <p:cNvPr id="4" name="TextBox 3"/>
          <p:cNvSpPr txBox="1"/>
          <p:nvPr/>
        </p:nvSpPr>
        <p:spPr>
          <a:xfrm>
            <a:off x="500034" y="857238"/>
            <a:ext cx="3500462" cy="2739211"/>
          </a:xfrm>
          <a:prstGeom prst="rect">
            <a:avLst/>
          </a:prstGeom>
          <a:noFill/>
        </p:spPr>
        <p:txBody>
          <a:bodyPr wrap="square" rtlCol="0">
            <a:spAutoFit/>
          </a:bodyPr>
          <a:lstStyle/>
          <a:p>
            <a:r>
              <a:rPr lang="zh-CN" altLang="en-US" sz="1400" b="1" dirty="0" smtClean="0"/>
              <a:t>情形</a:t>
            </a:r>
            <a:r>
              <a:rPr lang="en-US" altLang="zh-CN" sz="1400" b="1" dirty="0" smtClean="0"/>
              <a:t>5</a:t>
            </a:r>
            <a:r>
              <a:rPr lang="zh-CN" altLang="en-US" sz="1400" dirty="0" smtClean="0"/>
              <a:t>：</a:t>
            </a:r>
            <a:r>
              <a:rPr lang="en-US" altLang="zh-CN" sz="1400" dirty="0" smtClean="0"/>
              <a:t>N</a:t>
            </a:r>
            <a:r>
              <a:rPr lang="zh-CN" altLang="en-US" sz="1400" dirty="0" smtClean="0"/>
              <a:t>为红，</a:t>
            </a:r>
            <a:r>
              <a:rPr lang="en-US" altLang="zh-CN" sz="1400" dirty="0" smtClean="0"/>
              <a:t>P</a:t>
            </a:r>
            <a:r>
              <a:rPr lang="zh-CN" altLang="en-US" sz="1400" dirty="0" smtClean="0"/>
              <a:t>为红，</a:t>
            </a:r>
            <a:r>
              <a:rPr lang="en-US" altLang="zh-CN" sz="1400" dirty="0" smtClean="0"/>
              <a:t>U</a:t>
            </a:r>
            <a:r>
              <a:rPr lang="zh-CN" altLang="en-US" sz="1400" dirty="0" smtClean="0"/>
              <a:t>为黑，</a:t>
            </a:r>
            <a:r>
              <a:rPr lang="en-US" altLang="zh-CN" sz="1400" dirty="0" smtClean="0"/>
              <a:t>P</a:t>
            </a:r>
            <a:r>
              <a:rPr lang="zh-CN" altLang="en-US" sz="1400" dirty="0" smtClean="0"/>
              <a:t>为</a:t>
            </a:r>
            <a:r>
              <a:rPr lang="en-US" altLang="zh-CN" sz="1400" dirty="0" smtClean="0"/>
              <a:t>G</a:t>
            </a:r>
            <a:r>
              <a:rPr lang="zh-CN" altLang="en-US" sz="1400" dirty="0" smtClean="0"/>
              <a:t>的左孩子，</a:t>
            </a:r>
            <a:r>
              <a:rPr lang="en-US" altLang="zh-CN" sz="1400" dirty="0" smtClean="0"/>
              <a:t>N</a:t>
            </a:r>
            <a:r>
              <a:rPr lang="zh-CN" altLang="en-US" sz="1400" dirty="0" smtClean="0"/>
              <a:t>为</a:t>
            </a:r>
            <a:r>
              <a:rPr lang="en-US" altLang="zh-CN" sz="1400" dirty="0" smtClean="0"/>
              <a:t>P</a:t>
            </a:r>
            <a:r>
              <a:rPr lang="zh-CN" altLang="en-US" sz="1400" dirty="0" smtClean="0"/>
              <a:t>的右孩子（或者</a:t>
            </a:r>
            <a:r>
              <a:rPr lang="en-US" altLang="zh-CN" sz="1400" dirty="0" smtClean="0"/>
              <a:t>P</a:t>
            </a:r>
            <a:r>
              <a:rPr lang="zh-CN" altLang="en-US" sz="1400" dirty="0" smtClean="0"/>
              <a:t>为</a:t>
            </a:r>
            <a:r>
              <a:rPr lang="en-US" altLang="zh-CN" sz="1400" dirty="0" smtClean="0"/>
              <a:t>G</a:t>
            </a:r>
            <a:r>
              <a:rPr lang="zh-CN" altLang="en-US" sz="1400" dirty="0" smtClean="0"/>
              <a:t>的右孩子，</a:t>
            </a:r>
            <a:r>
              <a:rPr lang="en-US" altLang="zh-CN" sz="1400" dirty="0" smtClean="0"/>
              <a:t>N</a:t>
            </a:r>
            <a:r>
              <a:rPr lang="zh-CN" altLang="en-US" sz="1400" dirty="0" smtClean="0"/>
              <a:t>为</a:t>
            </a:r>
            <a:r>
              <a:rPr lang="en-US" altLang="zh-CN" sz="1400" dirty="0" smtClean="0"/>
              <a:t>P</a:t>
            </a:r>
            <a:r>
              <a:rPr lang="zh-CN" altLang="en-US" sz="1400" dirty="0" smtClean="0"/>
              <a:t>的左孩子；反正两方向相反）。</a:t>
            </a:r>
          </a:p>
          <a:p>
            <a:r>
              <a:rPr lang="zh-CN" altLang="en-US" sz="1400" dirty="0" smtClean="0"/>
              <a:t> </a:t>
            </a:r>
          </a:p>
          <a:p>
            <a:r>
              <a:rPr lang="zh-CN" altLang="en-US" sz="1400" dirty="0" smtClean="0"/>
              <a:t>操作：需要进行两次变换（旋转），图中只显示了一次变换</a:t>
            </a:r>
            <a:r>
              <a:rPr lang="en-US" altLang="zh-CN" sz="1400" dirty="0" smtClean="0"/>
              <a:t>-----</a:t>
            </a:r>
            <a:r>
              <a:rPr lang="zh-CN" altLang="en-US" sz="1400" dirty="0" smtClean="0"/>
              <a:t>首先</a:t>
            </a:r>
            <a:r>
              <a:rPr lang="en-US" altLang="zh-CN" sz="1400" dirty="0" smtClean="0"/>
              <a:t>P</a:t>
            </a:r>
            <a:r>
              <a:rPr lang="zh-CN" altLang="en-US" sz="1400" dirty="0" smtClean="0"/>
              <a:t>、</a:t>
            </a:r>
            <a:r>
              <a:rPr lang="en-US" altLang="zh-CN" sz="1400" dirty="0" smtClean="0"/>
              <a:t>N</a:t>
            </a:r>
            <a:r>
              <a:rPr lang="zh-CN" altLang="en-US" sz="1400" dirty="0" smtClean="0"/>
              <a:t>变换，颜色不变；然后就变成了情形</a:t>
            </a:r>
            <a:r>
              <a:rPr lang="en-US" altLang="zh-CN" sz="1400" dirty="0" smtClean="0"/>
              <a:t>4</a:t>
            </a:r>
            <a:r>
              <a:rPr lang="zh-CN" altLang="en-US" sz="1400" dirty="0" smtClean="0"/>
              <a:t>的情况，按照情况</a:t>
            </a:r>
            <a:r>
              <a:rPr lang="en-US" altLang="zh-CN" sz="1400" dirty="0" smtClean="0"/>
              <a:t>4</a:t>
            </a:r>
            <a:r>
              <a:rPr lang="zh-CN" altLang="en-US" sz="1400" dirty="0" smtClean="0"/>
              <a:t>操作，即结束。</a:t>
            </a:r>
          </a:p>
          <a:p>
            <a:r>
              <a:rPr lang="zh-CN" altLang="en-US" sz="1400" dirty="0" smtClean="0"/>
              <a:t>解析：由于</a:t>
            </a:r>
            <a:r>
              <a:rPr lang="en-US" altLang="zh-CN" sz="1400" dirty="0" smtClean="0"/>
              <a:t>P</a:t>
            </a:r>
            <a:r>
              <a:rPr lang="zh-CN" altLang="en-US" sz="1400" dirty="0" smtClean="0"/>
              <a:t>、</a:t>
            </a:r>
            <a:r>
              <a:rPr lang="en-US" altLang="zh-CN" sz="1400" dirty="0" smtClean="0"/>
              <a:t>N</a:t>
            </a:r>
            <a:r>
              <a:rPr lang="zh-CN" altLang="en-US" sz="1400" dirty="0" smtClean="0"/>
              <a:t>都为红，经变换，不违反性质</a:t>
            </a:r>
            <a:r>
              <a:rPr lang="en-US" altLang="zh-CN" sz="1400" dirty="0" smtClean="0"/>
              <a:t>5</a:t>
            </a:r>
            <a:r>
              <a:rPr lang="zh-CN" altLang="en-US" sz="1400" dirty="0" smtClean="0"/>
              <a:t>；然后就变成</a:t>
            </a:r>
            <a:r>
              <a:rPr lang="en-US" altLang="zh-CN" sz="1400" dirty="0" smtClean="0"/>
              <a:t>4</a:t>
            </a:r>
            <a:r>
              <a:rPr lang="zh-CN" altLang="en-US" sz="1400" dirty="0" smtClean="0"/>
              <a:t>的情形，此时</a:t>
            </a:r>
            <a:r>
              <a:rPr lang="en-US" altLang="zh-CN" sz="1400" dirty="0" smtClean="0"/>
              <a:t>G</a:t>
            </a:r>
            <a:r>
              <a:rPr lang="zh-CN" altLang="en-US" sz="1400" dirty="0" smtClean="0"/>
              <a:t>与</a:t>
            </a:r>
            <a:r>
              <a:rPr lang="en-US" altLang="zh-CN" sz="1400" dirty="0" smtClean="0"/>
              <a:t>G</a:t>
            </a:r>
            <a:r>
              <a:rPr lang="zh-CN" altLang="en-US" sz="1400" dirty="0" smtClean="0"/>
              <a:t>现在的左孩子变色，并变换，结束。</a:t>
            </a:r>
          </a:p>
          <a:p>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4143372" y="2786064"/>
            <a:ext cx="3571900" cy="2025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58" y="142858"/>
            <a:ext cx="2114681" cy="369332"/>
          </a:xfrm>
          <a:prstGeom prst="rect">
            <a:avLst/>
          </a:prstGeom>
        </p:spPr>
        <p:txBody>
          <a:bodyPr wrap="none">
            <a:spAutoFit/>
          </a:bodyPr>
          <a:lstStyle/>
          <a:p>
            <a:r>
              <a:rPr lang="zh-CN" altLang="en-US" b="1" dirty="0" smtClean="0"/>
              <a:t>红黑树</a:t>
            </a:r>
            <a:r>
              <a:rPr lang="en-US" altLang="zh-CN" b="1" dirty="0" smtClean="0"/>
              <a:t>-</a:t>
            </a:r>
            <a:r>
              <a:rPr lang="zh-CN" altLang="en-US" b="1" dirty="0" smtClean="0"/>
              <a:t>删除操作：</a:t>
            </a:r>
            <a:endParaRPr lang="zh-CN" altLang="en-US" b="1" dirty="0"/>
          </a:p>
        </p:txBody>
      </p:sp>
      <p:sp>
        <p:nvSpPr>
          <p:cNvPr id="6" name="TextBox 5"/>
          <p:cNvSpPr txBox="1"/>
          <p:nvPr/>
        </p:nvSpPr>
        <p:spPr>
          <a:xfrm>
            <a:off x="500034" y="500048"/>
            <a:ext cx="8429684" cy="2308324"/>
          </a:xfrm>
          <a:prstGeom prst="rect">
            <a:avLst/>
          </a:prstGeom>
          <a:noFill/>
        </p:spPr>
        <p:txBody>
          <a:bodyPr wrap="square" rtlCol="0">
            <a:spAutoFit/>
          </a:bodyPr>
          <a:lstStyle/>
          <a:p>
            <a:r>
              <a:rPr lang="zh-CN" altLang="en-US" sz="1400" dirty="0" smtClean="0"/>
              <a:t>我们知道删除需先找到“替代点”来替代删除点而被删除，也就是删除的是替代点，而替代点</a:t>
            </a:r>
            <a:r>
              <a:rPr lang="en-US" altLang="zh-CN" sz="1400" dirty="0" smtClean="0"/>
              <a:t>N</a:t>
            </a:r>
            <a:r>
              <a:rPr lang="zh-CN" altLang="en-US" sz="1400" dirty="0" smtClean="0"/>
              <a:t>的至少有一个子节点为</a:t>
            </a:r>
            <a:r>
              <a:rPr lang="en-US" altLang="zh-CN" sz="1400" dirty="0" smtClean="0"/>
              <a:t>NULL</a:t>
            </a:r>
            <a:r>
              <a:rPr lang="zh-CN" altLang="en-US" sz="1400" dirty="0" smtClean="0"/>
              <a:t>，那么，若</a:t>
            </a:r>
            <a:r>
              <a:rPr lang="en-US" altLang="zh-CN" sz="1400" dirty="0" smtClean="0"/>
              <a:t>N</a:t>
            </a:r>
            <a:r>
              <a:rPr lang="zh-CN" altLang="en-US" sz="1400" dirty="0" smtClean="0"/>
              <a:t>为红色，则两个子节点一定都为</a:t>
            </a:r>
            <a:r>
              <a:rPr lang="en-US" altLang="zh-CN" sz="1400" dirty="0" smtClean="0"/>
              <a:t>NULL</a:t>
            </a:r>
            <a:r>
              <a:rPr lang="zh-CN" altLang="en-US" sz="1400" dirty="0" smtClean="0"/>
              <a:t>（必须地），那么直接把</a:t>
            </a:r>
            <a:r>
              <a:rPr lang="en-US" altLang="zh-CN" sz="1400" dirty="0" smtClean="0"/>
              <a:t>N</a:t>
            </a:r>
            <a:r>
              <a:rPr lang="zh-CN" altLang="en-US" sz="1400" dirty="0" smtClean="0"/>
              <a:t>删了，不违反任何性质，</a:t>
            </a:r>
            <a:r>
              <a:rPr lang="en-US" altLang="zh-CN" sz="1400" dirty="0" smtClean="0"/>
              <a:t>ok</a:t>
            </a:r>
            <a:r>
              <a:rPr lang="zh-CN" altLang="en-US" sz="1400" dirty="0" smtClean="0"/>
              <a:t>，结束了；若</a:t>
            </a:r>
            <a:r>
              <a:rPr lang="en-US" altLang="zh-CN" sz="1400" dirty="0" smtClean="0"/>
              <a:t>N</a:t>
            </a:r>
            <a:r>
              <a:rPr lang="zh-CN" altLang="en-US" sz="1400" dirty="0" smtClean="0"/>
              <a:t>为黑色，另一个节点</a:t>
            </a:r>
            <a:r>
              <a:rPr lang="en-US" altLang="zh-CN" sz="1400" dirty="0" smtClean="0"/>
              <a:t>M</a:t>
            </a:r>
            <a:r>
              <a:rPr lang="zh-CN" altLang="en-US" sz="1400" dirty="0" smtClean="0"/>
              <a:t>不为</a:t>
            </a:r>
            <a:r>
              <a:rPr lang="en-US" altLang="zh-CN" sz="1400" dirty="0" smtClean="0"/>
              <a:t>NULL</a:t>
            </a:r>
            <a:r>
              <a:rPr lang="zh-CN" altLang="en-US" sz="1400" dirty="0" smtClean="0"/>
              <a:t>，则另一个节点</a:t>
            </a:r>
            <a:r>
              <a:rPr lang="en-US" altLang="zh-CN" sz="1400" dirty="0" smtClean="0"/>
              <a:t>M</a:t>
            </a:r>
            <a:r>
              <a:rPr lang="zh-CN" altLang="en-US" sz="1400" dirty="0" smtClean="0"/>
              <a:t>一定是红色的，且</a:t>
            </a:r>
            <a:r>
              <a:rPr lang="en-US" altLang="zh-CN" sz="1400" dirty="0" smtClean="0"/>
              <a:t>M</a:t>
            </a:r>
            <a:r>
              <a:rPr lang="zh-CN" altLang="en-US" sz="1400" dirty="0" smtClean="0"/>
              <a:t>的子节点都为</a:t>
            </a:r>
            <a:r>
              <a:rPr lang="en-US" altLang="zh-CN" sz="1400" dirty="0" smtClean="0"/>
              <a:t>NULL</a:t>
            </a:r>
            <a:r>
              <a:rPr lang="zh-CN" altLang="en-US" sz="1400" dirty="0" smtClean="0"/>
              <a:t>（按性质来的，不明白，自己分析一下）那么把</a:t>
            </a:r>
            <a:r>
              <a:rPr lang="en-US" altLang="zh-CN" sz="1400" dirty="0" smtClean="0"/>
              <a:t>N</a:t>
            </a:r>
            <a:r>
              <a:rPr lang="zh-CN" altLang="en-US" sz="1400" dirty="0" smtClean="0"/>
              <a:t>删掉，</a:t>
            </a:r>
            <a:r>
              <a:rPr lang="en-US" altLang="zh-CN" sz="1400" dirty="0" smtClean="0"/>
              <a:t>M</a:t>
            </a:r>
            <a:r>
              <a:rPr lang="zh-CN" altLang="en-US" sz="1400" dirty="0" smtClean="0"/>
              <a:t>占到</a:t>
            </a:r>
            <a:r>
              <a:rPr lang="en-US" altLang="zh-CN" sz="1400" dirty="0" smtClean="0"/>
              <a:t>N</a:t>
            </a:r>
            <a:r>
              <a:rPr lang="zh-CN" altLang="en-US" sz="1400" dirty="0" smtClean="0"/>
              <a:t>的位置，并改为黑色，不违反任何性质，</a:t>
            </a:r>
            <a:r>
              <a:rPr lang="en-US" altLang="zh-CN" sz="1400" dirty="0" smtClean="0"/>
              <a:t>ok</a:t>
            </a:r>
            <a:r>
              <a:rPr lang="zh-CN" altLang="en-US" sz="1400" dirty="0" smtClean="0"/>
              <a:t>，结束了；若</a:t>
            </a:r>
            <a:r>
              <a:rPr lang="en-US" altLang="zh-CN" sz="1400" dirty="0" smtClean="0"/>
              <a:t>N</a:t>
            </a:r>
            <a:r>
              <a:rPr lang="zh-CN" altLang="en-US" sz="1400" dirty="0" smtClean="0"/>
              <a:t>为黑色，另一个节点也为</a:t>
            </a:r>
            <a:r>
              <a:rPr lang="en-US" altLang="zh-CN" sz="1400" dirty="0" smtClean="0"/>
              <a:t>NULL</a:t>
            </a:r>
            <a:r>
              <a:rPr lang="zh-CN" altLang="en-US" sz="1400" dirty="0" smtClean="0"/>
              <a:t>，则把</a:t>
            </a:r>
            <a:r>
              <a:rPr lang="en-US" altLang="zh-CN" sz="1400" dirty="0" smtClean="0"/>
              <a:t>N</a:t>
            </a:r>
            <a:r>
              <a:rPr lang="zh-CN" altLang="en-US" sz="1400" dirty="0" smtClean="0"/>
              <a:t>删掉，该位置置为</a:t>
            </a:r>
            <a:r>
              <a:rPr lang="en-US" altLang="zh-CN" sz="1400" dirty="0" smtClean="0"/>
              <a:t>NULL</a:t>
            </a:r>
            <a:r>
              <a:rPr lang="zh-CN" altLang="en-US" sz="1400" dirty="0" smtClean="0"/>
              <a:t>，显然这个黑节点被删除了，破坏了性质</a:t>
            </a:r>
            <a:r>
              <a:rPr lang="en-US" altLang="zh-CN" sz="1400" dirty="0" smtClean="0"/>
              <a:t>5</a:t>
            </a:r>
            <a:r>
              <a:rPr lang="zh-CN" altLang="en-US" sz="1400" dirty="0" smtClean="0"/>
              <a:t>，那么要以</a:t>
            </a:r>
            <a:r>
              <a:rPr lang="en-US" altLang="zh-CN" sz="1400" dirty="0" smtClean="0"/>
              <a:t>N</a:t>
            </a:r>
            <a:r>
              <a:rPr lang="zh-CN" altLang="en-US" sz="1400" dirty="0" smtClean="0"/>
              <a:t>节点为起始点检索看看属于那种情况，并作相应的操作，另还需说明</a:t>
            </a:r>
            <a:r>
              <a:rPr lang="en-US" altLang="zh-CN" sz="1400" dirty="0" smtClean="0"/>
              <a:t>N</a:t>
            </a:r>
            <a:r>
              <a:rPr lang="zh-CN" altLang="en-US" sz="1400" dirty="0" smtClean="0"/>
              <a:t>为黑点（也许是</a:t>
            </a:r>
            <a:r>
              <a:rPr lang="en-US" altLang="zh-CN" sz="1400" dirty="0" smtClean="0"/>
              <a:t>NULL</a:t>
            </a:r>
            <a:r>
              <a:rPr lang="zh-CN" altLang="en-US" sz="1400" dirty="0" smtClean="0"/>
              <a:t>，也许不是，都一样），</a:t>
            </a:r>
            <a:r>
              <a:rPr lang="en-US" altLang="zh-CN" sz="1400" dirty="0" smtClean="0"/>
              <a:t>P</a:t>
            </a:r>
            <a:r>
              <a:rPr lang="zh-CN" altLang="en-US" sz="1400" dirty="0" smtClean="0"/>
              <a:t>为父节点，</a:t>
            </a:r>
            <a:r>
              <a:rPr lang="en-US" altLang="zh-CN" sz="1400" dirty="0" smtClean="0"/>
              <a:t>S</a:t>
            </a:r>
            <a:r>
              <a:rPr lang="zh-CN" altLang="en-US" sz="1400" dirty="0" smtClean="0"/>
              <a:t>为兄弟节点（这个我真想给兄弟节点叫</a:t>
            </a:r>
            <a:r>
              <a:rPr lang="en-US" altLang="zh-CN" sz="1400" dirty="0" smtClean="0"/>
              <a:t>B</a:t>
            </a:r>
            <a:r>
              <a:rPr lang="zh-CN" altLang="en-US" sz="1400" dirty="0" smtClean="0"/>
              <a:t>（</a:t>
            </a:r>
            <a:r>
              <a:rPr lang="en-US" altLang="zh-CN" sz="1400" dirty="0" smtClean="0"/>
              <a:t>brother</a:t>
            </a:r>
            <a:r>
              <a:rPr lang="zh-CN" altLang="en-US" sz="1400" dirty="0" smtClean="0"/>
              <a:t>）多好啊，不过人家图就是</a:t>
            </a:r>
            <a:r>
              <a:rPr lang="en-US" altLang="zh-CN" sz="1400" dirty="0" smtClean="0"/>
              <a:t>S</a:t>
            </a:r>
            <a:r>
              <a:rPr lang="zh-CN" altLang="en-US" sz="1400" dirty="0" smtClean="0"/>
              <a:t>我也不能改，在重画图，太浪费时间了！</a:t>
            </a:r>
            <a:r>
              <a:rPr lang="en-US" altLang="zh-CN" sz="1400" dirty="0" smtClean="0"/>
              <a:t>S</a:t>
            </a:r>
            <a:r>
              <a:rPr lang="zh-CN" altLang="en-US" sz="1400" dirty="0" smtClean="0"/>
              <a:t>也行呵呵，就当是</a:t>
            </a:r>
            <a:r>
              <a:rPr lang="en-US" altLang="zh-CN" sz="1400" dirty="0" smtClean="0"/>
              <a:t>sister</a:t>
            </a:r>
            <a:r>
              <a:rPr lang="zh-CN" altLang="en-US" sz="1400" dirty="0" smtClean="0"/>
              <a:t>也行，哈哈）分为。</a:t>
            </a:r>
          </a:p>
          <a:p>
            <a:endParaRPr lang="zh-CN" altLang="en-US" dirty="0"/>
          </a:p>
        </p:txBody>
      </p:sp>
      <p:sp>
        <p:nvSpPr>
          <p:cNvPr id="8" name="TextBox 7"/>
          <p:cNvSpPr txBox="1"/>
          <p:nvPr/>
        </p:nvSpPr>
        <p:spPr>
          <a:xfrm>
            <a:off x="357158" y="2500312"/>
            <a:ext cx="3786214" cy="2739211"/>
          </a:xfrm>
          <a:prstGeom prst="rect">
            <a:avLst/>
          </a:prstGeom>
          <a:noFill/>
        </p:spPr>
        <p:txBody>
          <a:bodyPr wrap="square" rtlCol="0">
            <a:spAutoFit/>
          </a:bodyPr>
          <a:lstStyle/>
          <a:p>
            <a:r>
              <a:rPr lang="zh-CN" altLang="en-US" sz="1400" b="1" dirty="0" smtClean="0"/>
              <a:t>情形</a:t>
            </a:r>
            <a:r>
              <a:rPr lang="en-US" altLang="zh-CN" sz="1400" b="1" dirty="0" smtClean="0"/>
              <a:t>1</a:t>
            </a:r>
            <a:r>
              <a:rPr lang="zh-CN" altLang="en-US" sz="1400" dirty="0" smtClean="0"/>
              <a:t>：</a:t>
            </a:r>
            <a:r>
              <a:rPr lang="en-US" altLang="zh-CN" sz="1400" dirty="0" smtClean="0"/>
              <a:t>S</a:t>
            </a:r>
            <a:r>
              <a:rPr lang="zh-CN" altLang="en-US" sz="1400" dirty="0" smtClean="0"/>
              <a:t>为红色（那么父节点</a:t>
            </a:r>
            <a:r>
              <a:rPr lang="en-US" altLang="zh-CN" sz="1400" dirty="0" smtClean="0"/>
              <a:t>P</a:t>
            </a:r>
            <a:r>
              <a:rPr lang="zh-CN" altLang="en-US" sz="1400" dirty="0" smtClean="0"/>
              <a:t>一定是黑，子节点一定是黑），</a:t>
            </a:r>
            <a:r>
              <a:rPr lang="en-US" altLang="zh-CN" sz="1400" dirty="0" smtClean="0"/>
              <a:t>N</a:t>
            </a:r>
            <a:r>
              <a:rPr lang="zh-CN" altLang="en-US" sz="1400" dirty="0" smtClean="0"/>
              <a:t>是</a:t>
            </a:r>
            <a:r>
              <a:rPr lang="en-US" altLang="zh-CN" sz="1400" dirty="0" smtClean="0"/>
              <a:t>P</a:t>
            </a:r>
            <a:r>
              <a:rPr lang="zh-CN" altLang="en-US" sz="1400" dirty="0" smtClean="0"/>
              <a:t>的左孩子（或者</a:t>
            </a:r>
            <a:r>
              <a:rPr lang="en-US" altLang="zh-CN" sz="1400" dirty="0" smtClean="0"/>
              <a:t>N</a:t>
            </a:r>
            <a:r>
              <a:rPr lang="zh-CN" altLang="en-US" sz="1400" dirty="0" smtClean="0"/>
              <a:t>是</a:t>
            </a:r>
            <a:r>
              <a:rPr lang="en-US" altLang="zh-CN" sz="1400" dirty="0" smtClean="0"/>
              <a:t>P</a:t>
            </a:r>
            <a:r>
              <a:rPr lang="zh-CN" altLang="en-US" sz="1400" dirty="0" smtClean="0"/>
              <a:t>的右孩子）。</a:t>
            </a:r>
          </a:p>
          <a:p>
            <a:r>
              <a:rPr lang="zh-CN" altLang="en-US" sz="1400" dirty="0" smtClean="0"/>
              <a:t>操作：</a:t>
            </a:r>
            <a:r>
              <a:rPr lang="en-US" altLang="zh-CN" sz="1400" dirty="0" smtClean="0"/>
              <a:t>P</a:t>
            </a:r>
            <a:r>
              <a:rPr lang="zh-CN" altLang="en-US" sz="1400" dirty="0" smtClean="0"/>
              <a:t>、</a:t>
            </a:r>
            <a:r>
              <a:rPr lang="en-US" altLang="zh-CN" sz="1400" dirty="0" smtClean="0"/>
              <a:t>S</a:t>
            </a:r>
            <a:r>
              <a:rPr lang="zh-CN" altLang="en-US" sz="1400" dirty="0" smtClean="0"/>
              <a:t>变色，并交换</a:t>
            </a:r>
            <a:r>
              <a:rPr lang="en-US" altLang="zh-CN" sz="1400" dirty="0" smtClean="0"/>
              <a:t>----</a:t>
            </a:r>
            <a:r>
              <a:rPr lang="zh-CN" altLang="en-US" sz="1400" dirty="0" smtClean="0"/>
              <a:t>相当于</a:t>
            </a:r>
            <a:r>
              <a:rPr lang="en-US" altLang="zh-CN" sz="1400" dirty="0" smtClean="0"/>
              <a:t>AVL</a:t>
            </a:r>
            <a:r>
              <a:rPr lang="zh-CN" altLang="en-US" sz="1400" dirty="0" smtClean="0"/>
              <a:t>中的右右中旋转即以</a:t>
            </a:r>
            <a:r>
              <a:rPr lang="en-US" altLang="zh-CN" sz="1400" dirty="0" smtClean="0"/>
              <a:t>P</a:t>
            </a:r>
            <a:r>
              <a:rPr lang="zh-CN" altLang="en-US" sz="1400" dirty="0" smtClean="0"/>
              <a:t>为中心</a:t>
            </a:r>
            <a:r>
              <a:rPr lang="en-US" altLang="zh-CN" sz="1400" dirty="0" smtClean="0"/>
              <a:t>S</a:t>
            </a:r>
            <a:r>
              <a:rPr lang="zh-CN" altLang="en-US" sz="1400" dirty="0" smtClean="0"/>
              <a:t>向左旋（或者是</a:t>
            </a:r>
            <a:r>
              <a:rPr lang="en-US" altLang="zh-CN" sz="1400" dirty="0" smtClean="0"/>
              <a:t>AVL</a:t>
            </a:r>
            <a:r>
              <a:rPr lang="zh-CN" altLang="en-US" sz="1400" dirty="0" smtClean="0"/>
              <a:t>中的左左中的旋转），未结束。</a:t>
            </a:r>
          </a:p>
          <a:p>
            <a:r>
              <a:rPr lang="zh-CN" altLang="en-US" sz="1400" dirty="0" smtClean="0"/>
              <a:t>解析：我们知道</a:t>
            </a:r>
            <a:r>
              <a:rPr lang="en-US" altLang="zh-CN" sz="1400" dirty="0" smtClean="0"/>
              <a:t>P</a:t>
            </a:r>
            <a:r>
              <a:rPr lang="zh-CN" altLang="en-US" sz="1400" dirty="0" smtClean="0"/>
              <a:t>的左边少了一个黑节点，这样操作相当于在</a:t>
            </a:r>
            <a:r>
              <a:rPr lang="en-US" altLang="zh-CN" sz="1400" dirty="0" smtClean="0"/>
              <a:t>N</a:t>
            </a:r>
            <a:r>
              <a:rPr lang="zh-CN" altLang="en-US" sz="1400" dirty="0" smtClean="0"/>
              <a:t>头上又加了一个红节点</a:t>
            </a:r>
            <a:r>
              <a:rPr lang="en-US" altLang="zh-CN" sz="1400" dirty="0" smtClean="0"/>
              <a:t>----</a:t>
            </a:r>
            <a:r>
              <a:rPr lang="zh-CN" altLang="en-US" sz="1400" dirty="0" smtClean="0"/>
              <a:t>不违反任何性质，但是到通过</a:t>
            </a:r>
            <a:r>
              <a:rPr lang="en-US" altLang="zh-CN" sz="1400" dirty="0" smtClean="0"/>
              <a:t>N</a:t>
            </a:r>
            <a:r>
              <a:rPr lang="zh-CN" altLang="en-US" sz="1400" dirty="0" smtClean="0"/>
              <a:t>的路径仍少了一个黑节点，需要再把对</a:t>
            </a:r>
            <a:r>
              <a:rPr lang="en-US" altLang="zh-CN" sz="1400" dirty="0" smtClean="0"/>
              <a:t>N</a:t>
            </a:r>
            <a:r>
              <a:rPr lang="zh-CN" altLang="en-US" sz="1400" dirty="0" smtClean="0"/>
              <a:t>进行一次检索，并作相应的操作才可以平衡（暂且不管往下看）。</a:t>
            </a:r>
          </a:p>
          <a:p>
            <a:endParaRPr lang="zh-CN" altLang="en-US" dirty="0"/>
          </a:p>
        </p:txBody>
      </p:sp>
      <p:pic>
        <p:nvPicPr>
          <p:cNvPr id="6146" name="Picture 2"/>
          <p:cNvPicPr>
            <a:picLocks noChangeAspect="1" noChangeArrowheads="1"/>
          </p:cNvPicPr>
          <p:nvPr/>
        </p:nvPicPr>
        <p:blipFill>
          <a:blip r:embed="rId2"/>
          <a:srcRect/>
          <a:stretch>
            <a:fillRect/>
          </a:stretch>
        </p:blipFill>
        <p:spPr bwMode="auto">
          <a:xfrm>
            <a:off x="4500562" y="2643188"/>
            <a:ext cx="3643338" cy="19808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7158" y="142858"/>
            <a:ext cx="2114681" cy="369332"/>
          </a:xfrm>
          <a:prstGeom prst="rect">
            <a:avLst/>
          </a:prstGeom>
        </p:spPr>
        <p:txBody>
          <a:bodyPr wrap="none">
            <a:spAutoFit/>
          </a:bodyPr>
          <a:lstStyle/>
          <a:p>
            <a:r>
              <a:rPr lang="zh-CN" altLang="en-US" b="1" dirty="0" smtClean="0"/>
              <a:t>红黑树</a:t>
            </a:r>
            <a:r>
              <a:rPr lang="en-US" altLang="zh-CN" b="1" dirty="0" smtClean="0"/>
              <a:t>-</a:t>
            </a:r>
            <a:r>
              <a:rPr lang="zh-CN" altLang="en-US" b="1" dirty="0" smtClean="0"/>
              <a:t>删除操作：</a:t>
            </a:r>
            <a:endParaRPr lang="zh-CN" altLang="en-US" b="1" dirty="0"/>
          </a:p>
        </p:txBody>
      </p:sp>
      <p:sp>
        <p:nvSpPr>
          <p:cNvPr id="6" name="TextBox 5"/>
          <p:cNvSpPr txBox="1"/>
          <p:nvPr/>
        </p:nvSpPr>
        <p:spPr>
          <a:xfrm>
            <a:off x="500034" y="571486"/>
            <a:ext cx="4429156" cy="2308324"/>
          </a:xfrm>
          <a:prstGeom prst="rect">
            <a:avLst/>
          </a:prstGeom>
          <a:noFill/>
        </p:spPr>
        <p:txBody>
          <a:bodyPr wrap="square" rtlCol="0">
            <a:spAutoFit/>
          </a:bodyPr>
          <a:lstStyle/>
          <a:p>
            <a:r>
              <a:rPr lang="zh-CN" altLang="en-US" sz="1400" b="1" dirty="0" smtClean="0"/>
              <a:t>情形</a:t>
            </a:r>
            <a:r>
              <a:rPr lang="en-US" altLang="zh-CN" sz="1400" b="1" dirty="0" smtClean="0"/>
              <a:t>2</a:t>
            </a:r>
            <a:r>
              <a:rPr lang="zh-CN" altLang="en-US" sz="1400" dirty="0" smtClean="0"/>
              <a:t>：</a:t>
            </a:r>
            <a:r>
              <a:rPr lang="en-US" altLang="zh-CN" sz="1400" dirty="0" smtClean="0"/>
              <a:t>P</a:t>
            </a:r>
            <a:r>
              <a:rPr lang="zh-CN" altLang="en-US" sz="1400" dirty="0" smtClean="0"/>
              <a:t>、</a:t>
            </a:r>
            <a:r>
              <a:rPr lang="en-US" altLang="zh-CN" sz="1400" dirty="0" smtClean="0"/>
              <a:t>S</a:t>
            </a:r>
            <a:r>
              <a:rPr lang="zh-CN" altLang="en-US" sz="1400" dirty="0" smtClean="0"/>
              <a:t>及</a:t>
            </a:r>
            <a:r>
              <a:rPr lang="en-US" altLang="zh-CN" sz="1400" dirty="0" smtClean="0"/>
              <a:t>S</a:t>
            </a:r>
            <a:r>
              <a:rPr lang="zh-CN" altLang="en-US" sz="1400" dirty="0" smtClean="0"/>
              <a:t>的孩子们都为黑。</a:t>
            </a:r>
          </a:p>
          <a:p>
            <a:r>
              <a:rPr lang="zh-CN" altLang="en-US" sz="1400" dirty="0" smtClean="0"/>
              <a:t>操作：</a:t>
            </a:r>
            <a:r>
              <a:rPr lang="en-US" altLang="zh-CN" sz="1400" dirty="0" smtClean="0"/>
              <a:t>S</a:t>
            </a:r>
            <a:r>
              <a:rPr lang="zh-CN" altLang="en-US" sz="1400" dirty="0" smtClean="0"/>
              <a:t>改为红色，未结束。</a:t>
            </a:r>
            <a:br>
              <a:rPr lang="zh-CN" altLang="en-US" sz="1400" dirty="0" smtClean="0"/>
            </a:br>
            <a:r>
              <a:rPr lang="zh-CN" altLang="en-US" sz="1400" dirty="0" smtClean="0"/>
              <a:t>解析：</a:t>
            </a:r>
            <a:r>
              <a:rPr lang="en-US" altLang="zh-CN" sz="1400" dirty="0" smtClean="0"/>
              <a:t>S</a:t>
            </a:r>
            <a:r>
              <a:rPr lang="zh-CN" altLang="en-US" sz="1400" dirty="0" smtClean="0"/>
              <a:t>变为红色后经过</a:t>
            </a:r>
            <a:r>
              <a:rPr lang="en-US" altLang="zh-CN" sz="1400" dirty="0" smtClean="0"/>
              <a:t>S</a:t>
            </a:r>
            <a:r>
              <a:rPr lang="zh-CN" altLang="en-US" sz="1400" dirty="0" smtClean="0"/>
              <a:t>节点的路径的黑节点数目也减少了</a:t>
            </a:r>
            <a:r>
              <a:rPr lang="en-US" altLang="zh-CN" sz="1400" dirty="0" smtClean="0"/>
              <a:t>1</a:t>
            </a:r>
            <a:r>
              <a:rPr lang="zh-CN" altLang="en-US" sz="1400" dirty="0" smtClean="0"/>
              <a:t>，那个从</a:t>
            </a:r>
            <a:r>
              <a:rPr lang="en-US" altLang="zh-CN" sz="1400" dirty="0" smtClean="0"/>
              <a:t>P</a:t>
            </a:r>
            <a:r>
              <a:rPr lang="zh-CN" altLang="en-US" sz="1400" dirty="0" smtClean="0"/>
              <a:t>出发到其叶子节点到所有路径所包含的黑节点数目（记为</a:t>
            </a:r>
            <a:r>
              <a:rPr lang="en-US" altLang="zh-CN" sz="1400" dirty="0" smtClean="0"/>
              <a:t>num</a:t>
            </a:r>
            <a:r>
              <a:rPr lang="zh-CN" altLang="en-US" sz="1400" dirty="0" smtClean="0"/>
              <a:t>）相等了。但是这个</a:t>
            </a:r>
            <a:r>
              <a:rPr lang="en-US" altLang="zh-CN" sz="1400" dirty="0" smtClean="0"/>
              <a:t>num</a:t>
            </a:r>
            <a:r>
              <a:rPr lang="zh-CN" altLang="en-US" sz="1400" dirty="0" smtClean="0"/>
              <a:t>比之前少了</a:t>
            </a:r>
            <a:r>
              <a:rPr lang="en-US" altLang="zh-CN" sz="1400" dirty="0" smtClean="0"/>
              <a:t>1</a:t>
            </a:r>
            <a:r>
              <a:rPr lang="zh-CN" altLang="en-US" sz="1400" dirty="0" smtClean="0"/>
              <a:t>，因为左右子树中的黑节点数目都减少了！一般地，</a:t>
            </a:r>
            <a:r>
              <a:rPr lang="en-US" altLang="zh-CN" sz="1400" dirty="0" smtClean="0"/>
              <a:t>P</a:t>
            </a:r>
            <a:r>
              <a:rPr lang="zh-CN" altLang="en-US" sz="1400" dirty="0" smtClean="0"/>
              <a:t>是他父节点</a:t>
            </a:r>
            <a:r>
              <a:rPr lang="en-US" altLang="zh-CN" sz="1400" dirty="0" smtClean="0"/>
              <a:t>G</a:t>
            </a:r>
            <a:r>
              <a:rPr lang="zh-CN" altLang="en-US" sz="1400" dirty="0" smtClean="0"/>
              <a:t>的一个孩子，那么由</a:t>
            </a:r>
            <a:r>
              <a:rPr lang="en-US" altLang="zh-CN" sz="1400" dirty="0" smtClean="0"/>
              <a:t>G</a:t>
            </a:r>
            <a:r>
              <a:rPr lang="zh-CN" altLang="en-US" sz="1400" dirty="0" smtClean="0"/>
              <a:t>到其叶子节点的黑节点数目就不相等了，所以说没有结束，需把</a:t>
            </a:r>
            <a:r>
              <a:rPr lang="en-US" altLang="zh-CN" sz="1400" dirty="0" smtClean="0"/>
              <a:t>P</a:t>
            </a:r>
            <a:r>
              <a:rPr lang="zh-CN" altLang="en-US" sz="1400" dirty="0" smtClean="0"/>
              <a:t>当做新的起始点开始向上检索。</a:t>
            </a:r>
          </a:p>
          <a:p>
            <a:endParaRPr lang="zh-CN" altLang="en-US" dirty="0"/>
          </a:p>
        </p:txBody>
      </p:sp>
      <p:sp>
        <p:nvSpPr>
          <p:cNvPr id="8" name="TextBox 7"/>
          <p:cNvSpPr txBox="1"/>
          <p:nvPr/>
        </p:nvSpPr>
        <p:spPr>
          <a:xfrm>
            <a:off x="500034" y="2714626"/>
            <a:ext cx="4000528" cy="2092881"/>
          </a:xfrm>
          <a:prstGeom prst="rect">
            <a:avLst/>
          </a:prstGeom>
          <a:noFill/>
        </p:spPr>
        <p:txBody>
          <a:bodyPr wrap="square" rtlCol="0">
            <a:spAutoFit/>
          </a:bodyPr>
          <a:lstStyle/>
          <a:p>
            <a:r>
              <a:rPr lang="zh-CN" altLang="en-US" sz="1400" b="1" dirty="0" smtClean="0"/>
              <a:t>情形</a:t>
            </a:r>
            <a:r>
              <a:rPr lang="en-US" altLang="zh-CN" sz="1400" b="1" dirty="0" smtClean="0"/>
              <a:t>3</a:t>
            </a:r>
            <a:r>
              <a:rPr lang="zh-CN" altLang="en-US" sz="1400" dirty="0" smtClean="0"/>
              <a:t>：</a:t>
            </a:r>
            <a:r>
              <a:rPr lang="en-US" altLang="zh-CN" sz="1400" dirty="0" smtClean="0"/>
              <a:t>P</a:t>
            </a:r>
            <a:r>
              <a:rPr lang="zh-CN" altLang="en-US" sz="1400" dirty="0" smtClean="0"/>
              <a:t>为红（</a:t>
            </a:r>
            <a:r>
              <a:rPr lang="en-US" altLang="zh-CN" sz="1400" dirty="0" smtClean="0"/>
              <a:t>S</a:t>
            </a:r>
            <a:r>
              <a:rPr lang="zh-CN" altLang="en-US" sz="1400" dirty="0" smtClean="0"/>
              <a:t>一定为黑），</a:t>
            </a:r>
            <a:r>
              <a:rPr lang="en-US" altLang="zh-CN" sz="1400" dirty="0" smtClean="0"/>
              <a:t>S</a:t>
            </a:r>
            <a:r>
              <a:rPr lang="zh-CN" altLang="en-US" sz="1400" dirty="0" smtClean="0"/>
              <a:t>的孩子们都为黑。</a:t>
            </a:r>
          </a:p>
          <a:p>
            <a:r>
              <a:rPr lang="zh-CN" altLang="en-US" sz="1400" dirty="0" smtClean="0"/>
              <a:t> </a:t>
            </a:r>
          </a:p>
          <a:p>
            <a:r>
              <a:rPr lang="zh-CN" altLang="en-US" sz="1400" dirty="0" smtClean="0"/>
              <a:t>操作：</a:t>
            </a:r>
            <a:r>
              <a:rPr lang="en-US" altLang="zh-CN" sz="1400" dirty="0" smtClean="0"/>
              <a:t>P</a:t>
            </a:r>
            <a:r>
              <a:rPr lang="zh-CN" altLang="en-US" sz="1400" dirty="0" smtClean="0"/>
              <a:t>该为黑，</a:t>
            </a:r>
            <a:r>
              <a:rPr lang="en-US" altLang="zh-CN" sz="1400" dirty="0" smtClean="0"/>
              <a:t>S</a:t>
            </a:r>
            <a:r>
              <a:rPr lang="zh-CN" altLang="en-US" sz="1400" dirty="0" smtClean="0"/>
              <a:t>改为红，结束。</a:t>
            </a:r>
          </a:p>
          <a:p>
            <a:r>
              <a:rPr lang="zh-CN" altLang="en-US" sz="1400" dirty="0" smtClean="0"/>
              <a:t>解析：这种情况最简单了，既然</a:t>
            </a:r>
            <a:r>
              <a:rPr lang="en-US" altLang="zh-CN" sz="1400" dirty="0" smtClean="0"/>
              <a:t>N</a:t>
            </a:r>
            <a:r>
              <a:rPr lang="zh-CN" altLang="en-US" sz="1400" dirty="0" smtClean="0"/>
              <a:t>这边少了一个黑节点，那么</a:t>
            </a:r>
            <a:r>
              <a:rPr lang="en-US" altLang="zh-CN" sz="1400" dirty="0" smtClean="0"/>
              <a:t>S</a:t>
            </a:r>
            <a:r>
              <a:rPr lang="zh-CN" altLang="en-US" sz="1400" dirty="0" smtClean="0"/>
              <a:t>这边就拿出了一个黑节点来共享一下，这样一来，</a:t>
            </a:r>
            <a:r>
              <a:rPr lang="en-US" altLang="zh-CN" sz="1400" dirty="0" smtClean="0"/>
              <a:t>S</a:t>
            </a:r>
            <a:r>
              <a:rPr lang="zh-CN" altLang="en-US" sz="1400" dirty="0" smtClean="0"/>
              <a:t>这边没少一个黑节点，而</a:t>
            </a:r>
            <a:r>
              <a:rPr lang="en-US" altLang="zh-CN" sz="1400" dirty="0" smtClean="0"/>
              <a:t>N</a:t>
            </a:r>
            <a:r>
              <a:rPr lang="zh-CN" altLang="en-US" sz="1400" dirty="0" smtClean="0"/>
              <a:t>这边便多了一个黑节点，这样就恢复了平衡，多么美好的事情哈！</a:t>
            </a:r>
          </a:p>
          <a:p>
            <a:endParaRPr lang="zh-CN" altLang="en-US" dirty="0"/>
          </a:p>
        </p:txBody>
      </p:sp>
      <p:pic>
        <p:nvPicPr>
          <p:cNvPr id="7170" name="Picture 2"/>
          <p:cNvPicPr>
            <a:picLocks noChangeAspect="1" noChangeArrowheads="1"/>
          </p:cNvPicPr>
          <p:nvPr/>
        </p:nvPicPr>
        <p:blipFill>
          <a:blip r:embed="rId2"/>
          <a:srcRect/>
          <a:stretch>
            <a:fillRect/>
          </a:stretch>
        </p:blipFill>
        <p:spPr bwMode="auto">
          <a:xfrm>
            <a:off x="5072066" y="642924"/>
            <a:ext cx="3940640" cy="2000264"/>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5000628" y="2643188"/>
            <a:ext cx="3500462" cy="19301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5166</TotalTime>
  <Words>2139</Words>
  <Application>Microsoft Office PowerPoint</Application>
  <PresentationFormat>全屏显示(16:9)</PresentationFormat>
  <Paragraphs>152</Paragraphs>
  <Slides>25</Slides>
  <Notes>2</Notes>
  <HiddenSlides>0</HiddenSlides>
  <MMClips>0</MMClips>
  <ScaleCrop>false</ScaleCrop>
  <HeadingPairs>
    <vt:vector size="6" baseType="variant">
      <vt:variant>
        <vt:lpstr>主题</vt:lpstr>
      </vt:variant>
      <vt:variant>
        <vt:i4>4</vt:i4>
      </vt:variant>
      <vt:variant>
        <vt:lpstr>嵌入 OLE 服务器</vt:lpstr>
      </vt:variant>
      <vt:variant>
        <vt:i4>1</vt:i4>
      </vt:variant>
      <vt:variant>
        <vt:lpstr>幻灯片标题</vt:lpstr>
      </vt:variant>
      <vt:variant>
        <vt:i4>25</vt:i4>
      </vt:variant>
    </vt:vector>
  </HeadingPairs>
  <TitlesOfParts>
    <vt:vector size="30" baseType="lpstr">
      <vt:lpstr>Office 主题</vt:lpstr>
      <vt:lpstr>自定义设计方案</vt:lpstr>
      <vt:lpstr>1_自定义设计方案</vt:lpstr>
      <vt:lpstr>2_自定义设计方案</vt:lpstr>
      <vt:lpstr>包装程序外壳对象</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B-树（B树）</vt:lpstr>
      <vt:lpstr>B-树特性</vt:lpstr>
      <vt:lpstr>幻灯片 15</vt:lpstr>
      <vt:lpstr>幻灯片 16</vt:lpstr>
      <vt:lpstr>幻灯片 17</vt:lpstr>
      <vt:lpstr>幻灯片 18</vt:lpstr>
      <vt:lpstr>幻灯片 19</vt:lpstr>
      <vt:lpstr>B+树</vt:lpstr>
      <vt:lpstr>B+树</vt:lpstr>
      <vt:lpstr>幻灯片 22</vt:lpstr>
      <vt:lpstr>幻灯片 23</vt:lpstr>
      <vt:lpstr>幻灯片 24</vt:lpstr>
      <vt:lpstr>幻灯片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lijing</dc:creator>
  <cp:lastModifiedBy>fucheng</cp:lastModifiedBy>
  <cp:revision>519</cp:revision>
  <dcterms:created xsi:type="dcterms:W3CDTF">2014-06-18T08:36:17Z</dcterms:created>
  <dcterms:modified xsi:type="dcterms:W3CDTF">2015-11-19T11:41:00Z</dcterms:modified>
</cp:coreProperties>
</file>