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87A33"/>
    <a:srgbClr val="0ABD5E"/>
    <a:srgbClr val="08D368"/>
    <a:srgbClr val="08C4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4"/>
    <p:restoredTop sz="94658"/>
  </p:normalViewPr>
  <p:slideViewPr>
    <p:cSldViewPr snapToGrid="0">
      <p:cViewPr>
        <p:scale>
          <a:sx n="400" d="100"/>
          <a:sy n="400" d="100"/>
        </p:scale>
        <p:origin x="-14936" y="-7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1CA40-5866-A013-EF2D-EDB1671CBD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29C9A1-BC63-B607-0DFC-A280AEADF7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EE28E-3F78-40A7-91A2-95B71CCF6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C038-013C-4B48-A82F-EA053D9335E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700C9-3A99-40AD-D1E7-648276A8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6FD2-D7DB-3316-72D9-045EF17A5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7118-8D2E-BD44-88E1-99EAB99A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33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194A-841D-E383-1362-53CE35030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41E8EA-6B21-C974-BD98-1BD998632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ED5D28-499E-496E-839C-ED515B7C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C038-013C-4B48-A82F-EA053D9335E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326DB-C8E5-B227-6033-571D2E49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10B68-5CF1-65A4-6B3B-192D15AF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7118-8D2E-BD44-88E1-99EAB99A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177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B0D47E-B11F-D1F4-5EBB-EE85C8807E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C8BA12-E03E-93BF-2918-D795DF5C97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97BAE6-88B9-1BFD-0C29-49969BC16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C038-013C-4B48-A82F-EA053D9335E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D220AB-72EF-4D51-2FC2-B0B2B04A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500BC-0378-46B1-2437-661756B9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7118-8D2E-BD44-88E1-99EAB99A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4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D6495-3A1E-8C24-3A3E-2E8796C1B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6D5AF-B0BB-40A3-C262-3249005B0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DEBA14-7FCE-EAA5-0EA9-538FACE6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C038-013C-4B48-A82F-EA053D9335E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FB7E1-4302-C7A0-DAFB-6C7113CA1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ED6CE5-7771-2E53-463D-823646F5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7118-8D2E-BD44-88E1-99EAB99A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2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302AA-01B7-28CD-A752-4FD28B6C7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570DD-9F0D-1290-444D-9DE329E89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033C4-A400-A4CA-FC95-1A85CC7F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C038-013C-4B48-A82F-EA053D9335E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EEF20-F954-373E-D869-C0C110CDC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1A741D-38B2-9F40-0CE4-8FF33ABB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7118-8D2E-BD44-88E1-99EAB99A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31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3AF1B-821E-7EB7-DB14-DCD30CD11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FE736-46A5-D03B-CA9B-2D56D957A5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4F843-8810-D2FD-114D-69F1B1B4FE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2DB20-5444-60FC-74B8-AC75B4B07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C038-013C-4B48-A82F-EA053D9335E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7DAEE6-03A9-45BB-6B65-E6E8C0193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5DA609-48E7-DD68-8E70-0E426679F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7118-8D2E-BD44-88E1-99EAB99A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77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25D1A-5C9A-9A20-1FEF-9EC39E258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80898A-4BBF-3E15-6E66-0E073F7C6E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65F56-6E79-5CFF-9386-267F18AF9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7247CF-FD4F-4E0C-2DD5-17557F1450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F278D3-0E73-25ED-2AA5-1395E51F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37168F-7974-A8B2-54DF-9E2AF56C4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C038-013C-4B48-A82F-EA053D9335E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98326D-875A-4265-9A4A-4332DE3C7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9C5B72-E611-F5CA-4B24-763AD5843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7118-8D2E-BD44-88E1-99EAB99A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79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E190C-F15B-CBC2-6749-F2C2013E4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A4960-D047-8016-EC61-DA8CD573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C038-013C-4B48-A82F-EA053D9335E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4D63-7669-A53F-173C-1A8BA5A6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1D484-ACBC-2268-5F14-7C86B9291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7118-8D2E-BD44-88E1-99EAB99A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121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80C7CA-C36A-B164-79C4-7ED41A862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C038-013C-4B48-A82F-EA053D9335E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58994A-A15D-2E73-1B31-62E776829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F6AEE1-FD53-F648-1918-C626D4971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7118-8D2E-BD44-88E1-99EAB99A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038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D24C1-4831-DCFF-BCA9-EE745E50F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0BBB1-7D33-326F-5D91-5C4D87A97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BEA593-1042-F7E1-24F7-CF930AD1C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97750A-E85A-51E6-D25B-E3BFC5148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C038-013C-4B48-A82F-EA053D9335E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1F0D1-BCC7-6A63-4F2A-F1AE278DA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63034A-8712-E5E0-4461-166F92BDD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7118-8D2E-BD44-88E1-99EAB99A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327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9260C-3416-55DE-7785-BE34AFE98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728A0F-7DF8-488F-783D-65E03CA55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FBCE5-ABB2-0CA7-3802-D45AC32C25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D21B3-18EB-34C4-D9E1-9245CC1A5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EC038-013C-4B48-A82F-EA053D9335E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0CC2E0-2F87-E69E-6E51-11F01D710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744C9-7568-76FF-0B73-9D2CDDCC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47118-8D2E-BD44-88E1-99EAB99A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25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89BB15-DDED-AB2C-437A-D39017EC7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5A718-4F10-AAD7-2841-7ECAF6419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C16C85-DF62-3DC9-D78F-BD8D54B46C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1EC038-013C-4B48-A82F-EA053D9335E3}" type="datetimeFigureOut">
              <a:rPr lang="en-US" smtClean="0"/>
              <a:t>3/22/25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0F555-D60E-8B75-D4BB-3DAEAD3F5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916E9D-00E2-F64A-0F5C-2A6DCA349B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47118-8D2E-BD44-88E1-99EAB99AD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687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B140AFC7-899A-F9F1-E433-547451290B22}"/>
              </a:ext>
            </a:extLst>
          </p:cNvPr>
          <p:cNvSpPr/>
          <p:nvPr/>
        </p:nvSpPr>
        <p:spPr>
          <a:xfrm>
            <a:off x="3341497" y="2318759"/>
            <a:ext cx="914400" cy="9144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E585BA6-05BA-D9FF-293B-B493196EF600}"/>
              </a:ext>
            </a:extLst>
          </p:cNvPr>
          <p:cNvSpPr/>
          <p:nvPr/>
        </p:nvSpPr>
        <p:spPr>
          <a:xfrm>
            <a:off x="3266769" y="2318759"/>
            <a:ext cx="1060755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>
                <a:latin typeface="Arial Black" panose="020B0604020202020204" pitchFamily="34" charset="0"/>
                <a:ea typeface="AppleMyungjo" pitchFamily="2" charset="-127"/>
                <a:cs typeface="Arial Black" panose="020B0604020202020204" pitchFamily="34" charset="0"/>
              </a:rPr>
              <a:t>UNT </a:t>
            </a:r>
            <a:r>
              <a:rPr lang="en-US" sz="1600" b="1" dirty="0">
                <a:latin typeface="Arial Black" panose="020B0604020202020204" pitchFamily="34" charset="0"/>
                <a:ea typeface="AppleMyungjo" pitchFamily="2" charset="-127"/>
                <a:cs typeface="Arial Black" panose="020B0604020202020204" pitchFamily="34" charset="0"/>
              </a:rPr>
              <a:t>LLaVi</a:t>
            </a:r>
            <a:endParaRPr lang="en-US" sz="2600" b="1" dirty="0">
              <a:latin typeface="Arial Black" panose="020B0604020202020204" pitchFamily="34" charset="0"/>
              <a:ea typeface="AppleMyungjo" pitchFamily="2" charset="-127"/>
              <a:cs typeface="Arial Black" panose="020B0604020202020204" pitchFamily="34" charset="0"/>
            </a:endParaRP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6B53B5E-CB3E-3E32-6D4F-E95AB3DA4A2C}"/>
              </a:ext>
            </a:extLst>
          </p:cNvPr>
          <p:cNvSpPr/>
          <p:nvPr/>
        </p:nvSpPr>
        <p:spPr>
          <a:xfrm>
            <a:off x="3596680" y="3732889"/>
            <a:ext cx="914400" cy="914400"/>
          </a:xfrm>
          <a:prstGeom prst="roundRect">
            <a:avLst>
              <a:gd name="adj" fmla="val 9986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D319999-CC8D-87EF-31F2-53D9EDE12653}"/>
              </a:ext>
            </a:extLst>
          </p:cNvPr>
          <p:cNvSpPr/>
          <p:nvPr/>
        </p:nvSpPr>
        <p:spPr>
          <a:xfrm>
            <a:off x="3479421" y="3732889"/>
            <a:ext cx="1145742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 Black" panose="020B0604020202020204" pitchFamily="34" charset="0"/>
                <a:ea typeface="AppleMyungjo" pitchFamily="2" charset="-127"/>
                <a:cs typeface="Arial Black" panose="020B0604020202020204" pitchFamily="34" charset="0"/>
              </a:rPr>
              <a:t>UNT</a:t>
            </a:r>
            <a:endParaRPr lang="en-US" sz="2600" b="1" dirty="0">
              <a:latin typeface="Arial Black" panose="020B0604020202020204" pitchFamily="34" charset="0"/>
              <a:ea typeface="AppleMyungjo" pitchFamily="2" charset="-127"/>
              <a:cs typeface="Arial Black" panose="020B0604020202020204" pitchFamily="34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78814E14-1C57-A4FC-FCC9-8D754E081794}"/>
              </a:ext>
            </a:extLst>
          </p:cNvPr>
          <p:cNvSpPr/>
          <p:nvPr/>
        </p:nvSpPr>
        <p:spPr>
          <a:xfrm>
            <a:off x="6690755" y="3892378"/>
            <a:ext cx="914400" cy="914400"/>
          </a:xfrm>
          <a:prstGeom prst="roundRect">
            <a:avLst>
              <a:gd name="adj" fmla="val 9986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36000">
                <a:srgbClr val="08D368"/>
              </a:gs>
              <a:gs pos="70000">
                <a:srgbClr val="08C461"/>
              </a:gs>
              <a:gs pos="100000">
                <a:srgbClr val="0ABD5E"/>
              </a:gs>
            </a:gsLst>
            <a:lin ang="5400000" scaled="1"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7193972-47F0-7167-6135-AF871897CCA8}"/>
              </a:ext>
            </a:extLst>
          </p:cNvPr>
          <p:cNvSpPr/>
          <p:nvPr/>
        </p:nvSpPr>
        <p:spPr>
          <a:xfrm>
            <a:off x="6573496" y="3892378"/>
            <a:ext cx="1145742" cy="9144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latin typeface="Arial Black" panose="020B0604020202020204" pitchFamily="34" charset="0"/>
                <a:ea typeface="AppleMyungjo" pitchFamily="2" charset="-127"/>
                <a:cs typeface="Arial Black" panose="020B0604020202020204" pitchFamily="34" charset="0"/>
              </a:rPr>
              <a:t>UNT</a:t>
            </a:r>
            <a:endParaRPr lang="en-US" sz="2600" b="1" dirty="0">
              <a:latin typeface="Arial Black" panose="020B0604020202020204" pitchFamily="34" charset="0"/>
              <a:ea typeface="AppleMyungjo" pitchFamily="2" charset="-127"/>
              <a:cs typeface="Arial Black" panose="020B0604020202020204" pitchFamily="34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5A46A52-AD0F-C676-A437-A1744DE8A8D6}"/>
              </a:ext>
            </a:extLst>
          </p:cNvPr>
          <p:cNvGrpSpPr/>
          <p:nvPr/>
        </p:nvGrpSpPr>
        <p:grpSpPr>
          <a:xfrm>
            <a:off x="8342260" y="3892378"/>
            <a:ext cx="1145742" cy="914400"/>
            <a:chOff x="8342260" y="3892378"/>
            <a:chExt cx="1145742" cy="914400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AC9D183-40AC-BECB-8817-BD6F7BB4D450}"/>
                </a:ext>
              </a:extLst>
            </p:cNvPr>
            <p:cNvSpPr/>
            <p:nvPr/>
          </p:nvSpPr>
          <p:spPr>
            <a:xfrm>
              <a:off x="8459519" y="3892378"/>
              <a:ext cx="914400" cy="914400"/>
            </a:xfrm>
            <a:prstGeom prst="roundRect">
              <a:avLst>
                <a:gd name="adj" fmla="val 6167"/>
              </a:avLst>
            </a:prstGeom>
            <a:solidFill>
              <a:srgbClr val="087A33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079A911F-D612-2363-208A-D76C815E483A}"/>
                </a:ext>
              </a:extLst>
            </p:cNvPr>
            <p:cNvSpPr/>
            <p:nvPr/>
          </p:nvSpPr>
          <p:spPr>
            <a:xfrm>
              <a:off x="8342260" y="3892378"/>
              <a:ext cx="1145742" cy="914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 Black" panose="020B0604020202020204" pitchFamily="34" charset="0"/>
                  <a:ea typeface="AppleMyungjo" pitchFamily="2" charset="-127"/>
                  <a:cs typeface="Arial Black" panose="020B0604020202020204" pitchFamily="34" charset="0"/>
                </a:rPr>
                <a:t>UNT</a:t>
              </a:r>
              <a:endParaRPr lang="en-US" sz="2600" b="1" dirty="0">
                <a:latin typeface="Arial Black" panose="020B0604020202020204" pitchFamily="34" charset="0"/>
                <a:ea typeface="AppleMyungjo" pitchFamily="2" charset="-127"/>
                <a:cs typeface="Arial Black" panose="020B0604020202020204" pitchFamily="34" charset="0"/>
              </a:endParaRPr>
            </a:p>
          </p:txBody>
        </p:sp>
      </p:grpSp>
      <p:pic>
        <p:nvPicPr>
          <p:cNvPr id="11" name="Graphic 10">
            <a:extLst>
              <a:ext uri="{FF2B5EF4-FFF2-40B4-BE49-F238E27FC236}">
                <a16:creationId xmlns:a16="http://schemas.microsoft.com/office/drawing/2014/main" id="{48B8A937-69AC-BBB1-187F-8CFB62978C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75171" y="357937"/>
            <a:ext cx="7748340" cy="14087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DCCEC4-EE81-B9ED-5AC7-984F3C32C8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1094" y="1775944"/>
            <a:ext cx="2727314" cy="200003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E273663-E638-D8F6-1735-AE8F7BA445CB}"/>
              </a:ext>
            </a:extLst>
          </p:cNvPr>
          <p:cNvGrpSpPr/>
          <p:nvPr/>
        </p:nvGrpSpPr>
        <p:grpSpPr>
          <a:xfrm>
            <a:off x="1280328" y="2444578"/>
            <a:ext cx="1145742" cy="914400"/>
            <a:chOff x="8342260" y="3892378"/>
            <a:chExt cx="1145742" cy="914400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13D7A723-25D3-73E9-8ADB-D276FD1674DC}"/>
                </a:ext>
              </a:extLst>
            </p:cNvPr>
            <p:cNvSpPr/>
            <p:nvPr/>
          </p:nvSpPr>
          <p:spPr>
            <a:xfrm>
              <a:off x="8459519" y="3892378"/>
              <a:ext cx="914400" cy="914400"/>
            </a:xfrm>
            <a:prstGeom prst="roundRect">
              <a:avLst>
                <a:gd name="adj" fmla="val 9986"/>
              </a:avLst>
            </a:prstGeom>
            <a:solidFill>
              <a:srgbClr val="087A33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1BE29BB8-4CC1-7125-701D-2DB272E22CEA}"/>
                </a:ext>
              </a:extLst>
            </p:cNvPr>
            <p:cNvSpPr/>
            <p:nvPr/>
          </p:nvSpPr>
          <p:spPr>
            <a:xfrm>
              <a:off x="8342260" y="3892378"/>
              <a:ext cx="1145742" cy="914400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latin typeface="Arial Black" panose="020B0604020202020204" pitchFamily="34" charset="0"/>
                  <a:ea typeface="AppleMyungjo" pitchFamily="2" charset="-127"/>
                  <a:cs typeface="Arial Black" panose="020B0604020202020204" pitchFamily="34" charset="0"/>
                </a:rPr>
                <a:t>UNT</a:t>
              </a:r>
              <a:endParaRPr lang="en-US" sz="2600" b="1" dirty="0">
                <a:latin typeface="Arial Black" panose="020B0604020202020204" pitchFamily="34" charset="0"/>
                <a:ea typeface="AppleMyungjo" pitchFamily="2" charset="-127"/>
                <a:cs typeface="Arial Black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67403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6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Black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Fan, Heng</dc:creator>
  <cp:lastModifiedBy>Fan, Heng</cp:lastModifiedBy>
  <cp:revision>9</cp:revision>
  <dcterms:created xsi:type="dcterms:W3CDTF">2025-03-21T14:33:25Z</dcterms:created>
  <dcterms:modified xsi:type="dcterms:W3CDTF">2025-03-22T21:29:47Z</dcterms:modified>
</cp:coreProperties>
</file>