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22B"/>
    <a:srgbClr val="0ABD5E"/>
    <a:srgbClr val="23682B"/>
    <a:srgbClr val="236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8D76D-1191-A84C-AD4E-94511BF145FD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2D2B8-201D-BE4A-BFDB-6910AC41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2D2B8-201D-BE4A-BFDB-6910AC417F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9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A2B3-46F6-222B-F065-AB062D385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B4AC8-D5BD-0B11-5F53-43EE8B9DE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0D8DE-2E15-6868-9044-32531794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2B34-6234-5E4E-9C8E-0621DE94407B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6B39-8E4A-B001-2E6C-0629FEA4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B7232-3A8D-2327-A919-D2C0BCA0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597-9668-5D48-BFFF-0155426D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390E-62A9-FE0B-511D-DC2A7EF7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1BBB1-DBD6-3059-83E7-BE42FC7BC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C586-8EBB-5AEA-E9C3-92600BF6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2B34-6234-5E4E-9C8E-0621DE94407B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01AE-847E-5679-D74E-CB27322D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8C51-9AFC-B4FC-A8E9-6CEC7150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597-9668-5D48-BFFF-0155426D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5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D1876-6680-3EEA-9BBA-7DFD97C6B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E988B-C2E0-369E-0B40-B8620AA9B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FF15-3203-A456-8906-C1A13BFA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2B34-6234-5E4E-9C8E-0621DE94407B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932CF-8F9C-5EAC-7FA8-C416C76D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7A3D3-F5B2-A00C-A353-AD6A2920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597-9668-5D48-BFFF-0155426D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8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D0DA-2CD5-FEF3-689E-410E5371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2A462-5021-BC15-B572-2F9749FF4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46A5-41E5-53A2-2D37-86A8896F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2B34-6234-5E4E-9C8E-0621DE94407B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4B617-4A1F-28CF-4C93-994299B8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F89C-BCF1-5517-8AFA-32ECF73B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597-9668-5D48-BFFF-0155426D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61C-F5B8-F128-747F-999853C2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4E13C-4D83-9F98-5555-97A973EC2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98CE-D52F-FC46-106E-9C7CC9AA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2B34-6234-5E4E-9C8E-0621DE94407B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08FA5-86A9-ED6D-AD43-91543976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75260-4E09-7F52-ED36-AF408F848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597-9668-5D48-BFFF-0155426D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855F-F904-B49D-7E56-971B07D4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B516-3886-2026-699D-2FB8A5DBA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4C1F4-B3C0-5BD8-6F57-D8A0E6C3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1B21-DADD-6AE1-73D5-AB348DDF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2B34-6234-5E4E-9C8E-0621DE94407B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60751-662E-503D-897B-9743631B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0A0CC-7200-47FB-C797-B31FE93A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597-9668-5D48-BFFF-0155426D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FD5D-9555-5F4F-E7E6-4DC4288C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0C942-0B9B-3E75-8976-D189702A8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5A43F-9CB2-0549-CF96-4645E8E22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720CC-977A-8993-6C2F-C7FB4DC3D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25C28-276D-EF1B-1505-038469B88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84077-517C-7742-9556-ADA33761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2B34-6234-5E4E-9C8E-0621DE94407B}" type="datetimeFigureOut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5B87F-2B48-BDE2-1213-AEFC466D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5E385-E402-335E-F2B1-B696C333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597-9668-5D48-BFFF-0155426D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984A-7B54-9BAF-AF1C-27D35785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667B4-453F-4918-33F2-2B0CA0F4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2B34-6234-5E4E-9C8E-0621DE94407B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BE241-ABD0-3CB1-82DE-7A9EDE3C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956CB-8E0D-DC3A-639F-CD0D30DD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597-9668-5D48-BFFF-0155426D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587AA-E67D-DD17-09ED-48B6B86C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2B34-6234-5E4E-9C8E-0621DE94407B}" type="datetimeFigureOut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7088E-5299-F2C6-8A80-D1E48C21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2064F-088A-C1F4-C725-A195F08D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597-9668-5D48-BFFF-0155426D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2739-7F17-89AE-77DB-EE75AC70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84D0-68B1-C8BF-2211-981F0A66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F52EE-4E96-6FD6-AF4E-B306E5CB5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B046-2F47-833C-F757-8F635FF7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2B34-6234-5E4E-9C8E-0621DE94407B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C6EF6-07DA-917B-4BE4-614B0F02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54FFC-A41B-59EE-D737-25CA1B6B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597-9668-5D48-BFFF-0155426D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6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7834-983A-CCF8-AEAD-D4DD6109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32652-0D46-93C2-A402-DF68A9107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88FC2-BFF5-EC0C-9347-5F88B935F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BC4D2-13E9-EC94-B1FD-7B7F85C0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22B34-6234-5E4E-9C8E-0621DE94407B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3BF9C-FE39-CB80-BA2E-0DE54BE3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025B1-8838-3BE6-F0CC-3897C1E5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B597-9668-5D48-BFFF-0155426D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8D6A1-F78F-7761-D9A4-C551ACB9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5124D-A2BF-EEA2-F256-B5D29A930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78E33-6B07-0244-AA3D-3236B3D52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C22B34-6234-5E4E-9C8E-0621DE94407B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07E8-A837-F4C4-9160-0EC1C12B9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AD4CB-75A7-5450-C5C1-15DEE7E00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7B597-9668-5D48-BFFF-0155426D5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0C96E3E-C6E4-DE7E-C4F6-E4534CEB6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88205" y="3501985"/>
            <a:ext cx="1382738" cy="628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E412DB-78E6-4FEA-B3D0-BC9AA30D9A2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8701" y="1839509"/>
            <a:ext cx="5058293" cy="1348878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AD0DA6-00C1-233E-CD58-EDEF5A437B7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5482" y="572764"/>
            <a:ext cx="3774896" cy="100663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8A5D37-2406-9C38-D456-B5548E601A2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4631" b="34516"/>
          <a:stretch/>
        </p:blipFill>
        <p:spPr>
          <a:xfrm>
            <a:off x="0" y="2075022"/>
            <a:ext cx="5058293" cy="877852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E6544CC-D837-8D99-2B50-987E8E0E094D}"/>
              </a:ext>
            </a:extLst>
          </p:cNvPr>
          <p:cNvSpPr/>
          <p:nvPr/>
        </p:nvSpPr>
        <p:spPr>
          <a:xfrm>
            <a:off x="6923905" y="5482930"/>
            <a:ext cx="3533187" cy="8778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4792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4B93A-B3BE-EFB9-E098-B1297009086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40976" y="4748564"/>
            <a:ext cx="4787900" cy="683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BF9BA1-0E15-CC34-566D-0F47270B5B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26415"/>
            <a:ext cx="4787900" cy="170180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2349E-D026-6856-5B37-AA87C7BF0D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24234" y="5597450"/>
            <a:ext cx="1382738" cy="6285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72CCF5-EAC3-F369-3816-417BD7586E97}"/>
              </a:ext>
            </a:extLst>
          </p:cNvPr>
          <p:cNvSpPr/>
          <p:nvPr/>
        </p:nvSpPr>
        <p:spPr>
          <a:xfrm>
            <a:off x="1201479" y="572764"/>
            <a:ext cx="914400" cy="914400"/>
          </a:xfrm>
          <a:prstGeom prst="rect">
            <a:avLst/>
          </a:prstGeom>
          <a:solidFill>
            <a:srgbClr val="4792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Fan, Heng</dc:creator>
  <cp:lastModifiedBy>Fan, Heng</cp:lastModifiedBy>
  <cp:revision>12</cp:revision>
  <dcterms:created xsi:type="dcterms:W3CDTF">2025-03-21T18:19:27Z</dcterms:created>
  <dcterms:modified xsi:type="dcterms:W3CDTF">2025-03-22T22:55:27Z</dcterms:modified>
</cp:coreProperties>
</file>