
<file path=[Content_Types].xml><?xml version="1.0" encoding="utf-8"?>
<Types xmlns="http://schemas.openxmlformats.org/package/2006/content-types">
  <Default Extension="jpeg" ContentType="image/jpe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6" r:id="rId5"/>
    <p:sldId id="276" r:id="rId6"/>
    <p:sldId id="259" r:id="rId7"/>
    <p:sldId id="260" r:id="rId8"/>
    <p:sldId id="262" r:id="rId9"/>
    <p:sldId id="290" r:id="rId10"/>
    <p:sldId id="291" r:id="rId11"/>
    <p:sldId id="267" r:id="rId12"/>
    <p:sldId id="265" r:id="rId13"/>
    <p:sldId id="266" r:id="rId14"/>
    <p:sldId id="285" r:id="rId15"/>
    <p:sldId id="286" r:id="rId16"/>
    <p:sldId id="287" r:id="rId17"/>
    <p:sldId id="288" r:id="rId18"/>
    <p:sldId id="289" r:id="rId19"/>
    <p:sldId id="278" r:id="rId20"/>
    <p:sldId id="292" r:id="rId21"/>
    <p:sldId id="293" r:id="rId22"/>
    <p:sldId id="268" r:id="rId23"/>
    <p:sldId id="269" r:id="rId24"/>
    <p:sldId id="270" r:id="rId25"/>
    <p:sldId id="275" r:id="rId26"/>
    <p:sldId id="271" r:id="rId27"/>
    <p:sldId id="272" r:id="rId28"/>
    <p:sldId id="281" r:id="rId29"/>
    <p:sldId id="282" r:id="rId30"/>
    <p:sldId id="283" r:id="rId31"/>
    <p:sldId id="284" r:id="rId3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hy Zhang" initials="Cathy" lastIdx="1" clrIdx="0"/>
  <p:cmAuthor id="1" name="张瑶Jera" initials="张瑶Jera" lastIdx="6" clrIdx="1"/>
  <p:cmAuthor id="2" name="作者" initials="A" lastIdx="0" clrIdx="1"/>
  <p:cmAuthor id="4" name="getui" initials="g"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olidFill>
                  <a:srgbClr val="FF0000"/>
                </a:solidFill>
                <a:sym typeface="+mn-ea"/>
              </a:rPr>
              <a:t>cache-control</a:t>
            </a:r>
            <a:r>
              <a:rPr lang="zh-CN" altLang="en-US">
                <a:solidFill>
                  <a:srgbClr val="FF0000"/>
                </a:solidFill>
                <a:sym typeface="+mn-ea"/>
              </a:rPr>
              <a:t>可以分为以下几类</a:t>
            </a:r>
            <a:endParaRPr lang="zh-CN" altLang="en-US">
              <a:solidFill>
                <a:srgbClr val="FF0000"/>
              </a:solidFill>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50000"/>
              </a:lnSpc>
              <a:spcBef>
                <a:spcPts val="0"/>
              </a:spcBef>
              <a:spcAft>
                <a:spcPts val="0"/>
              </a:spcAft>
            </a:pPr>
            <a:r>
              <a:rPr lang="zh-CN" altLang="en-US" b="1">
                <a:latin typeface="Arial Bold" panose="020B0604020202090204" charset="0"/>
                <a:cs typeface="Arial Bold" panose="020B0604020202090204" charset="0"/>
                <a:sym typeface="+mn-ea"/>
              </a:rPr>
              <a:t>public</a:t>
            </a:r>
            <a:endParaRPr lang="zh-CN" altLang="en-US"/>
          </a:p>
          <a:p>
            <a:pPr>
              <a:lnSpc>
                <a:spcPct val="150000"/>
              </a:lnSpc>
              <a:spcBef>
                <a:spcPts val="0"/>
              </a:spcBef>
              <a:spcAft>
                <a:spcPts val="0"/>
              </a:spcAft>
            </a:pPr>
            <a:r>
              <a:rPr lang="zh-CN" altLang="en-US">
                <a:sym typeface="+mn-ea"/>
              </a:rPr>
              <a:t>表明响应可以被任何对象缓存。</a:t>
            </a:r>
            <a:endParaRPr lang="zh-CN" altLang="en-US">
              <a:sym typeface="+mn-ea"/>
            </a:endParaRPr>
          </a:p>
          <a:p>
            <a:pPr>
              <a:lnSpc>
                <a:spcPct val="150000"/>
              </a:lnSpc>
              <a:spcBef>
                <a:spcPts val="0"/>
              </a:spcBef>
              <a:spcAft>
                <a:spcPts val="0"/>
              </a:spcAft>
            </a:pPr>
            <a:r>
              <a:rPr lang="zh-CN" altLang="en-US">
                <a:sym typeface="+mn-ea"/>
              </a:rPr>
              <a:t>通俗的讲就是客户端和代理服务器都能缓存。</a:t>
            </a:r>
            <a:endParaRPr lang="zh-CN" altLang="en-US"/>
          </a:p>
          <a:p>
            <a:pPr>
              <a:lnSpc>
                <a:spcPct val="150000"/>
              </a:lnSpc>
              <a:spcBef>
                <a:spcPts val="0"/>
              </a:spcBef>
              <a:spcAft>
                <a:spcPts val="0"/>
              </a:spcAft>
            </a:pPr>
            <a:endParaRPr lang="zh-CN" altLang="en-US"/>
          </a:p>
          <a:p>
            <a:pPr>
              <a:lnSpc>
                <a:spcPct val="150000"/>
              </a:lnSpc>
              <a:spcBef>
                <a:spcPts val="0"/>
              </a:spcBef>
              <a:spcAft>
                <a:spcPts val="0"/>
              </a:spcAft>
            </a:pPr>
            <a:r>
              <a:rPr lang="zh-CN" altLang="en-US" b="1">
                <a:latin typeface="Arial Bold" panose="020B0604020202090204" charset="0"/>
                <a:cs typeface="Arial Bold" panose="020B0604020202090204" charset="0"/>
                <a:sym typeface="+mn-ea"/>
              </a:rPr>
              <a:t>private</a:t>
            </a:r>
            <a:endParaRPr lang="zh-CN" altLang="en-US"/>
          </a:p>
          <a:p>
            <a:pPr>
              <a:lnSpc>
                <a:spcPct val="150000"/>
              </a:lnSpc>
              <a:spcBef>
                <a:spcPts val="0"/>
              </a:spcBef>
              <a:spcAft>
                <a:spcPts val="0"/>
              </a:spcAft>
            </a:pPr>
            <a:r>
              <a:rPr lang="zh-CN" altLang="en-US">
                <a:sym typeface="+mn-ea"/>
              </a:rPr>
              <a:t>表明响应只能被单个用户缓存，不能作为共享缓存。</a:t>
            </a:r>
            <a:endParaRPr lang="zh-CN" altLang="en-US">
              <a:sym typeface="+mn-ea"/>
            </a:endParaRPr>
          </a:p>
          <a:p>
            <a:pPr>
              <a:lnSpc>
                <a:spcPct val="150000"/>
              </a:lnSpc>
              <a:spcBef>
                <a:spcPts val="0"/>
              </a:spcBef>
              <a:spcAft>
                <a:spcPts val="0"/>
              </a:spcAft>
            </a:pPr>
            <a:r>
              <a:rPr lang="zh-CN" altLang="en-US">
                <a:sym typeface="+mn-ea"/>
              </a:rPr>
              <a:t>通俗的讲就是只能客户端缓存。</a:t>
            </a:r>
            <a:endParaRPr lang="zh-CN" altLang="en-US"/>
          </a:p>
          <a:p>
            <a:pPr>
              <a:lnSpc>
                <a:spcPct val="150000"/>
              </a:lnSpc>
              <a:spcBef>
                <a:spcPts val="0"/>
              </a:spcBef>
              <a:spcAft>
                <a:spcPts val="0"/>
              </a:spcAft>
            </a:pPr>
            <a:endParaRPr lang="zh-CN" altLang="en-US"/>
          </a:p>
          <a:p>
            <a:pPr>
              <a:lnSpc>
                <a:spcPct val="150000"/>
              </a:lnSpc>
              <a:spcBef>
                <a:spcPts val="0"/>
              </a:spcBef>
              <a:spcAft>
                <a:spcPts val="0"/>
              </a:spcAft>
            </a:pPr>
            <a:r>
              <a:rPr lang="zh-CN" altLang="en-US" b="1">
                <a:latin typeface="Arial Bold" panose="020B0604020202090204" charset="0"/>
                <a:cs typeface="Arial Bold" panose="020B0604020202090204" charset="0"/>
                <a:sym typeface="+mn-ea"/>
              </a:rPr>
              <a:t>no-cache</a:t>
            </a:r>
            <a:endParaRPr lang="zh-CN" altLang="en-US"/>
          </a:p>
          <a:p>
            <a:pPr>
              <a:lnSpc>
                <a:spcPct val="150000"/>
              </a:lnSpc>
              <a:spcBef>
                <a:spcPts val="0"/>
              </a:spcBef>
              <a:spcAft>
                <a:spcPts val="0"/>
              </a:spcAft>
            </a:pPr>
            <a:r>
              <a:rPr lang="zh-CN" altLang="en-US">
                <a:sym typeface="+mn-ea"/>
              </a:rPr>
              <a:t>在发布缓存副本之前，强制要求缓存把请求提交给原始服务器进行验证。</a:t>
            </a:r>
            <a:endParaRPr lang="zh-CN" altLang="en-US">
              <a:sym typeface="+mn-ea"/>
            </a:endParaRPr>
          </a:p>
          <a:p>
            <a:pPr>
              <a:lnSpc>
                <a:spcPct val="150000"/>
              </a:lnSpc>
              <a:spcBef>
                <a:spcPts val="0"/>
              </a:spcBef>
              <a:spcAft>
                <a:spcPts val="0"/>
              </a:spcAft>
            </a:pPr>
            <a:r>
              <a:rPr lang="zh-CN" altLang="en-US">
                <a:sym typeface="+mn-ea"/>
              </a:rPr>
              <a:t>通俗的讲就是在使用缓存内容之前先要通过协商缓存的验证。</a:t>
            </a:r>
            <a:endParaRPr lang="zh-CN" altLang="en-US"/>
          </a:p>
          <a:p>
            <a:pPr>
              <a:lnSpc>
                <a:spcPct val="150000"/>
              </a:lnSpc>
              <a:spcBef>
                <a:spcPts val="0"/>
              </a:spcBef>
              <a:spcAft>
                <a:spcPts val="0"/>
              </a:spcAft>
            </a:pPr>
            <a:endParaRPr lang="zh-CN" altLang="en-US"/>
          </a:p>
          <a:p>
            <a:pPr>
              <a:lnSpc>
                <a:spcPct val="150000"/>
              </a:lnSpc>
              <a:spcBef>
                <a:spcPts val="0"/>
              </a:spcBef>
              <a:spcAft>
                <a:spcPts val="0"/>
              </a:spcAft>
            </a:pPr>
            <a:r>
              <a:rPr lang="zh-CN" altLang="en-US" b="1">
                <a:latin typeface="Arial Bold" panose="020B0604020202090204" charset="0"/>
                <a:cs typeface="Arial Bold" panose="020B0604020202090204" charset="0"/>
                <a:sym typeface="+mn-ea"/>
              </a:rPr>
              <a:t>no-store</a:t>
            </a:r>
            <a:endParaRPr lang="zh-CN" altLang="en-US"/>
          </a:p>
          <a:p>
            <a:pPr>
              <a:lnSpc>
                <a:spcPct val="150000"/>
              </a:lnSpc>
              <a:spcBef>
                <a:spcPts val="0"/>
              </a:spcBef>
              <a:spcAft>
                <a:spcPts val="0"/>
              </a:spcAft>
            </a:pPr>
            <a:r>
              <a:rPr lang="zh-CN" altLang="en-US">
                <a:sym typeface="+mn-ea"/>
              </a:rPr>
              <a:t>缓存不应存储有关客户端请求或服务器响应的任何内容，即不使用任何缓存。</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max-age=&lt;seconds&gt;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设置缓存存储的最大周期，超过这个时间缓存被认为过期(单位秒)。</a:t>
            </a:r>
            <a:endParaRPr lang="zh-CN" altLang="en-US">
              <a:latin typeface="Arial" panose="020B0604020202090204" pitchFamily="34" charset="0"/>
              <a:cs typeface="Arial" panose="020B0604020202090204" pitchFamily="34" charset="0"/>
              <a:sym typeface="+mn-ea"/>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rPr>
              <a:t>比如我设置了</a:t>
            </a:r>
            <a:r>
              <a:rPr lang="en-US" altLang="zh-CN">
                <a:latin typeface="Arial" panose="020B0604020202090204" pitchFamily="34" charset="0"/>
                <a:cs typeface="Arial" panose="020B0604020202090204" pitchFamily="34" charset="0"/>
              </a:rPr>
              <a:t>3600</a:t>
            </a:r>
            <a:r>
              <a:rPr lang="zh-CN" altLang="en-US">
                <a:latin typeface="Arial" panose="020B0604020202090204" pitchFamily="34" charset="0"/>
                <a:cs typeface="Arial" panose="020B0604020202090204" pitchFamily="34" charset="0"/>
              </a:rPr>
              <a:t>秒，那就代表一小时之后过期。</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s-maxage=&lt;seconds&gt;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覆盖max-age或者Expires头，但是仅适用于共享缓存，私有缓存会忽略它。</a:t>
            </a:r>
            <a:endParaRPr lang="zh-CN" altLang="en-US">
              <a:latin typeface="Arial" panose="020B0604020202090204" pitchFamily="34" charset="0"/>
              <a:cs typeface="Arial" panose="020B0604020202090204" pitchFamily="34" charset="0"/>
              <a:sym typeface="+mn-ea"/>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就是说s-maxage的优先级要高于max-age，但是它只能在响应头中起作用。</a:t>
            </a:r>
            <a:endParaRPr lang="zh-CN" altLang="en-US">
              <a:latin typeface="Arial" panose="020B0604020202090204" pitchFamily="34" charset="0"/>
              <a:cs typeface="Arial" panose="020B0604020202090204" pitchFamily="34" charset="0"/>
              <a:sym typeface="+mn-ea"/>
            </a:endParaRPr>
          </a:p>
          <a:p>
            <a:pPr>
              <a:lnSpc>
                <a:spcPct val="150000"/>
              </a:lnSpc>
              <a:spcBef>
                <a:spcPts val="0"/>
              </a:spcBef>
              <a:spcAft>
                <a:spcPts val="0"/>
              </a:spcAft>
            </a:pP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max-stale[=&lt;seconds&gt;]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表明客户端愿意接收一个已经过期的资源。</a:t>
            </a:r>
            <a:endParaRPr lang="zh-CN" altLang="en-US">
              <a:latin typeface="Arial" panose="020B0604020202090204" pitchFamily="34" charset="0"/>
              <a:cs typeface="Arial" panose="020B0604020202090204" pitchFamily="34" charset="0"/>
              <a:sym typeface="+mn-ea"/>
            </a:endParaRPr>
          </a:p>
          <a:p>
            <a:pPr>
              <a:lnSpc>
                <a:spcPct val="150000"/>
              </a:lnSpc>
              <a:spcBef>
                <a:spcPts val="0"/>
              </a:spcBef>
              <a:spcAft>
                <a:spcPts val="0"/>
              </a:spcAft>
            </a:pPr>
            <a:r>
              <a:rPr lang="zh-CN" altLang="en-US"/>
              <a:t>比如一个资源</a:t>
            </a:r>
            <a:r>
              <a:rPr lang="en-US" altLang="zh-CN"/>
              <a:t>6</a:t>
            </a:r>
            <a:r>
              <a:rPr lang="zh-CN" altLang="en-US"/>
              <a:t>点过期，我愿意接受过期</a:t>
            </a:r>
            <a:r>
              <a:rPr lang="en-US" altLang="zh-CN"/>
              <a:t>3600</a:t>
            </a:r>
            <a:r>
              <a:rPr lang="zh-CN" altLang="en-US"/>
              <a:t>秒内的，那我在</a:t>
            </a:r>
            <a:r>
              <a:rPr lang="en-US" altLang="zh-CN"/>
              <a:t>7</a:t>
            </a:r>
            <a:r>
              <a:rPr lang="zh-CN" altLang="en-US"/>
              <a:t>点前还能使用缓存。</a:t>
            </a:r>
            <a:endParaRPr lang="zh-CN" altLang="en-US"/>
          </a:p>
          <a:p>
            <a:pPr>
              <a:lnSpc>
                <a:spcPct val="150000"/>
              </a:lnSpc>
              <a:spcBef>
                <a:spcPts val="0"/>
              </a:spcBef>
              <a:spcAft>
                <a:spcPts val="0"/>
              </a:spcAft>
            </a:pPr>
            <a:endParaRPr lang="zh-CN" altLang="en-US"/>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min-fresh=&lt;seconds&gt;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表示客户端希望获取一个能在指定的秒数内保持其最新状态的响应。</a:t>
            </a:r>
            <a:endParaRPr lang="zh-CN" altLang="en-US">
              <a:latin typeface="Arial" panose="020B0604020202090204" pitchFamily="34" charset="0"/>
              <a:cs typeface="Arial" panose="020B0604020202090204" pitchFamily="34" charset="0"/>
              <a:sym typeface="+mn-ea"/>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比如说一个缓存</a:t>
            </a:r>
            <a:r>
              <a:rPr lang="en-US" altLang="zh-CN">
                <a:latin typeface="Arial" panose="020B0604020202090204" pitchFamily="34" charset="0"/>
                <a:cs typeface="Arial" panose="020B0604020202090204" pitchFamily="34" charset="0"/>
                <a:sym typeface="+mn-ea"/>
              </a:rPr>
              <a:t>6</a:t>
            </a:r>
            <a:r>
              <a:rPr lang="zh-CN" altLang="en-US">
                <a:latin typeface="Arial" panose="020B0604020202090204" pitchFamily="34" charset="0"/>
                <a:cs typeface="Arial" panose="020B0604020202090204" pitchFamily="34" charset="0"/>
                <a:sym typeface="+mn-ea"/>
              </a:rPr>
              <a:t>点过期，我设置</a:t>
            </a:r>
            <a:r>
              <a:rPr lang="en-US" altLang="zh-CN">
                <a:latin typeface="Arial" panose="020B0604020202090204" pitchFamily="34" charset="0"/>
                <a:cs typeface="Arial" panose="020B0604020202090204" pitchFamily="34" charset="0"/>
                <a:sym typeface="+mn-ea"/>
              </a:rPr>
              <a:t>min-fresh</a:t>
            </a:r>
            <a:r>
              <a:rPr lang="zh-CN" altLang="en-US">
                <a:latin typeface="Arial" panose="020B0604020202090204" pitchFamily="34" charset="0"/>
                <a:cs typeface="Arial" panose="020B0604020202090204" pitchFamily="34" charset="0"/>
                <a:sym typeface="+mn-ea"/>
              </a:rPr>
              <a:t>等于</a:t>
            </a:r>
            <a:r>
              <a:rPr lang="en-US" altLang="zh-CN">
                <a:latin typeface="Arial" panose="020B0604020202090204" pitchFamily="34" charset="0"/>
                <a:cs typeface="Arial" panose="020B0604020202090204" pitchFamily="34" charset="0"/>
                <a:sym typeface="+mn-ea"/>
              </a:rPr>
              <a:t>3600</a:t>
            </a:r>
            <a:r>
              <a:rPr lang="zh-CN" altLang="en-US">
                <a:latin typeface="Arial" panose="020B0604020202090204" pitchFamily="34" charset="0"/>
                <a:cs typeface="Arial" panose="020B0604020202090204" pitchFamily="34" charset="0"/>
                <a:sym typeface="+mn-ea"/>
              </a:rPr>
              <a:t>秒，那我在五点之后的时候去请求这个资源，就必须从服务器给我一个最新的，本地的缓存我不想用了。</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stale-while-revalidate=&lt;seconds&gt;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表明客户端愿意接受陈旧的响应，同时在后台异步检查新的响应。</a:t>
            </a:r>
            <a:endParaRPr lang="zh-CN" altLang="en-US">
              <a:latin typeface="Arial" panose="020B0604020202090204" pitchFamily="34" charset="0"/>
              <a:cs typeface="Arial" panose="020B0604020202090204" pitchFamily="34" charset="0"/>
              <a:sym typeface="+mn-ea"/>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比如说一个缓存</a:t>
            </a:r>
            <a:r>
              <a:rPr lang="en-US" altLang="zh-CN">
                <a:latin typeface="Arial" panose="020B0604020202090204" pitchFamily="34" charset="0"/>
                <a:cs typeface="Arial" panose="020B0604020202090204" pitchFamily="34" charset="0"/>
                <a:sym typeface="+mn-ea"/>
              </a:rPr>
              <a:t>6</a:t>
            </a:r>
            <a:r>
              <a:rPr lang="zh-CN" altLang="en-US">
                <a:latin typeface="Arial" panose="020B0604020202090204" pitchFamily="34" charset="0"/>
                <a:cs typeface="Arial" panose="020B0604020202090204" pitchFamily="34" charset="0"/>
                <a:sym typeface="+mn-ea"/>
              </a:rPr>
              <a:t>点过期，我设置这个字段的值为</a:t>
            </a:r>
            <a:r>
              <a:rPr lang="en-US" altLang="zh-CN">
                <a:latin typeface="Arial" panose="020B0604020202090204" pitchFamily="34" charset="0"/>
                <a:cs typeface="Arial" panose="020B0604020202090204" pitchFamily="34" charset="0"/>
                <a:sym typeface="+mn-ea"/>
              </a:rPr>
              <a:t>300</a:t>
            </a:r>
            <a:r>
              <a:rPr lang="zh-CN" altLang="en-US">
                <a:latin typeface="Arial" panose="020B0604020202090204" pitchFamily="34" charset="0"/>
                <a:cs typeface="Arial" panose="020B0604020202090204" pitchFamily="34" charset="0"/>
                <a:sym typeface="+mn-ea"/>
              </a:rPr>
              <a:t>秒，那我在</a:t>
            </a:r>
            <a:r>
              <a:rPr lang="en-US" altLang="zh-CN">
                <a:latin typeface="Arial" panose="020B0604020202090204" pitchFamily="34" charset="0"/>
                <a:cs typeface="Arial" panose="020B0604020202090204" pitchFamily="34" charset="0"/>
                <a:sym typeface="+mn-ea"/>
              </a:rPr>
              <a:t>6</a:t>
            </a:r>
            <a:r>
              <a:rPr lang="zh-CN" altLang="en-US">
                <a:latin typeface="Arial" panose="020B0604020202090204" pitchFamily="34" charset="0"/>
                <a:cs typeface="Arial" panose="020B0604020202090204" pitchFamily="34" charset="0"/>
                <a:sym typeface="+mn-ea"/>
              </a:rPr>
              <a:t>点</a:t>
            </a:r>
            <a:r>
              <a:rPr lang="en-US" altLang="zh-CN">
                <a:latin typeface="Arial" panose="020B0604020202090204" pitchFamily="34" charset="0"/>
                <a:cs typeface="Arial" panose="020B0604020202090204" pitchFamily="34" charset="0"/>
                <a:sym typeface="+mn-ea"/>
              </a:rPr>
              <a:t>05</a:t>
            </a:r>
            <a:r>
              <a:rPr lang="zh-CN" altLang="en-US">
                <a:latin typeface="Arial" panose="020B0604020202090204" pitchFamily="34" charset="0"/>
                <a:cs typeface="Arial" panose="020B0604020202090204" pitchFamily="34" charset="0"/>
                <a:sym typeface="+mn-ea"/>
              </a:rPr>
              <a:t>分之前的时候去请求这个资源，我可以直接使用缓存，但是同时客户端需要异步地去服务端去看看有没有最新的资源。</a:t>
            </a:r>
            <a:r>
              <a:rPr lang="en-US" altLang="zh-CN">
                <a:latin typeface="Arial" panose="020B0604020202090204" pitchFamily="34" charset="0"/>
                <a:cs typeface="Arial" panose="020B0604020202090204" pitchFamily="34" charset="0"/>
                <a:sym typeface="+mn-ea"/>
              </a:rPr>
              <a:t>6</a:t>
            </a:r>
            <a:r>
              <a:rPr lang="zh-CN" altLang="en-US">
                <a:latin typeface="Arial" panose="020B0604020202090204" pitchFamily="34" charset="0"/>
                <a:cs typeface="Arial" panose="020B0604020202090204" pitchFamily="34" charset="0"/>
                <a:sym typeface="+mn-ea"/>
              </a:rPr>
              <a:t>点</a:t>
            </a:r>
            <a:r>
              <a:rPr lang="en-US" altLang="zh-CN">
                <a:latin typeface="Arial" panose="020B0604020202090204" pitchFamily="34" charset="0"/>
                <a:cs typeface="Arial" panose="020B0604020202090204" pitchFamily="34" charset="0"/>
                <a:sym typeface="+mn-ea"/>
              </a:rPr>
              <a:t>05</a:t>
            </a:r>
            <a:r>
              <a:rPr lang="zh-CN" altLang="en-US">
                <a:latin typeface="Arial" panose="020B0604020202090204" pitchFamily="34" charset="0"/>
                <a:cs typeface="Arial" panose="020B0604020202090204" pitchFamily="34" charset="0"/>
                <a:sym typeface="+mn-ea"/>
              </a:rPr>
              <a:t>分以后我再次请求该资源，如果缓存里还是过期资源我就不用了，直接去服务器拿新资源。如果之前已经把新资源搞过来了，就继续走正常的缓存流程。</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stale-if-error=&lt;seconds&gt;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表示如果新的检查失败，则客户愿意接受陈旧的响应。</a:t>
            </a:r>
            <a:endParaRPr lang="zh-CN" altLang="en-US">
              <a:latin typeface="Arial" panose="020B0604020202090204" pitchFamily="34" charset="0"/>
              <a:cs typeface="Arial" panose="020B0604020202090204" pitchFamily="34" charset="0"/>
              <a:sym typeface="+mn-ea"/>
            </a:endParaRPr>
          </a:p>
          <a:p>
            <a:pPr>
              <a:lnSpc>
                <a:spcPct val="150000"/>
              </a:lnSpc>
              <a:spcBef>
                <a:spcPts val="0"/>
              </a:spcBef>
              <a:spcAft>
                <a:spcPts val="0"/>
              </a:spcAft>
            </a:pPr>
            <a:r>
              <a:rPr lang="zh-CN" altLang="en-US"/>
              <a:t>就是说一个缓存</a:t>
            </a:r>
            <a:r>
              <a:rPr lang="en-US" altLang="zh-CN"/>
              <a:t>6</a:t>
            </a:r>
            <a:r>
              <a:rPr lang="zh-CN" altLang="en-US"/>
              <a:t>点过期，我</a:t>
            </a:r>
            <a:r>
              <a:rPr lang="en-US" altLang="zh-CN"/>
              <a:t>6</a:t>
            </a:r>
            <a:r>
              <a:rPr lang="zh-CN" altLang="en-US"/>
              <a:t>点之后去请求这个资源，但是请求失败了，我可以凑合着先用缓存顶一下。</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50000"/>
              </a:lnSpc>
              <a:spcBef>
                <a:spcPts val="0"/>
              </a:spcBef>
              <a:spcAft>
                <a:spcPts val="0"/>
              </a:spcAft>
            </a:pPr>
            <a:r>
              <a:rPr lang="zh-CN" altLang="en-US">
                <a:latin typeface="Arial Bold" panose="020B0604020202090204" charset="0"/>
                <a:cs typeface="Arial Bold" panose="020B0604020202090204" charset="0"/>
                <a:sym typeface="+mn-ea"/>
              </a:rPr>
              <a:t>must-revalidate</a:t>
            </a: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sym typeface="+mn-ea"/>
              </a:rPr>
              <a:t>一旦资源过期，在成功向原始服务器验证之前，缓存不能用该资源响应后续请求。</a:t>
            </a:r>
            <a:endParaRPr lang="zh-CN" altLang="en-US">
              <a:latin typeface="Arial Bold" panose="020B0604020202090204" charset="0"/>
              <a:cs typeface="Arial Bold" panose="020B0604020202090204" charset="0"/>
            </a:endParaRPr>
          </a:p>
          <a:p>
            <a:pPr>
              <a:lnSpc>
                <a:spcPct val="150000"/>
              </a:lnSpc>
              <a:spcBef>
                <a:spcPts val="0"/>
              </a:spcBef>
              <a:spcAft>
                <a:spcPts val="0"/>
              </a:spcAft>
            </a:pP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sym typeface="+mn-ea"/>
              </a:rPr>
              <a:t>proxy-revalidate</a:t>
            </a: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sym typeface="+mn-ea"/>
              </a:rPr>
              <a:t>与</a:t>
            </a:r>
            <a:r>
              <a:rPr lang="zh-CN" altLang="en-US">
                <a:latin typeface="Arial" panose="020B0604020202090204" pitchFamily="34" charset="0"/>
                <a:cs typeface="Arial" panose="020B0604020202090204" pitchFamily="34" charset="0"/>
                <a:sym typeface="+mn-ea"/>
              </a:rPr>
              <a:t>must-revalidate</a:t>
            </a:r>
            <a:r>
              <a:rPr lang="zh-CN" altLang="en-US">
                <a:latin typeface="Arial Bold" panose="020B0604020202090204" charset="0"/>
                <a:cs typeface="Arial Bold" panose="020B0604020202090204" charset="0"/>
                <a:sym typeface="+mn-ea"/>
              </a:rPr>
              <a:t>作用相同，但它仅适用于共享缓存，并被私有缓存忽略。</a:t>
            </a:r>
            <a:endParaRPr lang="zh-CN" altLang="en-US">
              <a:latin typeface="Arial Bold" panose="020B0604020202090204" charset="0"/>
              <a:cs typeface="Arial Bold" panose="020B0604020202090204" charset="0"/>
            </a:endParaRPr>
          </a:p>
          <a:p>
            <a:pPr>
              <a:lnSpc>
                <a:spcPct val="150000"/>
              </a:lnSpc>
              <a:spcBef>
                <a:spcPts val="0"/>
              </a:spcBef>
              <a:spcAft>
                <a:spcPts val="0"/>
              </a:spcAft>
            </a:pP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sym typeface="+mn-ea"/>
              </a:rPr>
              <a:t>immutable</a:t>
            </a: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sym typeface="+mn-ea"/>
              </a:rPr>
              <a:t>表示响应正文不会随时间而改变。资源只要没过期就不会在服务器上发生改变，告诉客户端不要发送重新验证请求头（例如</a:t>
            </a:r>
            <a:r>
              <a:rPr lang="zh-CN" altLang="en-US">
                <a:latin typeface="Arial" panose="020B0604020202090204" pitchFamily="34" charset="0"/>
                <a:cs typeface="Arial" panose="020B0604020202090204" pitchFamily="34" charset="0"/>
                <a:sym typeface="+mn-ea"/>
              </a:rPr>
              <a:t>If-None-Match</a:t>
            </a:r>
            <a:r>
              <a:rPr lang="zh-CN" altLang="en-US">
                <a:latin typeface="Arial Bold" panose="020B0604020202090204" charset="0"/>
                <a:cs typeface="Arial Bold" panose="020B0604020202090204" charset="0"/>
                <a:sym typeface="+mn-ea"/>
              </a:rPr>
              <a:t>或</a:t>
            </a:r>
            <a:r>
              <a:rPr lang="zh-CN" altLang="en-US">
                <a:latin typeface="Arial" panose="020B0604020202090204" pitchFamily="34" charset="0"/>
                <a:cs typeface="Arial" panose="020B0604020202090204" pitchFamily="34" charset="0"/>
                <a:sym typeface="+mn-ea"/>
              </a:rPr>
              <a:t>If-Modified-Since</a:t>
            </a:r>
            <a:r>
              <a:rPr lang="zh-CN" altLang="en-US">
                <a:latin typeface="Arial Bold" panose="020B0604020202090204" charset="0"/>
                <a:cs typeface="Arial Bold" panose="020B0604020202090204" charset="0"/>
                <a:sym typeface="+mn-ea"/>
              </a:rPr>
              <a:t>）来检查更新。</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50000"/>
              </a:lnSpc>
              <a:spcBef>
                <a:spcPts val="0"/>
              </a:spcBef>
              <a:spcAft>
                <a:spcPts val="0"/>
              </a:spcAft>
            </a:pPr>
            <a:r>
              <a:rPr lang="zh-CN" altLang="en-US">
                <a:latin typeface="Arial Bold" panose="020B0604020202090204" charset="0"/>
                <a:cs typeface="Arial Bold" panose="020B0604020202090204" charset="0"/>
                <a:sym typeface="+mn-ea"/>
              </a:rPr>
              <a:t>no-transform</a:t>
            </a: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sym typeface="+mn-ea"/>
              </a:rPr>
              <a:t>不得对资源进行转换或转变。</a:t>
            </a:r>
            <a:endParaRPr lang="zh-CN" altLang="en-US">
              <a:latin typeface="Arial Bold" panose="020B0604020202090204" charset="0"/>
              <a:cs typeface="Arial Bold" panose="020B0604020202090204" charset="0"/>
              <a:sym typeface="+mn-ea"/>
            </a:endParaRPr>
          </a:p>
          <a:p>
            <a:pPr>
              <a:lnSpc>
                <a:spcPct val="150000"/>
              </a:lnSpc>
              <a:spcBef>
                <a:spcPts val="0"/>
              </a:spcBef>
              <a:spcAft>
                <a:spcPts val="0"/>
              </a:spcAft>
            </a:pPr>
            <a:r>
              <a:rPr lang="zh-CN" altLang="en-US">
                <a:latin typeface="Arial Bold" panose="020B0604020202090204" charset="0"/>
                <a:cs typeface="Arial Bold" panose="020B0604020202090204" charset="0"/>
                <a:sym typeface="+mn-ea"/>
              </a:rPr>
              <a:t>像一些编码方式啊类型之类的报文头部字段不能由代理修改。</a:t>
            </a:r>
            <a:endParaRPr lang="zh-CN" altLang="en-US">
              <a:latin typeface="Arial Bold" panose="020B0604020202090204" charset="0"/>
              <a:cs typeface="Arial Bold" panose="020B0604020202090204" charset="0"/>
              <a:sym typeface="+mn-ea"/>
            </a:endParaRPr>
          </a:p>
          <a:p>
            <a:pPr>
              <a:lnSpc>
                <a:spcPct val="150000"/>
              </a:lnSpc>
              <a:spcBef>
                <a:spcPts val="0"/>
              </a:spcBef>
              <a:spcAft>
                <a:spcPts val="0"/>
              </a:spcAft>
            </a:pPr>
            <a:r>
              <a:rPr lang="zh-CN" altLang="en-US">
                <a:latin typeface="Arial Bold" panose="020B0604020202090204" charset="0"/>
                <a:cs typeface="Arial Bold" panose="020B0604020202090204" charset="0"/>
                <a:sym typeface="+mn-ea"/>
              </a:rPr>
              <a:t>比如，有些代理为了节省缓存空间或者节约流量，会对图像格式进行转换，加上</a:t>
            </a:r>
            <a:r>
              <a:rPr lang="zh-CN" altLang="en-US">
                <a:latin typeface="Arial Bold" panose="020B0604020202090204" charset="0"/>
                <a:cs typeface="Arial Bold" panose="020B0604020202090204" charset="0"/>
                <a:sym typeface="+mn-ea"/>
              </a:rPr>
              <a:t>no-transform指令就表示不允许这样做。</a:t>
            </a:r>
            <a:endParaRPr lang="zh-CN" altLang="en-US">
              <a:latin typeface="Arial Bold" panose="020B0604020202090204" charset="0"/>
              <a:cs typeface="Arial Bold" panose="020B0604020202090204" charset="0"/>
            </a:endParaRPr>
          </a:p>
          <a:p>
            <a:pPr>
              <a:lnSpc>
                <a:spcPct val="150000"/>
              </a:lnSpc>
              <a:spcBef>
                <a:spcPts val="0"/>
              </a:spcBef>
              <a:spcAft>
                <a:spcPts val="0"/>
              </a:spcAft>
            </a:pP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sym typeface="+mn-ea"/>
              </a:rPr>
              <a:t>only-if-cached</a:t>
            </a: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sym typeface="+mn-ea"/>
              </a:rPr>
              <a:t>表明客户端只接受已缓存的响应，并且不要向原始服务器检查是否有更新的拷贝。</a:t>
            </a:r>
            <a:endParaRPr lang="zh-CN" altLang="en-US">
              <a:latin typeface="Arial Bold" panose="020B0604020202090204" charset="0"/>
              <a:cs typeface="Arial Bold" panose="020B0604020202090204" charset="0"/>
              <a:sym typeface="+mn-ea"/>
            </a:endParaRPr>
          </a:p>
          <a:p>
            <a:pPr>
              <a:lnSpc>
                <a:spcPct val="150000"/>
              </a:lnSpc>
              <a:spcBef>
                <a:spcPts val="0"/>
              </a:spcBef>
              <a:spcAft>
                <a:spcPts val="0"/>
              </a:spcAft>
            </a:pPr>
            <a:r>
              <a:rPr lang="zh-CN" altLang="en-US"/>
              <a:t>通俗的说就是对这个资源完全只使用缓存，若缓存没有命中，则返回503错误。</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（先读</a:t>
            </a:r>
            <a:r>
              <a:rPr lang="en-US" altLang="zh-CN"/>
              <a:t>PPT</a:t>
            </a:r>
            <a:r>
              <a:rPr lang="zh-CN" altLang="en-US"/>
              <a:t>）</a:t>
            </a:r>
            <a:endParaRPr lang="zh-CN" altLang="en-US"/>
          </a:p>
          <a:p>
            <a:r>
              <a:rPr lang="zh-CN" altLang="en-US"/>
              <a:t>强制缓存判断是否缓存的依据来自于是否超出某个时间或者某个时间段，而不关心服务器端文件是否已经更新，这可能会导致加载文件不是服务器端最新的内容，那我们如何获知服务器端内容是否已经发生了更新呢？此时我们需要用到协商缓存策略。</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相信大家在面试的过程中都遇到过面试官会出这样一道面试题：讲一讲</a:t>
            </a:r>
            <a:r>
              <a:rPr lang="en-US" altLang="zh-CN"/>
              <a:t>http</a:t>
            </a:r>
            <a:r>
              <a:rPr lang="zh-CN" altLang="en-US"/>
              <a:t>缓存（点击）</a:t>
            </a:r>
            <a:endParaRPr lang="zh-CN" altLang="en-US"/>
          </a:p>
          <a:p>
            <a:r>
              <a:rPr lang="zh-CN" altLang="en-US"/>
              <a:t>作为前端八股文，这已经是一道经典老题了。</a:t>
            </a:r>
            <a:endParaRPr lang="zh-CN" altLang="en-US"/>
          </a:p>
          <a:p>
            <a:r>
              <a:rPr lang="zh-CN" altLang="en-US"/>
              <a:t>讲一讲</a:t>
            </a:r>
            <a:r>
              <a:rPr lang="en-US" altLang="zh-CN"/>
              <a:t>http</a:t>
            </a:r>
            <a:r>
              <a:rPr lang="zh-CN" altLang="en-US"/>
              <a:t>缓存</a:t>
            </a:r>
            <a:endParaRPr lang="zh-CN" altLang="en-US"/>
          </a:p>
          <a:p>
            <a:r>
              <a:rPr lang="en-US" altLang="zh-CN">
                <a:solidFill>
                  <a:srgbClr val="00B0F0"/>
                </a:solidFill>
                <a:sym typeface="+mn-ea"/>
              </a:rPr>
              <a:t>http</a:t>
            </a:r>
            <a:r>
              <a:rPr lang="zh-CN" altLang="en-US">
                <a:solidFill>
                  <a:srgbClr val="00B0F0"/>
                </a:solidFill>
                <a:sym typeface="+mn-ea"/>
              </a:rPr>
              <a:t>缓存分为强制缓存和协商缓存</a:t>
            </a:r>
            <a:endParaRPr lang="zh-CN" altLang="en-US">
              <a:solidFill>
                <a:srgbClr val="00B0F0"/>
              </a:solidFill>
              <a:sym typeface="+mn-ea"/>
            </a:endParaRPr>
          </a:p>
          <a:p>
            <a:r>
              <a:rPr lang="zh-CN" altLang="en-US">
                <a:solidFill>
                  <a:schemeClr val="accent4">
                    <a:lumMod val="75000"/>
                  </a:schemeClr>
                </a:solidFill>
                <a:sym typeface="+mn-ea"/>
              </a:rPr>
              <a:t>有哪些区别</a:t>
            </a:r>
            <a:endParaRPr lang="zh-CN" altLang="en-US">
              <a:solidFill>
                <a:schemeClr val="accent4">
                  <a:lumMod val="75000"/>
                </a:schemeClr>
              </a:solidFill>
              <a:sym typeface="+mn-ea"/>
            </a:endParaRPr>
          </a:p>
          <a:p>
            <a:r>
              <a:rPr lang="zh-CN" altLang="en-US">
                <a:solidFill>
                  <a:srgbClr val="00B0F0"/>
                </a:solidFill>
                <a:sym typeface="+mn-ea"/>
              </a:rPr>
              <a:t>吧啦吧啦吧啦</a:t>
            </a:r>
            <a:endParaRPr lang="zh-CN" altLang="en-US">
              <a:solidFill>
                <a:srgbClr val="00B0F0"/>
              </a:solidFill>
              <a:sym typeface="+mn-ea"/>
            </a:endParaRPr>
          </a:p>
          <a:p>
            <a:r>
              <a:rPr lang="zh-CN" altLang="en-US">
                <a:solidFill>
                  <a:schemeClr val="accent4">
                    <a:lumMod val="75000"/>
                  </a:schemeClr>
                </a:solidFill>
                <a:sym typeface="+mn-ea"/>
              </a:rPr>
              <a:t>有哪些字段</a:t>
            </a:r>
            <a:endParaRPr lang="zh-CN" altLang="en-US">
              <a:solidFill>
                <a:schemeClr val="accent4">
                  <a:lumMod val="75000"/>
                </a:schemeClr>
              </a:solidFill>
            </a:endParaRPr>
          </a:p>
          <a:p>
            <a:r>
              <a:rPr lang="zh-CN" altLang="en-US">
                <a:solidFill>
                  <a:srgbClr val="00B0F0"/>
                </a:solidFill>
                <a:sym typeface="+mn-ea"/>
              </a:rPr>
              <a:t>阿巴阿巴阿巴</a:t>
            </a:r>
            <a:endParaRPr lang="zh-CN" altLang="en-US">
              <a:solidFill>
                <a:srgbClr val="00B0F0"/>
              </a:solidFill>
              <a:sym typeface="+mn-ea"/>
            </a:endParaRPr>
          </a:p>
          <a:p>
            <a:endParaRPr lang="zh-CN" altLang="en-US">
              <a:solidFill>
                <a:srgbClr val="00B0F0"/>
              </a:solidFill>
              <a:sym typeface="+mn-ea"/>
            </a:endParaRPr>
          </a:p>
          <a:p>
            <a:r>
              <a:rPr lang="zh-CN" altLang="en-US">
                <a:solidFill>
                  <a:srgbClr val="00B0F0"/>
                </a:solidFill>
                <a:sym typeface="+mn-ea"/>
              </a:rPr>
              <a:t>传统面试讲究点到为止，一般都是粗浅的问粗浅的答。</a:t>
            </a:r>
            <a:endParaRPr lang="zh-CN" altLang="en-US">
              <a:solidFill>
                <a:srgbClr val="00B0F0"/>
              </a:solidFill>
              <a:sym typeface="+mn-ea"/>
            </a:endParaRPr>
          </a:p>
          <a:p>
            <a:r>
              <a:rPr lang="zh-CN" altLang="en-US">
                <a:solidFill>
                  <a:srgbClr val="00B0F0"/>
                </a:solidFill>
                <a:sym typeface="+mn-ea"/>
              </a:rPr>
              <a:t>但是Http 缓存机制作为 web 性能优化的重要手段，对于从事 Web 开发的同学们来说，应该是知识体系库中的一个基础环节，同时对于有志成为前端架构师的同学来说是必备的知识技能。 </a:t>
            </a:r>
            <a:endParaRPr lang="zh-CN" altLang="en-US">
              <a:solidFill>
                <a:srgbClr val="00B0F0"/>
              </a:solidFill>
              <a:sym typeface="+mn-ea"/>
            </a:endParaRPr>
          </a:p>
          <a:p>
            <a:r>
              <a:rPr lang="zh-CN" altLang="en-US"/>
              <a:t>那我们为什么要掌握缓存，缓存有什么好的，不了解又会怎么样，我们先来说说缓存的优点和缺点。</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通过两图的对比，我们可以很清楚的发现，在协商缓存生效时，状态码为304，并且报文大小和请求时间大大减少。 </a:t>
            </a:r>
            <a:endParaRPr lang="zh-CN" altLang="en-US"/>
          </a:p>
          <a:p>
            <a:endParaRPr lang="zh-CN" altLang="en-US"/>
          </a:p>
          <a:p>
            <a:r>
              <a:rPr lang="zh-CN" altLang="en-US"/>
              <a:t>因为服务端在进行标识比较后，只返回header部分，通过状态码通知客户端使用缓存，不再需要将报文主体部分返回给客户端。</a:t>
            </a:r>
            <a:endParaRPr lang="zh-CN" altLang="en-US"/>
          </a:p>
          <a:p>
            <a:endParaRPr lang="zh-CN" altLang="en-US"/>
          </a:p>
          <a:p>
            <a:r>
              <a:rPr lang="zh-CN" altLang="en-US"/>
              <a:t>对于协商缓存来说，缓存标识的传递是我们着重需要理解的，它在请求头和响应头之间进行传递。下面就来讲讲协商缓存的标识到底是什么。</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浏览器在第一次访问资源时，服务器返回资源的同时，在响应头中添加 Last-Modified 这个字段，值是这个资源在服务器上的最后修改时间，浏览器接收后缓存文件，记录最后修改时间；</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50000"/>
              </a:lnSpc>
            </a:pPr>
            <a:r>
              <a:rPr lang="zh-CN" altLang="en-US">
                <a:sym typeface="+mn-ea"/>
              </a:rPr>
              <a:t>浏览器下一次请求这个资源，浏览器检测到之前有记录下最后修改时间，于是添加If-Modified-Since这个字段，值就是Last-Modified中的值；</a:t>
            </a:r>
            <a:endParaRPr lang="zh-CN" altLang="en-US">
              <a:sym typeface="+mn-ea"/>
            </a:endParaRPr>
          </a:p>
          <a:p>
            <a:pPr>
              <a:lnSpc>
                <a:spcPct val="150000"/>
              </a:lnSpc>
            </a:pPr>
            <a:r>
              <a:rPr lang="zh-CN" altLang="en-US">
                <a:sym typeface="+mn-ea"/>
              </a:rPr>
              <a:t>服务器再次收到这个资源请求，会根据 If-Modified-Since 中的值与服务器中这个资源的最后修改时间对比，如果没有变化，返回304和空的响应体，通知浏览器直接从缓存读取；</a:t>
            </a:r>
            <a:endParaRPr lang="zh-CN" altLang="en-US">
              <a:sym typeface="+mn-ea"/>
            </a:endParaRPr>
          </a:p>
          <a:p>
            <a:pPr>
              <a:lnSpc>
                <a:spcPct val="150000"/>
              </a:lnSpc>
            </a:pPr>
            <a:r>
              <a:rPr lang="zh-CN" altLang="en-US">
                <a:sym typeface="+mn-ea"/>
              </a:rPr>
              <a:t>如果If-Modified-Since的时间小于服务器中这个资源的最后修改时间，说明文件有更新，于是返回</a:t>
            </a:r>
            <a:r>
              <a:rPr lang="zh-CN" altLang="en-US">
                <a:sym typeface="+mn-ea"/>
              </a:rPr>
              <a:t>200和</a:t>
            </a:r>
            <a:r>
              <a:rPr lang="zh-CN" altLang="en-US">
                <a:sym typeface="+mn-ea"/>
              </a:rPr>
              <a:t>新的资源。</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既然根据文件修改时间来决定是否缓存尚有不足，能否可以直接根据文件内容是否修改来决定缓存策略？所以在 HTTP / 1.1 出现了 ETag 和If-None-Match</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150000"/>
              </a:lnSpc>
            </a:pPr>
            <a:r>
              <a:rPr lang="zh-CN" altLang="en-US">
                <a:sym typeface="+mn-ea"/>
              </a:rPr>
              <a:t>服务器收到请求后发现有头If-None-Match 则与被请求资源的唯一标识进行比对， </a:t>
            </a:r>
            <a:endParaRPr lang="zh-CN" altLang="en-US">
              <a:sym typeface="+mn-ea"/>
            </a:endParaRPr>
          </a:p>
          <a:p>
            <a:pPr>
              <a:lnSpc>
                <a:spcPct val="150000"/>
              </a:lnSpc>
            </a:pPr>
            <a:r>
              <a:rPr lang="zh-CN" altLang="en-US">
                <a:sym typeface="+mn-ea"/>
              </a:rPr>
              <a:t>不同，说明资源又被改动过，则响应整片资源内容，返回状态码200； </a:t>
            </a:r>
            <a:endParaRPr lang="zh-CN" altLang="en-US">
              <a:sym typeface="+mn-ea"/>
            </a:endParaRPr>
          </a:p>
          <a:p>
            <a:pPr>
              <a:lnSpc>
                <a:spcPct val="150000"/>
              </a:lnSpc>
            </a:pPr>
            <a:r>
              <a:rPr lang="zh-CN" altLang="en-US">
                <a:sym typeface="+mn-ea"/>
              </a:rPr>
              <a:t>相同，说明资源无新修改，则响应HTTP 304，告知浏览器继续使用缓存。</a:t>
            </a:r>
            <a:endParaRPr lang="zh-CN" altLang="en-US">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所以，为了避免设置缓存错误，掌握缓存的原理对于我们工作中去更加合理的配置缓存是非常重要的</a:t>
            </a:r>
            <a:endParaRPr lang="zh-CN" altLang="en-US">
              <a:sym typeface="+mn-ea"/>
            </a:endParaRPr>
          </a:p>
          <a:p>
            <a:r>
              <a:rPr lang="zh-CN" altLang="en-US">
                <a:sym typeface="+mn-ea"/>
              </a:rPr>
              <a:t>但是对于很多前端同学来说，仅仅只是知道浏览器会对请求的资源进行缓存，但是为什么被缓存，缓存是怎样生效的，却并不是很清楚。</a:t>
            </a:r>
            <a:endParaRPr lang="zh-CN" altLang="en-US">
              <a:sym typeface="+mn-ea"/>
            </a:endParaRPr>
          </a:p>
          <a:p>
            <a:r>
              <a:rPr lang="zh-CN" altLang="en-US">
                <a:sym typeface="+mn-ea"/>
              </a:rPr>
              <a:t>所以，我们今天就来深入理解一下</a:t>
            </a:r>
            <a:r>
              <a:rPr lang="en-US" altLang="zh-CN">
                <a:sym typeface="+mn-ea"/>
              </a:rPr>
              <a:t>http</a:t>
            </a:r>
            <a:r>
              <a:rPr lang="zh-CN" altLang="en-US">
                <a:sym typeface="+mn-ea"/>
              </a:rPr>
              <a:t>的缓存机制和原理。</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先来了解一下基本概念。</a:t>
            </a:r>
            <a:endParaRPr lang="zh-CN" altLang="en-US"/>
          </a:p>
          <a:p>
            <a:r>
              <a:rPr lang="zh-CN" altLang="en-US"/>
              <a:t>首先来了解什么是</a:t>
            </a:r>
            <a:r>
              <a:rPr lang="en-US" altLang="zh-CN"/>
              <a:t>HTTP</a:t>
            </a:r>
            <a:r>
              <a:rPr lang="zh-CN" altLang="en-US"/>
              <a:t>报文？</a:t>
            </a:r>
            <a:endParaRPr lang="zh-CN" altLang="en-US"/>
          </a:p>
          <a:p>
            <a:r>
              <a:rPr lang="zh-CN" altLang="en-US">
                <a:sym typeface="+mn-ea"/>
              </a:rPr>
              <a:t>HTTP报文就是浏览器和服务器间通信时发送及响应的数据块。</a:t>
            </a:r>
            <a:endParaRPr lang="zh-CN" altLang="en-US"/>
          </a:p>
          <a:p>
            <a:r>
              <a:rPr lang="zh-CN" altLang="en-US">
                <a:sym typeface="+mn-ea"/>
              </a:rPr>
              <a:t>浏览器向服务器请求数据，发送请求报文；服务器向浏览器返回数据，返回响应报文。</a:t>
            </a:r>
            <a:endParaRPr lang="zh-CN" altLang="en-US">
              <a:sym typeface="+mn-ea"/>
            </a:endParaRPr>
          </a:p>
          <a:p>
            <a:endParaRPr lang="zh-CN" altLang="en-US"/>
          </a:p>
          <a:p>
            <a:r>
              <a:rPr lang="zh-CN" altLang="en-US">
                <a:sym typeface="+mn-ea"/>
              </a:rPr>
              <a:t>报文信息主要分为两部分，包含属性的首部和包含数据的主体部分。</a:t>
            </a:r>
            <a:endParaRPr lang="zh-CN" altLang="en-US">
              <a:sym typeface="+mn-ea"/>
            </a:endParaRPr>
          </a:p>
          <a:p>
            <a:endParaRPr lang="zh-CN" altLang="en-US">
              <a:sym typeface="+mn-ea"/>
            </a:endParaRPr>
          </a:p>
          <a:p>
            <a:r>
              <a:rPr lang="zh-CN" altLang="en-US">
                <a:sym typeface="+mn-ea"/>
              </a:rPr>
              <a:t>我们今天要讲的缓存相关的规则就包含在</a:t>
            </a:r>
            <a:r>
              <a:rPr lang="en-US" altLang="zh-CN">
                <a:sym typeface="+mn-ea"/>
              </a:rPr>
              <a:t>header</a:t>
            </a:r>
            <a:r>
              <a:rPr lang="zh-CN" altLang="en-US">
                <a:sym typeface="+mn-ea"/>
              </a:rPr>
              <a:t>中。</a:t>
            </a:r>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a:sym typeface="+mn-ea"/>
              </a:rPr>
              <a:t>请求头</a:t>
            </a:r>
            <a:endParaRPr lang="zh-CN" altLang="en-US" b="1"/>
          </a:p>
          <a:p>
            <a:r>
              <a:rPr lang="zh-CN" altLang="en-US">
                <a:sym typeface="+mn-ea"/>
              </a:rPr>
              <a:t>请求报文的首部，我们称为请求头。</a:t>
            </a:r>
            <a:endParaRPr lang="zh-CN" altLang="en-US"/>
          </a:p>
          <a:p>
            <a:r>
              <a:rPr lang="zh-CN" altLang="en-US">
                <a:sym typeface="+mn-ea"/>
              </a:rPr>
              <a:t>内容：浏览器向服务器发送请求的数据，资源。 </a:t>
            </a:r>
            <a:endParaRPr lang="zh-CN" altLang="en-US"/>
          </a:p>
          <a:p>
            <a:r>
              <a:rPr lang="zh-CN" altLang="en-US" b="1">
                <a:sym typeface="+mn-ea"/>
              </a:rPr>
              <a:t>响应头</a:t>
            </a:r>
            <a:endParaRPr lang="zh-CN" altLang="en-US" b="1"/>
          </a:p>
          <a:p>
            <a:r>
              <a:rPr lang="zh-CN" altLang="en-US">
                <a:sym typeface="+mn-ea"/>
              </a:rPr>
              <a:t>响应报文的首部，我们称为响应头。</a:t>
            </a:r>
            <a:endParaRPr lang="zh-CN" altLang="en-US"/>
          </a:p>
          <a:p>
            <a:r>
              <a:rPr lang="zh-CN" altLang="en-US">
                <a:sym typeface="+mn-ea"/>
              </a:rPr>
              <a:t>内容：服务器向浏览器响应数据。</a:t>
            </a:r>
            <a:endParaRPr lang="zh-CN" altLang="en-US">
              <a:sym typeface="+mn-ea"/>
            </a:endParaRPr>
          </a:p>
          <a:p>
            <a:endParaRPr lang="zh-CN" altLang="en-US">
              <a:sym typeface="+mn-ea"/>
            </a:endParaRPr>
          </a:p>
          <a:p>
            <a:r>
              <a:rPr lang="en-US" altLang="zh-CN">
                <a:sym typeface="+mn-ea"/>
              </a:rPr>
              <a:t>web</a:t>
            </a:r>
            <a:r>
              <a:rPr lang="zh-CN" altLang="en-US">
                <a:sym typeface="+mn-ea"/>
              </a:rPr>
              <a:t>开发的同学应该每天都要看见这个界面无数次。</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根据缓存规则，我们可以分为强制缓存和协商缓存两种类型。</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（读</a:t>
            </a:r>
            <a:r>
              <a:rPr lang="en-US" altLang="zh-CN"/>
              <a:t>PPT</a:t>
            </a:r>
            <a:r>
              <a:rPr lang="zh-CN" altLang="en-US"/>
              <a:t>）</a:t>
            </a:r>
            <a:endParaRPr lang="zh-CN" altLang="en-US"/>
          </a:p>
          <a:p>
            <a:r>
              <a:rPr lang="zh-CN" altLang="en-US"/>
              <a:t>下面我们就来深入讲讲这两个字段。</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image7.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microsoft.com/office/2007/relationships/hdphoto" Target="../media/image7.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grpSp>
        <p:nvGrpSpPr>
          <p:cNvPr id="2" name="Group 53"/>
          <p:cNvGrpSpPr/>
          <p:nvPr/>
        </p:nvGrpSpPr>
        <p:grpSpPr>
          <a:xfrm>
            <a:off x="4095736" y="323869"/>
            <a:ext cx="4001944" cy="382081"/>
            <a:chOff x="3071802" y="242887"/>
            <a:chExt cx="3001458" cy="286546"/>
          </a:xfrm>
        </p:grpSpPr>
        <p:cxnSp>
          <p:nvCxnSpPr>
            <p:cNvPr id="8"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占位符 43"/>
          <p:cNvSpPr>
            <a:spLocks noGrp="1"/>
          </p:cNvSpPr>
          <p:nvPr>
            <p:ph type="body" sz="quarter" idx="10" hasCustomPrompt="1"/>
          </p:nvPr>
        </p:nvSpPr>
        <p:spPr>
          <a:xfrm>
            <a:off x="4100200" y="279418"/>
            <a:ext cx="3996064" cy="463575"/>
          </a:xfrm>
          <a:prstGeom prst="rect">
            <a:avLst/>
          </a:prstGeom>
        </p:spPr>
        <p:txBody>
          <a:bodyPr lIns="91436" tIns="45718" rIns="91436" bIns="45718">
            <a:noAutofit/>
          </a:bodyPr>
          <a:lstStyle>
            <a:lvl1pPr marL="0" indent="0" algn="ctr">
              <a:buNone/>
              <a:defRPr sz="2400" b="1">
                <a:solidFill>
                  <a:schemeClr val="bg1">
                    <a:lumMod val="50000"/>
                  </a:schemeClr>
                </a:solidFill>
                <a:latin typeface="微软雅黑" charset="-122"/>
                <a:ea typeface="微软雅黑" charset="-122"/>
              </a:defRPr>
            </a:lvl1pPr>
          </a:lstStyle>
          <a:p>
            <a:pPr lvl="0"/>
            <a:r>
              <a:rPr lang="zh-CN" altLang="en-US" dirty="0" smtClean="0"/>
              <a:t>正文一级标题</a:t>
            </a:r>
            <a:endParaRPr lang="zh-CN" altLang="en-US" dirty="0"/>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0992" y="5969311"/>
            <a:ext cx="1546213" cy="696963"/>
          </a:xfrm>
          <a:prstGeom prst="rect">
            <a:avLst/>
          </a:prstGeom>
        </p:spPr>
      </p:pic>
      <p:sp>
        <p:nvSpPr>
          <p:cNvPr id="12" name="文本占位符 2"/>
          <p:cNvSpPr>
            <a:spLocks noGrp="1"/>
          </p:cNvSpPr>
          <p:nvPr>
            <p:ph type="body" sz="quarter" idx="11" hasCustomPrompt="1"/>
          </p:nvPr>
        </p:nvSpPr>
        <p:spPr>
          <a:xfrm>
            <a:off x="1422400" y="1193863"/>
            <a:ext cx="9652000" cy="4673842"/>
          </a:xfrm>
          <a:prstGeom prst="rect">
            <a:avLst/>
          </a:prstGeom>
        </p:spPr>
        <p:txBody>
          <a:bodyPr lIns="91436" tIns="45718" rIns="91436" bIns="45718"/>
          <a:lstStyle>
            <a:lvl1pPr marL="0" indent="0">
              <a:buNone/>
              <a:defRPr kumimoji="0" lang="zh-CN" altLang="en-US" sz="1865" smtClean="0">
                <a:solidFill>
                  <a:schemeClr val="bg1">
                    <a:lumMod val="50000"/>
                  </a:schemeClr>
                </a:solidFill>
                <a:latin typeface="+mj-ea"/>
              </a:defRPr>
            </a:lvl1pPr>
          </a:lstStyle>
          <a:p>
            <a:r>
              <a:rPr kumimoji="0" lang="zh-CN" altLang="en-US" sz="1300" dirty="0" smtClean="0">
                <a:solidFill>
                  <a:schemeClr val="bg1">
                    <a:lumMod val="50000"/>
                  </a:schemeClr>
                </a:solidFill>
                <a:latin typeface="+mj-ea"/>
                <a:ea typeface="+mj-ea"/>
              </a:rPr>
              <a:t>正文一级内容</a:t>
            </a:r>
            <a:endParaRPr lang="zh-CN" altLang="en-US" dirty="0"/>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269"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grpSp>
        <p:nvGrpSpPr>
          <p:cNvPr id="2" name="Group 53"/>
          <p:cNvGrpSpPr/>
          <p:nvPr/>
        </p:nvGrpSpPr>
        <p:grpSpPr>
          <a:xfrm>
            <a:off x="4095736" y="323867"/>
            <a:ext cx="4001944" cy="382081"/>
            <a:chOff x="3071802" y="242887"/>
            <a:chExt cx="3001458" cy="286546"/>
          </a:xfrm>
        </p:grpSpPr>
        <p:cxnSp>
          <p:nvCxnSpPr>
            <p:cNvPr id="51"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55" name="文本占位符 54"/>
          <p:cNvSpPr>
            <a:spLocks noGrp="1"/>
          </p:cNvSpPr>
          <p:nvPr>
            <p:ph type="body" sz="quarter" idx="11" hasCustomPrompt="1"/>
          </p:nvPr>
        </p:nvSpPr>
        <p:spPr>
          <a:xfrm>
            <a:off x="1016000" y="4242019"/>
            <a:ext cx="226986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15"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3" name="图片占位符 2"/>
          <p:cNvSpPr>
            <a:spLocks noGrp="1"/>
          </p:cNvSpPr>
          <p:nvPr>
            <p:ph type="pic" sz="quarter" idx="16"/>
          </p:nvPr>
        </p:nvSpPr>
        <p:spPr>
          <a:xfrm>
            <a:off x="1446025" y="2413123"/>
            <a:ext cx="1402948" cy="1349012"/>
          </a:xfrm>
          <a:prstGeom prst="rect">
            <a:avLst/>
          </a:prstGeom>
        </p:spPr>
        <p:txBody>
          <a:bodyPr/>
          <a:lstStyle>
            <a:lvl1pPr>
              <a:defRPr sz="1600">
                <a:latin typeface="+mn-ea"/>
                <a:ea typeface="+mn-ea"/>
              </a:defRPr>
            </a:lvl1pPr>
          </a:lstStyle>
          <a:p>
            <a:endParaRPr lang="zh-CN" altLang="en-US"/>
          </a:p>
        </p:txBody>
      </p:sp>
      <p:cxnSp>
        <p:nvCxnSpPr>
          <p:cNvPr id="23" name="直接连接符 22"/>
          <p:cNvCxnSpPr/>
          <p:nvPr/>
        </p:nvCxnSpPr>
        <p:spPr>
          <a:xfrm>
            <a:off x="3467556" y="1780973"/>
            <a:ext cx="0" cy="4086730"/>
          </a:xfrm>
          <a:prstGeom prst="line">
            <a:avLst/>
          </a:prstGeom>
          <a:ln>
            <a:solidFill>
              <a:srgbClr val="00A0E9"/>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091827" y="1780973"/>
            <a:ext cx="0" cy="4086730"/>
          </a:xfrm>
          <a:prstGeom prst="line">
            <a:avLst/>
          </a:prstGeom>
          <a:ln>
            <a:solidFill>
              <a:srgbClr val="00A0E9"/>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733427" y="1780973"/>
            <a:ext cx="0" cy="4086730"/>
          </a:xfrm>
          <a:prstGeom prst="line">
            <a:avLst/>
          </a:prstGeom>
          <a:ln>
            <a:solidFill>
              <a:srgbClr val="00A0E9"/>
            </a:solidFill>
            <a:prstDash val="sysDot"/>
          </a:ln>
        </p:spPr>
        <p:style>
          <a:lnRef idx="1">
            <a:schemeClr val="accent1"/>
          </a:lnRef>
          <a:fillRef idx="0">
            <a:schemeClr val="accent1"/>
          </a:fillRef>
          <a:effectRef idx="0">
            <a:schemeClr val="accent1"/>
          </a:effectRef>
          <a:fontRef idx="minor">
            <a:schemeClr val="tx1"/>
          </a:fontRef>
        </p:style>
      </p:cxnSp>
      <p:sp>
        <p:nvSpPr>
          <p:cNvPr id="18" name="文本占位符 54"/>
          <p:cNvSpPr>
            <a:spLocks noGrp="1"/>
          </p:cNvSpPr>
          <p:nvPr>
            <p:ph type="body" sz="quarter" idx="17" hasCustomPrompt="1"/>
          </p:nvPr>
        </p:nvSpPr>
        <p:spPr>
          <a:xfrm>
            <a:off x="3645481" y="4237418"/>
            <a:ext cx="226986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19" name="图片占位符 2"/>
          <p:cNvSpPr>
            <a:spLocks noGrp="1"/>
          </p:cNvSpPr>
          <p:nvPr>
            <p:ph type="pic" sz="quarter" idx="18"/>
          </p:nvPr>
        </p:nvSpPr>
        <p:spPr>
          <a:xfrm>
            <a:off x="4075507" y="2408523"/>
            <a:ext cx="1402948" cy="1349012"/>
          </a:xfrm>
          <a:prstGeom prst="rect">
            <a:avLst/>
          </a:prstGeom>
        </p:spPr>
        <p:txBody>
          <a:bodyPr/>
          <a:lstStyle>
            <a:lvl1pPr>
              <a:defRPr sz="1600">
                <a:latin typeface="+mn-ea"/>
                <a:ea typeface="+mn-ea"/>
              </a:defRPr>
            </a:lvl1pPr>
          </a:lstStyle>
          <a:p>
            <a:endParaRPr lang="zh-CN" altLang="en-US"/>
          </a:p>
        </p:txBody>
      </p:sp>
      <p:sp>
        <p:nvSpPr>
          <p:cNvPr id="20" name="文本占位符 54"/>
          <p:cNvSpPr>
            <a:spLocks noGrp="1"/>
          </p:cNvSpPr>
          <p:nvPr>
            <p:ph type="body" sz="quarter" idx="19" hasCustomPrompt="1"/>
          </p:nvPr>
        </p:nvSpPr>
        <p:spPr>
          <a:xfrm>
            <a:off x="6269752" y="4237418"/>
            <a:ext cx="226986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21" name="图片占位符 2"/>
          <p:cNvSpPr>
            <a:spLocks noGrp="1"/>
          </p:cNvSpPr>
          <p:nvPr>
            <p:ph type="pic" sz="quarter" idx="20"/>
          </p:nvPr>
        </p:nvSpPr>
        <p:spPr>
          <a:xfrm>
            <a:off x="6699777" y="2408523"/>
            <a:ext cx="1402948" cy="1349012"/>
          </a:xfrm>
          <a:prstGeom prst="rect">
            <a:avLst/>
          </a:prstGeom>
        </p:spPr>
        <p:txBody>
          <a:bodyPr/>
          <a:lstStyle>
            <a:lvl1pPr>
              <a:defRPr sz="1600">
                <a:latin typeface="+mn-ea"/>
                <a:ea typeface="+mn-ea"/>
              </a:defRPr>
            </a:lvl1pPr>
          </a:lstStyle>
          <a:p>
            <a:endParaRPr lang="zh-CN" altLang="en-US"/>
          </a:p>
        </p:txBody>
      </p:sp>
      <p:sp>
        <p:nvSpPr>
          <p:cNvPr id="22" name="文本占位符 54"/>
          <p:cNvSpPr>
            <a:spLocks noGrp="1"/>
          </p:cNvSpPr>
          <p:nvPr>
            <p:ph type="body" sz="quarter" idx="21" hasCustomPrompt="1"/>
          </p:nvPr>
        </p:nvSpPr>
        <p:spPr>
          <a:xfrm>
            <a:off x="8940800" y="4237418"/>
            <a:ext cx="226986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28" name="图片占位符 2"/>
          <p:cNvSpPr>
            <a:spLocks noGrp="1"/>
          </p:cNvSpPr>
          <p:nvPr>
            <p:ph type="pic" sz="quarter" idx="22"/>
          </p:nvPr>
        </p:nvSpPr>
        <p:spPr>
          <a:xfrm>
            <a:off x="9370825" y="2408523"/>
            <a:ext cx="1402948" cy="1349012"/>
          </a:xfrm>
          <a:prstGeom prst="rect">
            <a:avLst/>
          </a:prstGeom>
        </p:spPr>
        <p:txBody>
          <a:bodyPr/>
          <a:lstStyle>
            <a:lvl1pPr>
              <a:defRPr sz="1600">
                <a:latin typeface="+mn-ea"/>
                <a:ea typeface="+mn-ea"/>
              </a:defRPr>
            </a:lvl1pPr>
          </a:lstStyle>
          <a:p>
            <a:endParaRPr lang="zh-CN" altLang="en-US"/>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grpSp>
        <p:nvGrpSpPr>
          <p:cNvPr id="2" name="Group 53"/>
          <p:cNvGrpSpPr/>
          <p:nvPr/>
        </p:nvGrpSpPr>
        <p:grpSpPr>
          <a:xfrm>
            <a:off x="4095736" y="323867"/>
            <a:ext cx="4001944" cy="382081"/>
            <a:chOff x="3071802" y="242887"/>
            <a:chExt cx="3001458" cy="286546"/>
          </a:xfrm>
        </p:grpSpPr>
        <p:cxnSp>
          <p:nvCxnSpPr>
            <p:cNvPr id="51"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5"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cxnSp>
        <p:nvCxnSpPr>
          <p:cNvPr id="24" name="直接连接符 23"/>
          <p:cNvCxnSpPr/>
          <p:nvPr/>
        </p:nvCxnSpPr>
        <p:spPr>
          <a:xfrm>
            <a:off x="4501563" y="1780973"/>
            <a:ext cx="0" cy="4086730"/>
          </a:xfrm>
          <a:prstGeom prst="line">
            <a:avLst/>
          </a:prstGeom>
          <a:ln>
            <a:solidFill>
              <a:srgbClr val="00A0E9"/>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756260" y="1780973"/>
            <a:ext cx="0" cy="4086730"/>
          </a:xfrm>
          <a:prstGeom prst="line">
            <a:avLst/>
          </a:prstGeom>
          <a:ln>
            <a:solidFill>
              <a:srgbClr val="00A0E9"/>
            </a:solidFill>
            <a:prstDash val="sysDot"/>
          </a:ln>
        </p:spPr>
        <p:style>
          <a:lnRef idx="1">
            <a:schemeClr val="accent1"/>
          </a:lnRef>
          <a:fillRef idx="0">
            <a:schemeClr val="accent1"/>
          </a:fillRef>
          <a:effectRef idx="0">
            <a:schemeClr val="accent1"/>
          </a:effectRef>
          <a:fontRef idx="minor">
            <a:schemeClr val="tx1"/>
          </a:fontRef>
        </p:style>
      </p:cxnSp>
      <p:sp>
        <p:nvSpPr>
          <p:cNvPr id="26" name="图片占位符 2"/>
          <p:cNvSpPr>
            <a:spLocks noGrp="1"/>
          </p:cNvSpPr>
          <p:nvPr>
            <p:ph type="pic" sz="quarter" idx="17"/>
          </p:nvPr>
        </p:nvSpPr>
        <p:spPr>
          <a:xfrm>
            <a:off x="2133600" y="3605955"/>
            <a:ext cx="1848828" cy="1753438"/>
          </a:xfrm>
          <a:prstGeom prst="rect">
            <a:avLst/>
          </a:prstGeom>
        </p:spPr>
        <p:txBody>
          <a:bodyPr/>
          <a:lstStyle>
            <a:lvl1pPr>
              <a:defRPr sz="1600">
                <a:latin typeface="+mn-ea"/>
                <a:ea typeface="+mn-ea"/>
              </a:defRPr>
            </a:lvl1pPr>
          </a:lstStyle>
          <a:p>
            <a:endParaRPr lang="zh-CN" altLang="en-US"/>
          </a:p>
        </p:txBody>
      </p:sp>
      <p:sp>
        <p:nvSpPr>
          <p:cNvPr id="34" name="文本占位符 54"/>
          <p:cNvSpPr>
            <a:spLocks noGrp="1"/>
          </p:cNvSpPr>
          <p:nvPr>
            <p:ph type="body" sz="quarter" idx="20" hasCustomPrompt="1"/>
          </p:nvPr>
        </p:nvSpPr>
        <p:spPr>
          <a:xfrm>
            <a:off x="1917805" y="2209914"/>
            <a:ext cx="226986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35" name="文本占位符 54"/>
          <p:cNvSpPr>
            <a:spLocks noGrp="1"/>
          </p:cNvSpPr>
          <p:nvPr>
            <p:ph type="body" sz="quarter" idx="21" hasCustomPrompt="1"/>
          </p:nvPr>
        </p:nvSpPr>
        <p:spPr>
          <a:xfrm>
            <a:off x="4809861" y="4514205"/>
            <a:ext cx="264160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18" name="图片占位符 2"/>
          <p:cNvSpPr>
            <a:spLocks noGrp="1"/>
          </p:cNvSpPr>
          <p:nvPr>
            <p:ph type="pic" sz="quarter" idx="23"/>
          </p:nvPr>
        </p:nvSpPr>
        <p:spPr>
          <a:xfrm>
            <a:off x="5173817" y="2216116"/>
            <a:ext cx="1848828" cy="1753438"/>
          </a:xfrm>
          <a:prstGeom prst="rect">
            <a:avLst/>
          </a:prstGeom>
        </p:spPr>
        <p:txBody>
          <a:bodyPr/>
          <a:lstStyle>
            <a:lvl1pPr>
              <a:defRPr sz="1600">
                <a:latin typeface="+mn-ea"/>
                <a:ea typeface="+mn-ea"/>
              </a:defRPr>
            </a:lvl1pPr>
          </a:lstStyle>
          <a:p>
            <a:endParaRPr lang="zh-CN" altLang="en-US"/>
          </a:p>
        </p:txBody>
      </p:sp>
      <p:sp>
        <p:nvSpPr>
          <p:cNvPr id="19" name="图片占位符 2"/>
          <p:cNvSpPr>
            <a:spLocks noGrp="1"/>
          </p:cNvSpPr>
          <p:nvPr>
            <p:ph type="pic" sz="quarter" idx="24"/>
          </p:nvPr>
        </p:nvSpPr>
        <p:spPr>
          <a:xfrm>
            <a:off x="8242195" y="3605955"/>
            <a:ext cx="1848828" cy="1753438"/>
          </a:xfrm>
          <a:prstGeom prst="rect">
            <a:avLst/>
          </a:prstGeom>
        </p:spPr>
        <p:txBody>
          <a:bodyPr/>
          <a:lstStyle>
            <a:lvl1pPr>
              <a:defRPr sz="1600">
                <a:latin typeface="+mn-ea"/>
                <a:ea typeface="+mn-ea"/>
              </a:defRPr>
            </a:lvl1pPr>
          </a:lstStyle>
          <a:p>
            <a:endParaRPr lang="zh-CN" altLang="en-US"/>
          </a:p>
        </p:txBody>
      </p:sp>
      <p:sp>
        <p:nvSpPr>
          <p:cNvPr id="20" name="文本占位符 54"/>
          <p:cNvSpPr>
            <a:spLocks noGrp="1"/>
          </p:cNvSpPr>
          <p:nvPr>
            <p:ph type="body" sz="quarter" idx="25" hasCustomPrompt="1"/>
          </p:nvPr>
        </p:nvSpPr>
        <p:spPr>
          <a:xfrm>
            <a:off x="8026400" y="2209914"/>
            <a:ext cx="226986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自定义版式">
    <p:spTree>
      <p:nvGrpSpPr>
        <p:cNvPr id="1" name=""/>
        <p:cNvGrpSpPr/>
        <p:nvPr/>
      </p:nvGrpSpPr>
      <p:grpSpPr>
        <a:xfrm>
          <a:off x="0" y="0"/>
          <a:ext cx="0" cy="0"/>
          <a:chOff x="0" y="0"/>
          <a:chExt cx="0" cy="0"/>
        </a:xfrm>
      </p:grpSpPr>
      <p:cxnSp>
        <p:nvCxnSpPr>
          <p:cNvPr id="24" name="直接连接符 23"/>
          <p:cNvCxnSpPr/>
          <p:nvPr/>
        </p:nvCxnSpPr>
        <p:spPr>
          <a:xfrm>
            <a:off x="6098231" y="1780973"/>
            <a:ext cx="0" cy="4086730"/>
          </a:xfrm>
          <a:prstGeom prst="line">
            <a:avLst/>
          </a:prstGeom>
          <a:ln>
            <a:solidFill>
              <a:srgbClr val="00A0E9"/>
            </a:solidFill>
            <a:prstDash val="sysDot"/>
          </a:ln>
        </p:spPr>
        <p:style>
          <a:lnRef idx="1">
            <a:schemeClr val="accent1"/>
          </a:lnRef>
          <a:fillRef idx="0">
            <a:schemeClr val="accent1"/>
          </a:fillRef>
          <a:effectRef idx="0">
            <a:schemeClr val="accent1"/>
          </a:effectRef>
          <a:fontRef idx="minor">
            <a:schemeClr val="tx1"/>
          </a:fontRef>
        </p:style>
      </p:cxnSp>
      <p:sp>
        <p:nvSpPr>
          <p:cNvPr id="18" name="图片占位符 2"/>
          <p:cNvSpPr>
            <a:spLocks noGrp="1"/>
          </p:cNvSpPr>
          <p:nvPr>
            <p:ph type="pic" sz="quarter" idx="23"/>
          </p:nvPr>
        </p:nvSpPr>
        <p:spPr>
          <a:xfrm>
            <a:off x="7477236" y="2216116"/>
            <a:ext cx="1848828" cy="1753438"/>
          </a:xfrm>
          <a:prstGeom prst="rect">
            <a:avLst/>
          </a:prstGeom>
        </p:spPr>
        <p:txBody>
          <a:bodyPr/>
          <a:lstStyle>
            <a:lvl1pPr>
              <a:defRPr sz="1600">
                <a:latin typeface="+mn-ea"/>
                <a:ea typeface="+mn-ea"/>
              </a:defRPr>
            </a:lvl1pPr>
          </a:lstStyle>
          <a:p>
            <a:endParaRPr lang="zh-CN" altLang="en-US"/>
          </a:p>
        </p:txBody>
      </p:sp>
      <p:sp>
        <p:nvSpPr>
          <p:cNvPr id="22" name="文本占位符 54"/>
          <p:cNvSpPr>
            <a:spLocks noGrp="1"/>
          </p:cNvSpPr>
          <p:nvPr>
            <p:ph type="body" sz="quarter" idx="24" hasCustomPrompt="1"/>
          </p:nvPr>
        </p:nvSpPr>
        <p:spPr>
          <a:xfrm>
            <a:off x="2080923" y="4890202"/>
            <a:ext cx="3400164"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23" name="图片占位符 2"/>
          <p:cNvSpPr>
            <a:spLocks noGrp="1"/>
          </p:cNvSpPr>
          <p:nvPr>
            <p:ph type="pic" sz="quarter" idx="25"/>
          </p:nvPr>
        </p:nvSpPr>
        <p:spPr>
          <a:xfrm>
            <a:off x="2856592" y="2216116"/>
            <a:ext cx="1848828" cy="1753438"/>
          </a:xfrm>
          <a:prstGeom prst="rect">
            <a:avLst/>
          </a:prstGeom>
        </p:spPr>
        <p:txBody>
          <a:bodyPr/>
          <a:lstStyle>
            <a:lvl1pPr>
              <a:defRPr sz="1600">
                <a:latin typeface="+mn-ea"/>
                <a:ea typeface="+mn-ea"/>
              </a:defRPr>
            </a:lvl1pPr>
          </a:lstStyle>
          <a:p>
            <a:endParaRPr lang="zh-CN" altLang="en-US"/>
          </a:p>
        </p:txBody>
      </p:sp>
      <p:sp>
        <p:nvSpPr>
          <p:cNvPr id="27" name="文本占位符 54"/>
          <p:cNvSpPr>
            <a:spLocks noGrp="1"/>
          </p:cNvSpPr>
          <p:nvPr>
            <p:ph type="body" sz="quarter" idx="26" hasCustomPrompt="1"/>
          </p:nvPr>
        </p:nvSpPr>
        <p:spPr>
          <a:xfrm>
            <a:off x="6701567" y="4890202"/>
            <a:ext cx="3400164"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11" name="文本占位符 54"/>
          <p:cNvSpPr>
            <a:spLocks noGrp="1"/>
          </p:cNvSpPr>
          <p:nvPr>
            <p:ph type="body" sz="quarter" idx="27" hasCustomPrompt="1"/>
          </p:nvPr>
        </p:nvSpPr>
        <p:spPr>
          <a:xfrm>
            <a:off x="2080921" y="4300682"/>
            <a:ext cx="3400164" cy="589521"/>
          </a:xfrm>
          <a:prstGeom prst="rect">
            <a:avLst/>
          </a:prstGeom>
        </p:spPr>
        <p:txBody>
          <a:bodyPr/>
          <a:lstStyle>
            <a:lvl1pPr marL="0" indent="0" algn="ctr">
              <a:lnSpc>
                <a:spcPct val="150000"/>
              </a:lnSpc>
              <a:buNone/>
              <a:defRPr sz="1865">
                <a:solidFill>
                  <a:srgbClr val="00A0E9"/>
                </a:solidFill>
                <a:latin typeface="+mn-ea"/>
                <a:ea typeface="+mn-ea"/>
              </a:defRPr>
            </a:lvl1pPr>
          </a:lstStyle>
          <a:p>
            <a:pPr lvl="0"/>
            <a:r>
              <a:rPr lang="zh-CN" altLang="en-US" smtClean="0"/>
              <a:t>正文一级内容</a:t>
            </a:r>
            <a:endParaRPr lang="zh-CN" altLang="en-US"/>
          </a:p>
        </p:txBody>
      </p:sp>
      <p:sp>
        <p:nvSpPr>
          <p:cNvPr id="12" name="文本占位符 54"/>
          <p:cNvSpPr>
            <a:spLocks noGrp="1"/>
          </p:cNvSpPr>
          <p:nvPr>
            <p:ph type="body" sz="quarter" idx="28" hasCustomPrompt="1"/>
          </p:nvPr>
        </p:nvSpPr>
        <p:spPr>
          <a:xfrm>
            <a:off x="6701565" y="4317323"/>
            <a:ext cx="3400164" cy="589521"/>
          </a:xfrm>
          <a:prstGeom prst="rect">
            <a:avLst/>
          </a:prstGeom>
        </p:spPr>
        <p:txBody>
          <a:bodyPr/>
          <a:lstStyle>
            <a:lvl1pPr marL="0" indent="0" algn="ctr">
              <a:lnSpc>
                <a:spcPct val="150000"/>
              </a:lnSpc>
              <a:buNone/>
              <a:defRPr sz="1865">
                <a:solidFill>
                  <a:srgbClr val="00A0E9"/>
                </a:solidFill>
                <a:latin typeface="+mn-ea"/>
                <a:ea typeface="+mn-ea"/>
              </a:defRPr>
            </a:lvl1pPr>
          </a:lstStyle>
          <a:p>
            <a:pPr lvl="0"/>
            <a:r>
              <a:rPr lang="zh-CN" altLang="en-US" smtClean="0"/>
              <a:t>正文一级内容</a:t>
            </a:r>
            <a:endParaRPr lang="zh-CN" altLang="en-US"/>
          </a:p>
        </p:txBody>
      </p:sp>
      <p:sp>
        <p:nvSpPr>
          <p:cNvPr id="31" name="文本占位符 54"/>
          <p:cNvSpPr>
            <a:spLocks noGrp="1"/>
          </p:cNvSpPr>
          <p:nvPr>
            <p:ph type="body" sz="quarter" idx="14" hasCustomPrompt="1"/>
          </p:nvPr>
        </p:nvSpPr>
        <p:spPr>
          <a:xfrm>
            <a:off x="1831031" y="850648"/>
            <a:ext cx="8534400"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32" name="文本占位符 43"/>
          <p:cNvSpPr>
            <a:spLocks noGrp="1"/>
          </p:cNvSpPr>
          <p:nvPr>
            <p:ph type="body" sz="quarter" idx="10" hasCustomPrompt="1"/>
          </p:nvPr>
        </p:nvSpPr>
        <p:spPr>
          <a:xfrm>
            <a:off x="2916057" y="279415"/>
            <a:ext cx="6364348"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cxnSp>
        <p:nvCxnSpPr>
          <p:cNvPr id="33" name="Straight Connector 37"/>
          <p:cNvCxnSpPr/>
          <p:nvPr/>
        </p:nvCxnSpPr>
        <p:spPr>
          <a:xfrm rot="5400000">
            <a:off x="2654477" y="514199"/>
            <a:ext cx="382061" cy="141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46"/>
          <p:cNvCxnSpPr/>
          <p:nvPr/>
        </p:nvCxnSpPr>
        <p:spPr>
          <a:xfrm rot="5400000">
            <a:off x="9155461" y="514199"/>
            <a:ext cx="382061" cy="141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pSp>
        <p:nvGrpSpPr>
          <p:cNvPr id="2"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12" name="文本占位符 54"/>
          <p:cNvSpPr>
            <a:spLocks noGrp="1"/>
          </p:cNvSpPr>
          <p:nvPr>
            <p:ph type="body" sz="quarter" idx="11" hasCustomPrompt="1"/>
          </p:nvPr>
        </p:nvSpPr>
        <p:spPr>
          <a:xfrm>
            <a:off x="1422400" y="1498678"/>
            <a:ext cx="9301200" cy="4572236"/>
          </a:xfrm>
          <a:prstGeom prst="rect">
            <a:avLst/>
          </a:prstGeom>
        </p:spPr>
        <p:txBody>
          <a:bodyPr/>
          <a:lstStyle>
            <a:lvl1pPr marL="0" indent="0" algn="l">
              <a:buNone/>
              <a:defRPr sz="1865">
                <a:solidFill>
                  <a:schemeClr val="bg1">
                    <a:lumMod val="50000"/>
                  </a:schemeClr>
                </a:solidFill>
                <a:latin typeface="+mn-ea"/>
                <a:ea typeface="+mn-ea"/>
              </a:defRPr>
            </a:lvl1pPr>
          </a:lstStyle>
          <a:p>
            <a:pPr lvl="0"/>
            <a:r>
              <a:rPr kumimoji="0" lang="zh-CN" altLang="en-US" sz="1260" dirty="0" smtClean="0">
                <a:solidFill>
                  <a:schemeClr val="bg1">
                    <a:lumMod val="50000"/>
                  </a:schemeClr>
                </a:solidFill>
                <a:latin typeface="+mn-ea"/>
                <a:ea typeface="+mn-ea"/>
              </a:rPr>
              <a:t>正文内容（一级）</a:t>
            </a:r>
            <a:endParaRPr lang="zh-CN" altLang="en-US" dirty="0"/>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55455"/>
            <a:ext cx="10972800" cy="1252792"/>
          </a:xfrm>
          <a:prstGeom prst="rect">
            <a:avLst/>
          </a:prstGeom>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609600" y="1775283"/>
            <a:ext cx="10972800" cy="4625848"/>
          </a:xfrm>
          <a:prstGeom prst="rect">
            <a:avLst/>
          </a:prstGeo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09600" y="6477332"/>
            <a:ext cx="2844800" cy="274334"/>
          </a:xfrm>
          <a:prstGeom prst="rect">
            <a:avLst/>
          </a:prstGeom>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a:xfrm>
            <a:off x="3520796" y="6477332"/>
            <a:ext cx="7343625" cy="27433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10939195" y="6477332"/>
            <a:ext cx="978485" cy="274334"/>
          </a:xfrm>
          <a:prstGeom prst="rect">
            <a:avLst/>
          </a:prstGeo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21" name="矩形 20"/>
          <p:cNvSpPr/>
          <p:nvPr/>
        </p:nvSpPr>
        <p:spPr>
          <a:xfrm>
            <a:off x="-48683" y="0"/>
            <a:ext cx="12240683" cy="68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l="758" t="54230" r="8333" b="-4"/>
          <a:stretch>
            <a:fillRect/>
          </a:stretch>
        </p:blipFill>
        <p:spPr>
          <a:xfrm>
            <a:off x="-31697" y="0"/>
            <a:ext cx="12192000" cy="2016328"/>
          </a:xfrm>
          <a:prstGeom prst="rect">
            <a:avLst/>
          </a:prstGeom>
        </p:spPr>
      </p:pic>
      <p:sp>
        <p:nvSpPr>
          <p:cNvPr id="186" name="文本占位符 54"/>
          <p:cNvSpPr>
            <a:spLocks noGrp="1"/>
          </p:cNvSpPr>
          <p:nvPr>
            <p:ph type="body" sz="quarter" idx="26" hasCustomPrompt="1"/>
          </p:nvPr>
        </p:nvSpPr>
        <p:spPr>
          <a:xfrm>
            <a:off x="406080" y="5037285"/>
            <a:ext cx="2032000" cy="830417"/>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87" name="文本占位符 54"/>
          <p:cNvSpPr>
            <a:spLocks noGrp="1"/>
          </p:cNvSpPr>
          <p:nvPr>
            <p:ph type="body" sz="quarter" idx="28" hasCustomPrompt="1"/>
          </p:nvPr>
        </p:nvSpPr>
        <p:spPr>
          <a:xfrm>
            <a:off x="406400" y="4552081"/>
            <a:ext cx="2040097"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grpSp>
        <p:nvGrpSpPr>
          <p:cNvPr id="2"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188" name="文本占位符 54"/>
          <p:cNvSpPr>
            <a:spLocks noGrp="1"/>
          </p:cNvSpPr>
          <p:nvPr>
            <p:ph type="body" sz="quarter" idx="29" hasCustomPrompt="1"/>
          </p:nvPr>
        </p:nvSpPr>
        <p:spPr>
          <a:xfrm>
            <a:off x="2742880" y="5037285"/>
            <a:ext cx="2032000" cy="830417"/>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89" name="文本占位符 54"/>
          <p:cNvSpPr>
            <a:spLocks noGrp="1"/>
          </p:cNvSpPr>
          <p:nvPr>
            <p:ph type="body" sz="quarter" idx="30" hasCustomPrompt="1"/>
          </p:nvPr>
        </p:nvSpPr>
        <p:spPr>
          <a:xfrm>
            <a:off x="2743200" y="4552081"/>
            <a:ext cx="2040097"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190" name="文本占位符 54"/>
          <p:cNvSpPr>
            <a:spLocks noGrp="1"/>
          </p:cNvSpPr>
          <p:nvPr>
            <p:ph type="body" sz="quarter" idx="31" hasCustomPrompt="1"/>
          </p:nvPr>
        </p:nvSpPr>
        <p:spPr>
          <a:xfrm>
            <a:off x="5078952" y="5037285"/>
            <a:ext cx="2032000" cy="830417"/>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91" name="文本占位符 54"/>
          <p:cNvSpPr>
            <a:spLocks noGrp="1"/>
          </p:cNvSpPr>
          <p:nvPr>
            <p:ph type="body" sz="quarter" idx="32" hasCustomPrompt="1"/>
          </p:nvPr>
        </p:nvSpPr>
        <p:spPr>
          <a:xfrm>
            <a:off x="5079272" y="4552081"/>
            <a:ext cx="2040097"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192" name="文本占位符 54"/>
          <p:cNvSpPr>
            <a:spLocks noGrp="1"/>
          </p:cNvSpPr>
          <p:nvPr>
            <p:ph type="body" sz="quarter" idx="33" hasCustomPrompt="1"/>
          </p:nvPr>
        </p:nvSpPr>
        <p:spPr>
          <a:xfrm>
            <a:off x="7415752" y="5037285"/>
            <a:ext cx="2032000" cy="830417"/>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93" name="文本占位符 54"/>
          <p:cNvSpPr>
            <a:spLocks noGrp="1"/>
          </p:cNvSpPr>
          <p:nvPr>
            <p:ph type="body" sz="quarter" idx="34" hasCustomPrompt="1"/>
          </p:nvPr>
        </p:nvSpPr>
        <p:spPr>
          <a:xfrm>
            <a:off x="7416072" y="4552081"/>
            <a:ext cx="2040097"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194" name="文本占位符 54"/>
          <p:cNvSpPr>
            <a:spLocks noGrp="1"/>
          </p:cNvSpPr>
          <p:nvPr>
            <p:ph type="body" sz="quarter" idx="35" hasCustomPrompt="1"/>
          </p:nvPr>
        </p:nvSpPr>
        <p:spPr>
          <a:xfrm>
            <a:off x="9743815" y="5037285"/>
            <a:ext cx="2032000" cy="830417"/>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95" name="文本占位符 54"/>
          <p:cNvSpPr>
            <a:spLocks noGrp="1"/>
          </p:cNvSpPr>
          <p:nvPr>
            <p:ph type="body" sz="quarter" idx="36" hasCustomPrompt="1"/>
          </p:nvPr>
        </p:nvSpPr>
        <p:spPr>
          <a:xfrm>
            <a:off x="9744135" y="4552081"/>
            <a:ext cx="2040097"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2" name="图片 11"/>
          <p:cNvPicPr>
            <a:picLocks noChangeAspect="1"/>
          </p:cNvPicPr>
          <p:nvPr/>
        </p:nvPicPr>
        <p:blipFill>
          <a:blip r:embed="rId2">
            <a:duotone>
              <a:prstClr val="black"/>
              <a:srgbClr val="0099FF">
                <a:tint val="45000"/>
                <a:satMod val="400000"/>
              </a:srgbClr>
            </a:duotone>
            <a:extLst>
              <a:ext uri="{BEBA8EAE-BF5A-486C-A8C5-ECC9F3942E4B}">
                <a14:imgProps xmlns:a14="http://schemas.microsoft.com/office/drawing/2010/main">
                  <a14:imgLayer r:embed="rId3">
                    <a14:imgEffect>
                      <a14:saturation sat="3000"/>
                    </a14:imgEffect>
                  </a14:imgLayer>
                </a14:imgProps>
              </a:ext>
              <a:ext uri="{28A0092B-C50C-407E-A947-70E740481C1C}">
                <a14:useLocalDpi xmlns:a14="http://schemas.microsoft.com/office/drawing/2010/main" val="0"/>
              </a:ext>
            </a:extLst>
          </a:blip>
          <a:stretch>
            <a:fillRect/>
          </a:stretch>
        </p:blipFill>
        <p:spPr>
          <a:xfrm rot="3193559" flipH="1">
            <a:off x="4020625" y="3881342"/>
            <a:ext cx="3470035" cy="3659992"/>
          </a:xfrm>
          <a:prstGeom prst="rect">
            <a:avLst/>
          </a:prstGeom>
        </p:spPr>
      </p:pic>
      <p:sp>
        <p:nvSpPr>
          <p:cNvPr id="24" name="标题 1"/>
          <p:cNvSpPr>
            <a:spLocks noGrp="1"/>
          </p:cNvSpPr>
          <p:nvPr>
            <p:ph type="title" hasCustomPrompt="1"/>
          </p:nvPr>
        </p:nvSpPr>
        <p:spPr>
          <a:xfrm>
            <a:off x="3479799" y="2108309"/>
            <a:ext cx="5156200" cy="929264"/>
          </a:xfrm>
          <a:prstGeom prst="rect">
            <a:avLst/>
          </a:prstGeom>
        </p:spPr>
        <p:txBody>
          <a:bodyPr/>
          <a:lstStyle>
            <a:lvl1pPr algn="ctr">
              <a:defRPr sz="4800" b="1">
                <a:solidFill>
                  <a:srgbClr val="00A0E9"/>
                </a:solidFill>
                <a:latin typeface="+mn-ea"/>
                <a:ea typeface="+mn-ea"/>
              </a:defRPr>
            </a:lvl1pPr>
          </a:lstStyle>
          <a:p>
            <a:r>
              <a:rPr lang="zh-CN" altLang="en-US" smtClean="0"/>
              <a:t>谢谢！</a:t>
            </a:r>
            <a:endParaRPr lang="zh-CN" altLang="en-US"/>
          </a:p>
        </p:txBody>
      </p:sp>
      <p:sp>
        <p:nvSpPr>
          <p:cNvPr id="34" name="文本占位符 32"/>
          <p:cNvSpPr>
            <a:spLocks noGrp="1"/>
          </p:cNvSpPr>
          <p:nvPr>
            <p:ph type="body" sz="quarter" idx="11" hasCustomPrompt="1"/>
          </p:nvPr>
        </p:nvSpPr>
        <p:spPr>
          <a:xfrm>
            <a:off x="3177541" y="5969308"/>
            <a:ext cx="5458457" cy="609631"/>
          </a:xfrm>
          <a:prstGeom prst="rect">
            <a:avLst/>
          </a:prstGeom>
        </p:spPr>
        <p:txBody>
          <a:bodyPr/>
          <a:lstStyle>
            <a:lvl1pPr marL="0" indent="0" algn="ctr">
              <a:buNone/>
              <a:defRPr sz="1735" b="0">
                <a:solidFill>
                  <a:schemeClr val="bg1">
                    <a:lumMod val="50000"/>
                  </a:schemeClr>
                </a:solidFill>
                <a:latin typeface="+mn-ea"/>
                <a:ea typeface="+mn-ea"/>
              </a:defRPr>
            </a:lvl1pPr>
          </a:lstStyle>
          <a:p>
            <a:pPr lvl="0"/>
            <a:r>
              <a:rPr lang="zh-CN" altLang="en-US" smtClean="0"/>
              <a:t>日期</a:t>
            </a:r>
            <a:endParaRPr lang="zh-CN" altLang="en-US"/>
          </a:p>
        </p:txBody>
      </p:sp>
      <p:sp>
        <p:nvSpPr>
          <p:cNvPr id="6" name="文本占位符 32"/>
          <p:cNvSpPr>
            <a:spLocks noGrp="1"/>
          </p:cNvSpPr>
          <p:nvPr>
            <p:ph type="body" sz="quarter" idx="12" hasCustomPrompt="1"/>
          </p:nvPr>
        </p:nvSpPr>
        <p:spPr>
          <a:xfrm>
            <a:off x="3177541" y="5406522"/>
            <a:ext cx="5458457" cy="609631"/>
          </a:xfrm>
          <a:prstGeom prst="rect">
            <a:avLst/>
          </a:prstGeom>
        </p:spPr>
        <p:txBody>
          <a:bodyPr/>
          <a:lstStyle>
            <a:lvl1pPr marL="0" indent="0" algn="ctr">
              <a:buNone/>
              <a:defRPr sz="1735" b="0">
                <a:solidFill>
                  <a:srgbClr val="00A0E9"/>
                </a:solidFill>
                <a:latin typeface="+mn-ea"/>
                <a:ea typeface="+mn-ea"/>
              </a:defRPr>
            </a:lvl1pPr>
          </a:lstStyle>
          <a:p>
            <a:pPr lvl="0"/>
            <a:r>
              <a:rPr lang="zh-CN" altLang="en-US" smtClean="0"/>
              <a:t>主讲人：</a:t>
            </a:r>
            <a:r>
              <a:rPr lang="en-US" altLang="zh-CN" smtClean="0"/>
              <a:t>xxx</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49" name="Group 53"/>
          <p:cNvGrpSpPr/>
          <p:nvPr/>
        </p:nvGrpSpPr>
        <p:grpSpPr>
          <a:xfrm>
            <a:off x="4095736" y="323867"/>
            <a:ext cx="4001944" cy="382081"/>
            <a:chOff x="3071802" y="242887"/>
            <a:chExt cx="3001458" cy="286546"/>
          </a:xfrm>
        </p:grpSpPr>
        <p:cxnSp>
          <p:nvCxnSpPr>
            <p:cNvPr id="51"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4"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54" name="文本占位符 53"/>
          <p:cNvSpPr>
            <a:spLocks noGrp="1"/>
          </p:cNvSpPr>
          <p:nvPr>
            <p:ph type="body" sz="quarter" idx="11" hasCustomPrompt="1"/>
          </p:nvPr>
        </p:nvSpPr>
        <p:spPr>
          <a:xfrm>
            <a:off x="1421463" y="3724913"/>
            <a:ext cx="1320800" cy="508027"/>
          </a:xfrm>
          <a:prstGeom prst="rect">
            <a:avLst/>
          </a:prstGeom>
        </p:spPr>
        <p:txBody>
          <a:bodyPr/>
          <a:lstStyle>
            <a:lvl1pPr marL="0" indent="0" algn="ctr">
              <a:buNone/>
              <a:defRPr sz="1865">
                <a:solidFill>
                  <a:schemeClr val="bg1"/>
                </a:solidFill>
                <a:latin typeface="+mn-ea"/>
                <a:ea typeface="+mn-ea"/>
              </a:defRPr>
            </a:lvl1pPr>
          </a:lstStyle>
          <a:p>
            <a:pPr lvl="0"/>
            <a:r>
              <a:rPr lang="zh-CN" altLang="en-US" smtClean="0"/>
              <a:t>公司简介</a:t>
            </a:r>
            <a:endParaRPr lang="zh-CN" altLang="en-US"/>
          </a:p>
        </p:txBody>
      </p:sp>
      <p:sp>
        <p:nvSpPr>
          <p:cNvPr id="55" name="文本占位符 53"/>
          <p:cNvSpPr>
            <a:spLocks noGrp="1"/>
          </p:cNvSpPr>
          <p:nvPr>
            <p:ph type="body" sz="quarter" idx="12" hasCustomPrompt="1"/>
          </p:nvPr>
        </p:nvSpPr>
        <p:spPr>
          <a:xfrm>
            <a:off x="3429012" y="3719477"/>
            <a:ext cx="1320800" cy="508027"/>
          </a:xfrm>
          <a:prstGeom prst="rect">
            <a:avLst/>
          </a:prstGeom>
        </p:spPr>
        <p:txBody>
          <a:bodyPr/>
          <a:lstStyle>
            <a:lvl1pPr marL="0" indent="0" algn="ctr">
              <a:buNone/>
              <a:defRPr sz="1865">
                <a:solidFill>
                  <a:schemeClr val="bg1"/>
                </a:solidFill>
                <a:latin typeface="+mn-ea"/>
                <a:ea typeface="+mn-ea"/>
              </a:defRPr>
            </a:lvl1pPr>
          </a:lstStyle>
          <a:p>
            <a:pPr lvl="0"/>
            <a:r>
              <a:rPr lang="zh-CN" altLang="en-US" smtClean="0"/>
              <a:t>产品介绍</a:t>
            </a:r>
            <a:endParaRPr lang="zh-CN" altLang="en-US"/>
          </a:p>
        </p:txBody>
      </p:sp>
      <p:sp>
        <p:nvSpPr>
          <p:cNvPr id="56" name="文本占位符 53"/>
          <p:cNvSpPr>
            <a:spLocks noGrp="1"/>
          </p:cNvSpPr>
          <p:nvPr>
            <p:ph type="body" sz="quarter" idx="13" hasCustomPrompt="1"/>
          </p:nvPr>
        </p:nvSpPr>
        <p:spPr>
          <a:xfrm>
            <a:off x="5527604" y="3719477"/>
            <a:ext cx="1320800" cy="508027"/>
          </a:xfrm>
          <a:prstGeom prst="rect">
            <a:avLst/>
          </a:prstGeom>
        </p:spPr>
        <p:txBody>
          <a:bodyPr/>
          <a:lstStyle>
            <a:lvl1pPr marL="0" indent="0" algn="ctr">
              <a:buNone/>
              <a:defRPr sz="1865">
                <a:solidFill>
                  <a:schemeClr val="bg1"/>
                </a:solidFill>
                <a:latin typeface="+mn-ea"/>
                <a:ea typeface="+mn-ea"/>
              </a:defRPr>
            </a:lvl1pPr>
          </a:lstStyle>
          <a:p>
            <a:pPr lvl="0"/>
            <a:r>
              <a:rPr lang="zh-CN" altLang="en-US" smtClean="0"/>
              <a:t>典型用户</a:t>
            </a:r>
            <a:endParaRPr lang="zh-CN" altLang="en-US"/>
          </a:p>
        </p:txBody>
      </p:sp>
      <p:sp>
        <p:nvSpPr>
          <p:cNvPr id="57" name="文本占位符 53"/>
          <p:cNvSpPr>
            <a:spLocks noGrp="1"/>
          </p:cNvSpPr>
          <p:nvPr>
            <p:ph type="body" sz="quarter" idx="14" hasCustomPrompt="1"/>
          </p:nvPr>
        </p:nvSpPr>
        <p:spPr>
          <a:xfrm>
            <a:off x="7660133" y="3714041"/>
            <a:ext cx="1320800" cy="508027"/>
          </a:xfrm>
          <a:prstGeom prst="rect">
            <a:avLst/>
          </a:prstGeom>
        </p:spPr>
        <p:txBody>
          <a:bodyPr/>
          <a:lstStyle>
            <a:lvl1pPr marL="0" indent="0" algn="ctr">
              <a:buNone/>
              <a:defRPr sz="1865">
                <a:solidFill>
                  <a:schemeClr val="bg1"/>
                </a:solidFill>
                <a:latin typeface="+mn-ea"/>
                <a:ea typeface="+mn-ea"/>
              </a:defRPr>
            </a:lvl1pPr>
          </a:lstStyle>
          <a:p>
            <a:pPr lvl="0"/>
            <a:r>
              <a:rPr lang="zh-CN" altLang="en-US" smtClean="0"/>
              <a:t>部分荣誉</a:t>
            </a:r>
            <a:endParaRPr lang="zh-CN" altLang="en-US"/>
          </a:p>
        </p:txBody>
      </p:sp>
      <p:sp>
        <p:nvSpPr>
          <p:cNvPr id="58" name="文本占位符 53"/>
          <p:cNvSpPr>
            <a:spLocks noGrp="1"/>
          </p:cNvSpPr>
          <p:nvPr>
            <p:ph type="body" sz="quarter" idx="15" hasCustomPrompt="1"/>
          </p:nvPr>
        </p:nvSpPr>
        <p:spPr>
          <a:xfrm>
            <a:off x="9733641" y="3714041"/>
            <a:ext cx="1320800" cy="508027"/>
          </a:xfrm>
          <a:prstGeom prst="rect">
            <a:avLst/>
          </a:prstGeom>
        </p:spPr>
        <p:txBody>
          <a:bodyPr/>
          <a:lstStyle>
            <a:lvl1pPr marL="0" indent="0" algn="ctr">
              <a:buNone/>
              <a:defRPr sz="1865">
                <a:solidFill>
                  <a:schemeClr val="bg1"/>
                </a:solidFill>
                <a:latin typeface="+mn-ea"/>
                <a:ea typeface="+mn-ea"/>
              </a:defRPr>
            </a:lvl1pPr>
          </a:lstStyle>
          <a:p>
            <a:pPr lvl="0"/>
            <a:r>
              <a:rPr lang="zh-CN" altLang="en-US" smtClean="0"/>
              <a:t>其他产品</a:t>
            </a:r>
            <a:endParaRPr lang="zh-CN" altLang="en-US"/>
          </a:p>
        </p:txBody>
      </p:sp>
      <p:sp>
        <p:nvSpPr>
          <p:cNvPr id="42" name="文本占位符 54"/>
          <p:cNvSpPr>
            <a:spLocks noGrp="1"/>
          </p:cNvSpPr>
          <p:nvPr>
            <p:ph type="body" sz="quarter" idx="16"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grpSp>
        <p:nvGrpSpPr>
          <p:cNvPr id="49" name="Group 53"/>
          <p:cNvGrpSpPr/>
          <p:nvPr/>
        </p:nvGrpSpPr>
        <p:grpSpPr>
          <a:xfrm>
            <a:off x="4095736" y="323867"/>
            <a:ext cx="4001944" cy="382081"/>
            <a:chOff x="3071802" y="242887"/>
            <a:chExt cx="3001458" cy="286546"/>
          </a:xfrm>
        </p:grpSpPr>
        <p:cxnSp>
          <p:nvCxnSpPr>
            <p:cNvPr id="51"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55" name="文本占位符 54"/>
          <p:cNvSpPr>
            <a:spLocks noGrp="1"/>
          </p:cNvSpPr>
          <p:nvPr>
            <p:ph type="body" sz="quarter" idx="11" hasCustomPrompt="1"/>
          </p:nvPr>
        </p:nvSpPr>
        <p:spPr>
          <a:xfrm>
            <a:off x="1010745" y="4089467"/>
            <a:ext cx="1803399" cy="391126"/>
          </a:xfrm>
          <a:prstGeom prst="rect">
            <a:avLst/>
          </a:prstGeom>
        </p:spPr>
        <p:txBody>
          <a:bodyPr/>
          <a:lstStyle>
            <a:lvl1pPr marL="0" indent="0" algn="ctr">
              <a:buNone/>
              <a:defRPr sz="1865">
                <a:solidFill>
                  <a:schemeClr val="bg1">
                    <a:lumMod val="50000"/>
                  </a:schemeClr>
                </a:solidFill>
                <a:latin typeface="+mn-ea"/>
                <a:ea typeface="+mn-ea"/>
              </a:defRPr>
            </a:lvl1pPr>
          </a:lstStyle>
          <a:p>
            <a:pPr lvl="0"/>
            <a:r>
              <a:rPr lang="zh-CN" altLang="en-US" smtClean="0"/>
              <a:t>正文一级内容</a:t>
            </a:r>
            <a:endParaRPr lang="zh-CN" altLang="en-US"/>
          </a:p>
        </p:txBody>
      </p:sp>
      <p:sp>
        <p:nvSpPr>
          <p:cNvPr id="56" name="文本占位符 54"/>
          <p:cNvSpPr>
            <a:spLocks noGrp="1"/>
          </p:cNvSpPr>
          <p:nvPr>
            <p:ph type="body" sz="quarter" idx="12" hasCustomPrompt="1"/>
          </p:nvPr>
        </p:nvSpPr>
        <p:spPr>
          <a:xfrm>
            <a:off x="1010745" y="4590096"/>
            <a:ext cx="1803399" cy="413817"/>
          </a:xfrm>
          <a:prstGeom prst="rect">
            <a:avLst/>
          </a:prstGeom>
        </p:spPr>
        <p:txBody>
          <a:bodyPr/>
          <a:lstStyle>
            <a:lvl1pPr marL="0" marR="0" indent="0" algn="l" defTabSz="914400" rtl="0" eaLnBrk="1" fontAlgn="auto" latinLnBrk="0" hangingPunct="1">
              <a:lnSpc>
                <a:spcPct val="100000"/>
              </a:lnSpc>
              <a:spcBef>
                <a:spcPts val="130"/>
              </a:spcBef>
              <a:spcAft>
                <a:spcPts val="0"/>
              </a:spcAft>
              <a:buClrTx/>
              <a:buSzTx/>
              <a:buFont typeface="Arial" panose="020B0604020202090204" pitchFamily="34" charset="0"/>
              <a:buNone/>
              <a:defRPr sz="1465">
                <a:solidFill>
                  <a:schemeClr val="bg1">
                    <a:lumMod val="50000"/>
                  </a:schemeClr>
                </a:solidFill>
                <a:latin typeface="+mn-ea"/>
                <a:ea typeface="+mn-ea"/>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mtClean="0"/>
              <a:t>正文</a:t>
            </a:r>
            <a:endParaRPr lang="zh-CN" altLang="en-US"/>
          </a:p>
        </p:txBody>
      </p:sp>
      <p:sp>
        <p:nvSpPr>
          <p:cNvPr id="57" name="文本占位符 54"/>
          <p:cNvSpPr>
            <a:spLocks noGrp="1"/>
          </p:cNvSpPr>
          <p:nvPr>
            <p:ph type="body" sz="quarter" idx="13" hasCustomPrompt="1"/>
          </p:nvPr>
        </p:nvSpPr>
        <p:spPr>
          <a:xfrm>
            <a:off x="3467725" y="4083016"/>
            <a:ext cx="1803399" cy="391126"/>
          </a:xfrm>
          <a:prstGeom prst="rect">
            <a:avLst/>
          </a:prstGeom>
        </p:spPr>
        <p:txBody>
          <a:bodyPr/>
          <a:lstStyle>
            <a:lvl1pPr marL="0" indent="0" algn="ctr">
              <a:buNone/>
              <a:defRPr sz="1865">
                <a:solidFill>
                  <a:schemeClr val="bg1">
                    <a:lumMod val="50000"/>
                  </a:schemeClr>
                </a:solidFill>
                <a:latin typeface="+mn-ea"/>
                <a:ea typeface="+mn-ea"/>
              </a:defRPr>
            </a:lvl1pPr>
          </a:lstStyle>
          <a:p>
            <a:pPr lvl="0"/>
            <a:r>
              <a:rPr lang="zh-CN" altLang="en-US" smtClean="0"/>
              <a:t>正文一级内容</a:t>
            </a:r>
            <a:endParaRPr lang="zh-CN" altLang="en-US"/>
          </a:p>
        </p:txBody>
      </p:sp>
      <p:sp>
        <p:nvSpPr>
          <p:cNvPr id="58" name="文本占位符 54"/>
          <p:cNvSpPr>
            <a:spLocks noGrp="1"/>
          </p:cNvSpPr>
          <p:nvPr>
            <p:ph type="body" sz="quarter" idx="14" hasCustomPrompt="1"/>
          </p:nvPr>
        </p:nvSpPr>
        <p:spPr>
          <a:xfrm>
            <a:off x="3467725" y="4583645"/>
            <a:ext cx="1803399" cy="413817"/>
          </a:xfrm>
          <a:prstGeom prst="rect">
            <a:avLst/>
          </a:prstGeom>
        </p:spPr>
        <p:txBody>
          <a:bodyPr/>
          <a:lstStyle>
            <a:lvl1pPr marL="0" marR="0" indent="0" algn="l" defTabSz="914400" rtl="0" eaLnBrk="1" fontAlgn="auto" latinLnBrk="0" hangingPunct="1">
              <a:lnSpc>
                <a:spcPct val="100000"/>
              </a:lnSpc>
              <a:spcBef>
                <a:spcPts val="130"/>
              </a:spcBef>
              <a:spcAft>
                <a:spcPts val="0"/>
              </a:spcAft>
              <a:buClrTx/>
              <a:buSzTx/>
              <a:buFont typeface="Arial" panose="020B0604020202090204" pitchFamily="34" charset="0"/>
              <a:buNone/>
              <a:defRPr sz="1465">
                <a:solidFill>
                  <a:schemeClr val="bg1">
                    <a:lumMod val="50000"/>
                  </a:schemeClr>
                </a:solidFill>
                <a:latin typeface="+mn-ea"/>
                <a:ea typeface="+mn-ea"/>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mtClean="0"/>
              <a:t>正文</a:t>
            </a:r>
            <a:endParaRPr lang="zh-CN" altLang="en-US"/>
          </a:p>
        </p:txBody>
      </p:sp>
      <p:sp>
        <p:nvSpPr>
          <p:cNvPr id="59" name="文本占位符 54"/>
          <p:cNvSpPr>
            <a:spLocks noGrp="1"/>
          </p:cNvSpPr>
          <p:nvPr>
            <p:ph type="body" sz="quarter" idx="15" hasCustomPrompt="1"/>
          </p:nvPr>
        </p:nvSpPr>
        <p:spPr>
          <a:xfrm>
            <a:off x="6502400" y="4757734"/>
            <a:ext cx="1803399" cy="391126"/>
          </a:xfrm>
          <a:prstGeom prst="rect">
            <a:avLst/>
          </a:prstGeom>
        </p:spPr>
        <p:txBody>
          <a:bodyPr/>
          <a:lstStyle>
            <a:lvl1pPr marL="0" indent="0" algn="ctr">
              <a:buNone/>
              <a:defRPr sz="1865">
                <a:solidFill>
                  <a:schemeClr val="bg1">
                    <a:lumMod val="50000"/>
                  </a:schemeClr>
                </a:solidFill>
                <a:latin typeface="+mn-ea"/>
                <a:ea typeface="+mn-ea"/>
              </a:defRPr>
            </a:lvl1pPr>
          </a:lstStyle>
          <a:p>
            <a:pPr lvl="0"/>
            <a:r>
              <a:rPr lang="zh-CN" altLang="en-US" smtClean="0"/>
              <a:t>正文一级内容</a:t>
            </a:r>
            <a:endParaRPr lang="zh-CN" altLang="en-US"/>
          </a:p>
        </p:txBody>
      </p:sp>
      <p:sp>
        <p:nvSpPr>
          <p:cNvPr id="60" name="文本占位符 54"/>
          <p:cNvSpPr>
            <a:spLocks noGrp="1"/>
          </p:cNvSpPr>
          <p:nvPr>
            <p:ph type="body" sz="quarter" idx="16" hasCustomPrompt="1"/>
          </p:nvPr>
        </p:nvSpPr>
        <p:spPr>
          <a:xfrm>
            <a:off x="6502400" y="5258361"/>
            <a:ext cx="1803399" cy="413817"/>
          </a:xfrm>
          <a:prstGeom prst="rect">
            <a:avLst/>
          </a:prstGeom>
        </p:spPr>
        <p:txBody>
          <a:bodyPr/>
          <a:lstStyle>
            <a:lvl1pPr marL="0" marR="0" indent="0" algn="l" defTabSz="914400" rtl="0" eaLnBrk="1" fontAlgn="auto" latinLnBrk="0" hangingPunct="1">
              <a:lnSpc>
                <a:spcPct val="100000"/>
              </a:lnSpc>
              <a:spcBef>
                <a:spcPts val="130"/>
              </a:spcBef>
              <a:spcAft>
                <a:spcPts val="0"/>
              </a:spcAft>
              <a:buClrTx/>
              <a:buSzTx/>
              <a:buFont typeface="Arial" panose="020B0604020202090204" pitchFamily="34" charset="0"/>
              <a:buNone/>
              <a:defRPr sz="1465">
                <a:solidFill>
                  <a:schemeClr val="bg1">
                    <a:lumMod val="50000"/>
                  </a:schemeClr>
                </a:solidFill>
                <a:latin typeface="+mn-ea"/>
                <a:ea typeface="+mn-ea"/>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mtClean="0"/>
              <a:t>正文</a:t>
            </a:r>
            <a:endParaRPr lang="zh-CN" altLang="en-US"/>
          </a:p>
        </p:txBody>
      </p:sp>
      <p:sp>
        <p:nvSpPr>
          <p:cNvPr id="61" name="文本占位符 54"/>
          <p:cNvSpPr>
            <a:spLocks noGrp="1"/>
          </p:cNvSpPr>
          <p:nvPr>
            <p:ph type="body" sz="quarter" idx="17" hasCustomPrompt="1"/>
          </p:nvPr>
        </p:nvSpPr>
        <p:spPr>
          <a:xfrm>
            <a:off x="9561657" y="4089467"/>
            <a:ext cx="1803399" cy="391126"/>
          </a:xfrm>
          <a:prstGeom prst="rect">
            <a:avLst/>
          </a:prstGeom>
        </p:spPr>
        <p:txBody>
          <a:bodyPr/>
          <a:lstStyle>
            <a:lvl1pPr marL="0" indent="0" algn="ctr">
              <a:buNone/>
              <a:defRPr sz="1865">
                <a:solidFill>
                  <a:schemeClr val="bg1">
                    <a:lumMod val="50000"/>
                  </a:schemeClr>
                </a:solidFill>
                <a:latin typeface="+mn-ea"/>
                <a:ea typeface="+mn-ea"/>
              </a:defRPr>
            </a:lvl1pPr>
          </a:lstStyle>
          <a:p>
            <a:pPr lvl="0"/>
            <a:r>
              <a:rPr lang="zh-CN" altLang="en-US" smtClean="0"/>
              <a:t>正文一级内容</a:t>
            </a:r>
            <a:endParaRPr lang="zh-CN" altLang="en-US"/>
          </a:p>
        </p:txBody>
      </p:sp>
      <p:sp>
        <p:nvSpPr>
          <p:cNvPr id="62" name="文本占位符 54"/>
          <p:cNvSpPr>
            <a:spLocks noGrp="1"/>
          </p:cNvSpPr>
          <p:nvPr>
            <p:ph type="body" sz="quarter" idx="18" hasCustomPrompt="1"/>
          </p:nvPr>
        </p:nvSpPr>
        <p:spPr>
          <a:xfrm>
            <a:off x="9561657" y="4590096"/>
            <a:ext cx="1803399" cy="413817"/>
          </a:xfrm>
          <a:prstGeom prst="rect">
            <a:avLst/>
          </a:prstGeom>
        </p:spPr>
        <p:txBody>
          <a:bodyPr/>
          <a:lstStyle>
            <a:lvl1pPr marL="0" marR="0" indent="0" algn="l" defTabSz="914400" rtl="0" eaLnBrk="1" fontAlgn="auto" latinLnBrk="0" hangingPunct="1">
              <a:lnSpc>
                <a:spcPct val="100000"/>
              </a:lnSpc>
              <a:spcBef>
                <a:spcPts val="130"/>
              </a:spcBef>
              <a:spcAft>
                <a:spcPts val="0"/>
              </a:spcAft>
              <a:buClrTx/>
              <a:buSzTx/>
              <a:buFont typeface="Arial" panose="020B0604020202090204" pitchFamily="34" charset="0"/>
              <a:buNone/>
              <a:defRPr sz="1465">
                <a:solidFill>
                  <a:schemeClr val="bg1">
                    <a:lumMod val="50000"/>
                  </a:schemeClr>
                </a:solidFill>
                <a:latin typeface="+mn-ea"/>
                <a:ea typeface="+mn-ea"/>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90204" pitchFamily="34" charset="0"/>
              <a:buNone/>
              <a:defRPr/>
            </a:pPr>
            <a:r>
              <a:rPr lang="zh-CN" altLang="en-US" smtClean="0"/>
              <a:t>正文</a:t>
            </a:r>
            <a:endParaRPr lang="zh-CN" altLang="en-US"/>
          </a:p>
        </p:txBody>
      </p:sp>
      <p:sp>
        <p:nvSpPr>
          <p:cNvPr id="47" name="文本占位符 54"/>
          <p:cNvSpPr>
            <a:spLocks noGrp="1"/>
          </p:cNvSpPr>
          <p:nvPr>
            <p:ph type="body" sz="quarter" idx="19"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grpSp>
        <p:nvGrpSpPr>
          <p:cNvPr id="2" name="Group 53"/>
          <p:cNvGrpSpPr/>
          <p:nvPr/>
        </p:nvGrpSpPr>
        <p:grpSpPr>
          <a:xfrm>
            <a:off x="4095736" y="323869"/>
            <a:ext cx="4001944" cy="382081"/>
            <a:chOff x="3071802" y="242887"/>
            <a:chExt cx="3001458" cy="286546"/>
          </a:xfrm>
        </p:grpSpPr>
        <p:cxnSp>
          <p:nvCxnSpPr>
            <p:cNvPr id="8"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文本占位符 43"/>
          <p:cNvSpPr>
            <a:spLocks noGrp="1"/>
          </p:cNvSpPr>
          <p:nvPr>
            <p:ph type="body" sz="quarter" idx="10" hasCustomPrompt="1"/>
          </p:nvPr>
        </p:nvSpPr>
        <p:spPr>
          <a:xfrm>
            <a:off x="4100200" y="279418"/>
            <a:ext cx="3996064" cy="463575"/>
          </a:xfrm>
          <a:prstGeom prst="rect">
            <a:avLst/>
          </a:prstGeom>
        </p:spPr>
        <p:txBody>
          <a:bodyPr lIns="91436" tIns="45718" rIns="91436" bIns="45718">
            <a:noAutofit/>
          </a:bodyPr>
          <a:lstStyle>
            <a:lvl1pPr marL="0" indent="0" algn="ctr">
              <a:buNone/>
              <a:defRPr sz="2665" b="1">
                <a:solidFill>
                  <a:schemeClr val="bg1">
                    <a:lumMod val="50000"/>
                  </a:schemeClr>
                </a:solidFill>
                <a:latin typeface="微软雅黑" charset="-122"/>
                <a:ea typeface="微软雅黑" charset="-122"/>
              </a:defRPr>
            </a:lvl1pPr>
          </a:lstStyle>
          <a:p>
            <a:pPr lvl="0"/>
            <a:r>
              <a:rPr lang="zh-CN" altLang="en-US" dirty="0" smtClean="0"/>
              <a:t>正文一级标题</a:t>
            </a:r>
            <a:endParaRPr lang="zh-CN" altLang="en-US" dirty="0"/>
          </a:p>
        </p:txBody>
      </p:sp>
      <p:sp>
        <p:nvSpPr>
          <p:cNvPr id="12" name="文本占位符 54"/>
          <p:cNvSpPr>
            <a:spLocks noGrp="1"/>
          </p:cNvSpPr>
          <p:nvPr>
            <p:ph type="body" sz="quarter" idx="11" hasCustomPrompt="1"/>
          </p:nvPr>
        </p:nvSpPr>
        <p:spPr>
          <a:xfrm>
            <a:off x="1016003" y="5461283"/>
            <a:ext cx="1803399" cy="391126"/>
          </a:xfrm>
          <a:prstGeom prst="rect">
            <a:avLst/>
          </a:prstGeom>
        </p:spPr>
        <p:txBody>
          <a:bodyPr lIns="91436" tIns="45718" rIns="91436" bIns="45718">
            <a:noAutofit/>
          </a:bodyPr>
          <a:lstStyle>
            <a:lvl1pPr marL="0" indent="0" algn="ctr">
              <a:buNone/>
              <a:defRPr sz="1865">
                <a:solidFill>
                  <a:schemeClr val="bg1">
                    <a:lumMod val="50000"/>
                  </a:schemeClr>
                </a:solidFill>
                <a:latin typeface="微软雅黑" charset="-122"/>
                <a:ea typeface="微软雅黑" charset="-122"/>
              </a:defRPr>
            </a:lvl1pPr>
          </a:lstStyle>
          <a:p>
            <a:pPr lvl="0"/>
            <a:r>
              <a:rPr lang="zh-CN" altLang="en-US" dirty="0" smtClean="0"/>
              <a:t>正文</a:t>
            </a:r>
            <a:endParaRPr lang="zh-CN" altLang="en-US" dirty="0"/>
          </a:p>
        </p:txBody>
      </p:sp>
      <p:sp>
        <p:nvSpPr>
          <p:cNvPr id="13" name="文本占位符 54"/>
          <p:cNvSpPr>
            <a:spLocks noGrp="1"/>
          </p:cNvSpPr>
          <p:nvPr>
            <p:ph type="body" sz="quarter" idx="14" hasCustomPrompt="1"/>
          </p:nvPr>
        </p:nvSpPr>
        <p:spPr>
          <a:xfrm>
            <a:off x="4112536" y="850648"/>
            <a:ext cx="3983728" cy="444820"/>
          </a:xfrm>
          <a:prstGeom prst="rect">
            <a:avLst/>
          </a:prstGeom>
        </p:spPr>
        <p:txBody>
          <a:bodyPr lIns="91436" tIns="45718" rIns="91436" bIns="45718"/>
          <a:lstStyle>
            <a:lvl1pPr marL="0" indent="0" algn="ctr">
              <a:buNone/>
              <a:defRPr sz="2135">
                <a:solidFill>
                  <a:schemeClr val="bg1">
                    <a:lumMod val="50000"/>
                  </a:schemeClr>
                </a:solidFill>
                <a:latin typeface="微软雅黑" charset="-122"/>
                <a:ea typeface="微软雅黑" charset="-122"/>
              </a:defRPr>
            </a:lvl1pPr>
          </a:lstStyle>
          <a:p>
            <a:pPr lvl="0"/>
            <a:r>
              <a:rPr lang="zh-CN" altLang="en-US" dirty="0" smtClean="0"/>
              <a:t>正文二级标题</a:t>
            </a:r>
            <a:endParaRPr lang="zh-CN" altLang="en-US" dirty="0"/>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0992" y="5969311"/>
            <a:ext cx="1546213" cy="696963"/>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269"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grpSp>
        <p:nvGrpSpPr>
          <p:cNvPr id="49" name="Group 53"/>
          <p:cNvGrpSpPr/>
          <p:nvPr/>
        </p:nvGrpSpPr>
        <p:grpSpPr>
          <a:xfrm>
            <a:off x="4095736" y="323867"/>
            <a:ext cx="4001944" cy="382081"/>
            <a:chOff x="3071802" y="242887"/>
            <a:chExt cx="3001458" cy="286546"/>
          </a:xfrm>
        </p:grpSpPr>
        <p:cxnSp>
          <p:nvCxnSpPr>
            <p:cNvPr id="51"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55" name="文本占位符 54"/>
          <p:cNvSpPr>
            <a:spLocks noGrp="1"/>
          </p:cNvSpPr>
          <p:nvPr>
            <p:ph type="body" sz="quarter" idx="11" hasCustomPrompt="1"/>
          </p:nvPr>
        </p:nvSpPr>
        <p:spPr>
          <a:xfrm>
            <a:off x="1671600" y="5614985"/>
            <a:ext cx="1803399" cy="391126"/>
          </a:xfrm>
          <a:prstGeom prst="rect">
            <a:avLst/>
          </a:prstGeom>
        </p:spPr>
        <p:txBody>
          <a:bodyPr/>
          <a:lstStyle>
            <a:lvl1pPr marL="0" indent="0" algn="ctr">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4" name="图片占位符 3"/>
          <p:cNvSpPr>
            <a:spLocks noGrp="1"/>
          </p:cNvSpPr>
          <p:nvPr>
            <p:ph type="pic" sz="quarter" idx="13"/>
          </p:nvPr>
        </p:nvSpPr>
        <p:spPr>
          <a:xfrm>
            <a:off x="1676400" y="1600282"/>
            <a:ext cx="8839200" cy="3759395"/>
          </a:xfrm>
          <a:prstGeom prst="rect">
            <a:avLst/>
          </a:prstGeom>
        </p:spPr>
        <p:txBody>
          <a:bodyPr/>
          <a:lstStyle>
            <a:lvl1pPr>
              <a:defRPr sz="1600">
                <a:latin typeface="+mn-ea"/>
                <a:ea typeface="+mn-ea"/>
              </a:defRPr>
            </a:lvl1pPr>
          </a:lstStyle>
          <a:p>
            <a:endParaRPr lang="zh-CN" altLang="en-US"/>
          </a:p>
        </p:txBody>
      </p:sp>
      <p:sp>
        <p:nvSpPr>
          <p:cNvPr id="9" name="文本占位符 54"/>
          <p:cNvSpPr>
            <a:spLocks noGrp="1"/>
          </p:cNvSpPr>
          <p:nvPr>
            <p:ph type="body" sz="quarter" idx="16"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53"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9" name="Rectangle 31"/>
          <p:cNvSpPr/>
          <p:nvPr/>
        </p:nvSpPr>
        <p:spPr>
          <a:xfrm>
            <a:off x="2857477" y="3568891"/>
            <a:ext cx="2095515" cy="381022"/>
          </a:xfrm>
          <a:prstGeom prst="rect">
            <a:avLst/>
          </a:prstGeom>
          <a:solidFill>
            <a:srgbClr val="1A7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1A76DC"/>
                </a:solidFill>
              </a:ln>
              <a:solidFill>
                <a:srgbClr val="1A76DC"/>
              </a:solidFill>
              <a:latin typeface="+mn-ea"/>
              <a:ea typeface="+mn-ea"/>
            </a:endParaRPr>
          </a:p>
        </p:txBody>
      </p:sp>
      <p:sp>
        <p:nvSpPr>
          <p:cNvPr id="23" name="Rectangle 26"/>
          <p:cNvSpPr/>
          <p:nvPr/>
        </p:nvSpPr>
        <p:spPr>
          <a:xfrm>
            <a:off x="666712" y="4045169"/>
            <a:ext cx="2095515" cy="381022"/>
          </a:xfrm>
          <a:prstGeom prst="rect">
            <a:avLst/>
          </a:prstGeom>
          <a:solidFill>
            <a:srgbClr val="07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31" name="Rectangle 34"/>
          <p:cNvSpPr/>
          <p:nvPr/>
        </p:nvSpPr>
        <p:spPr>
          <a:xfrm>
            <a:off x="5048243" y="3092613"/>
            <a:ext cx="2095515" cy="381022"/>
          </a:xfrm>
          <a:prstGeom prst="rect">
            <a:avLst/>
          </a:prstGeom>
          <a:solidFill>
            <a:srgbClr val="00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39" name="Rectangle 35"/>
          <p:cNvSpPr/>
          <p:nvPr/>
        </p:nvSpPr>
        <p:spPr>
          <a:xfrm>
            <a:off x="7239008" y="2616334"/>
            <a:ext cx="2095515" cy="381022"/>
          </a:xfrm>
          <a:prstGeom prst="rect">
            <a:avLst/>
          </a:prstGeom>
          <a:solidFill>
            <a:srgbClr val="79D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46" name="Rectangle 37"/>
          <p:cNvSpPr/>
          <p:nvPr/>
        </p:nvSpPr>
        <p:spPr>
          <a:xfrm>
            <a:off x="9429773" y="2140057"/>
            <a:ext cx="2095515" cy="381022"/>
          </a:xfrm>
          <a:prstGeom prst="rect">
            <a:avLst/>
          </a:prstGeom>
          <a:solidFill>
            <a:srgbClr val="D9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cxnSp>
        <p:nvCxnSpPr>
          <p:cNvPr id="58" name="Straight Connector 37"/>
          <p:cNvCxnSpPr/>
          <p:nvPr/>
        </p:nvCxnSpPr>
        <p:spPr>
          <a:xfrm rot="5400000">
            <a:off x="2926685" y="514199"/>
            <a:ext cx="382061" cy="141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46"/>
          <p:cNvCxnSpPr/>
          <p:nvPr/>
        </p:nvCxnSpPr>
        <p:spPr>
          <a:xfrm rot="5400000">
            <a:off x="8886301" y="514199"/>
            <a:ext cx="382061" cy="141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文本占位符 9"/>
          <p:cNvSpPr>
            <a:spLocks noGrp="1"/>
          </p:cNvSpPr>
          <p:nvPr>
            <p:ph type="body" sz="quarter" idx="11" hasCustomPrompt="1"/>
          </p:nvPr>
        </p:nvSpPr>
        <p:spPr>
          <a:xfrm>
            <a:off x="666712" y="4581862"/>
            <a:ext cx="2095515" cy="1895473"/>
          </a:xfrm>
          <a:prstGeom prst="rect">
            <a:avLst/>
          </a:prstGeom>
        </p:spPr>
        <p:txBody>
          <a:bodyPr/>
          <a:lstStyle>
            <a:lvl1pPr marL="0" marR="0" indent="0" algn="l" defTabSz="914400" rtl="0" eaLnBrk="1" fontAlgn="auto" latinLnBrk="0" hangingPunct="1">
              <a:lnSpc>
                <a:spcPct val="150000"/>
              </a:lnSpc>
              <a:spcBef>
                <a:spcPts val="130"/>
              </a:spcBef>
              <a:spcAft>
                <a:spcPts val="0"/>
              </a:spcAft>
              <a:buClrTx/>
              <a:buSzTx/>
              <a:buFont typeface="Wingdings" panose="05000000000000000000" pitchFamily="2" charset="2"/>
              <a:buNone/>
              <a:defRPr sz="1465" baseline="0">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76" name="文本占位符 9"/>
          <p:cNvSpPr>
            <a:spLocks noGrp="1"/>
          </p:cNvSpPr>
          <p:nvPr>
            <p:ph type="body" sz="quarter" idx="12" hasCustomPrompt="1"/>
          </p:nvPr>
        </p:nvSpPr>
        <p:spPr>
          <a:xfrm>
            <a:off x="2857476" y="4080004"/>
            <a:ext cx="2095515" cy="1895473"/>
          </a:xfrm>
          <a:prstGeom prst="rect">
            <a:avLst/>
          </a:prstGeom>
        </p:spPr>
        <p:txBody>
          <a:bodyPr/>
          <a:lstStyle>
            <a:lvl1pPr marL="0" marR="0" indent="0" algn="l" defTabSz="914400" rtl="0" eaLnBrk="1" fontAlgn="auto" latinLnBrk="0" hangingPunct="1">
              <a:lnSpc>
                <a:spcPct val="150000"/>
              </a:lnSpc>
              <a:spcBef>
                <a:spcPts val="130"/>
              </a:spcBef>
              <a:spcAft>
                <a:spcPts val="0"/>
              </a:spcAft>
              <a:buClrTx/>
              <a:buSzTx/>
              <a:buFont typeface="Wingdings" panose="05000000000000000000" pitchFamily="2" charset="2"/>
              <a:buNone/>
              <a:defRPr sz="1465" baseline="0">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77" name="文本占位符 9"/>
          <p:cNvSpPr>
            <a:spLocks noGrp="1"/>
          </p:cNvSpPr>
          <p:nvPr>
            <p:ph type="body" sz="quarter" idx="13" hasCustomPrompt="1"/>
          </p:nvPr>
        </p:nvSpPr>
        <p:spPr>
          <a:xfrm>
            <a:off x="5048244" y="3591195"/>
            <a:ext cx="2095515" cy="1895473"/>
          </a:xfrm>
          <a:prstGeom prst="rect">
            <a:avLst/>
          </a:prstGeom>
        </p:spPr>
        <p:txBody>
          <a:bodyPr/>
          <a:lstStyle>
            <a:lvl1pPr marL="0" marR="0" indent="0" algn="l" defTabSz="914400" rtl="0" eaLnBrk="1" fontAlgn="auto" latinLnBrk="0" hangingPunct="1">
              <a:lnSpc>
                <a:spcPct val="150000"/>
              </a:lnSpc>
              <a:spcBef>
                <a:spcPts val="130"/>
              </a:spcBef>
              <a:spcAft>
                <a:spcPts val="0"/>
              </a:spcAft>
              <a:buClrTx/>
              <a:buSzTx/>
              <a:buFont typeface="Wingdings" panose="05000000000000000000" pitchFamily="2" charset="2"/>
              <a:buNone/>
              <a:defRPr sz="1465" baseline="0">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78" name="文本占位符 9"/>
          <p:cNvSpPr>
            <a:spLocks noGrp="1"/>
          </p:cNvSpPr>
          <p:nvPr>
            <p:ph type="body" sz="quarter" idx="14" hasCustomPrompt="1"/>
          </p:nvPr>
        </p:nvSpPr>
        <p:spPr>
          <a:xfrm>
            <a:off x="7239008" y="3132268"/>
            <a:ext cx="2095515" cy="1895473"/>
          </a:xfrm>
          <a:prstGeom prst="rect">
            <a:avLst/>
          </a:prstGeom>
        </p:spPr>
        <p:txBody>
          <a:bodyPr/>
          <a:lstStyle>
            <a:lvl1pPr marL="0" marR="0" indent="0" algn="l" defTabSz="914400" rtl="0" eaLnBrk="1" fontAlgn="auto" latinLnBrk="0" hangingPunct="1">
              <a:lnSpc>
                <a:spcPct val="150000"/>
              </a:lnSpc>
              <a:spcBef>
                <a:spcPts val="130"/>
              </a:spcBef>
              <a:spcAft>
                <a:spcPts val="0"/>
              </a:spcAft>
              <a:buClrTx/>
              <a:buSzTx/>
              <a:buFont typeface="Wingdings" panose="05000000000000000000" pitchFamily="2" charset="2"/>
              <a:buNone/>
              <a:defRPr sz="1465" baseline="0">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79" name="文本占位符 9"/>
          <p:cNvSpPr>
            <a:spLocks noGrp="1"/>
          </p:cNvSpPr>
          <p:nvPr>
            <p:ph type="body" sz="quarter" idx="15" hasCustomPrompt="1"/>
          </p:nvPr>
        </p:nvSpPr>
        <p:spPr>
          <a:xfrm>
            <a:off x="9429773" y="2686390"/>
            <a:ext cx="2095515" cy="1895473"/>
          </a:xfrm>
          <a:prstGeom prst="rect">
            <a:avLst/>
          </a:prstGeom>
        </p:spPr>
        <p:txBody>
          <a:bodyPr/>
          <a:lstStyle>
            <a:lvl1pPr marL="0" marR="0" indent="0" algn="l" defTabSz="914400" rtl="0" eaLnBrk="1" fontAlgn="auto" latinLnBrk="0" hangingPunct="1">
              <a:lnSpc>
                <a:spcPct val="150000"/>
              </a:lnSpc>
              <a:spcBef>
                <a:spcPts val="130"/>
              </a:spcBef>
              <a:spcAft>
                <a:spcPts val="0"/>
              </a:spcAft>
              <a:buClrTx/>
              <a:buSzTx/>
              <a:buFont typeface="Wingdings" panose="05000000000000000000" pitchFamily="2" charset="2"/>
              <a:buNone/>
              <a:defRPr sz="1465" baseline="0">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27" name="文本占位符 54"/>
          <p:cNvSpPr>
            <a:spLocks noGrp="1"/>
          </p:cNvSpPr>
          <p:nvPr>
            <p:ph type="body" sz="quarter" idx="16"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5" y="0"/>
            <a:ext cx="12188388" cy="6858353"/>
          </a:xfrm>
          <a:prstGeom prst="rect">
            <a:avLst/>
          </a:prstGeom>
        </p:spPr>
      </p:pic>
      <p:cxnSp>
        <p:nvCxnSpPr>
          <p:cNvPr id="51" name="Straight Connector 37"/>
          <p:cNvCxnSpPr/>
          <p:nvPr/>
        </p:nvCxnSpPr>
        <p:spPr>
          <a:xfrm rot="5400000">
            <a:off x="3905413" y="514199"/>
            <a:ext cx="382061" cy="141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46"/>
          <p:cNvCxnSpPr/>
          <p:nvPr/>
        </p:nvCxnSpPr>
        <p:spPr>
          <a:xfrm rot="5400000">
            <a:off x="7905941" y="514199"/>
            <a:ext cx="382061" cy="141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文本占位符 43"/>
          <p:cNvSpPr>
            <a:spLocks noGrp="1"/>
          </p:cNvSpPr>
          <p:nvPr>
            <p:ph type="body" sz="quarter" idx="10" hasCustomPrompt="1"/>
          </p:nvPr>
        </p:nvSpPr>
        <p:spPr>
          <a:xfrm>
            <a:off x="4095736" y="279415"/>
            <a:ext cx="4000528" cy="463575"/>
          </a:xfrm>
          <a:prstGeom prst="rect">
            <a:avLst/>
          </a:prstGeom>
        </p:spPr>
        <p:txBody>
          <a:bodyPr/>
          <a:lstStyle>
            <a:lvl1pPr marL="0" indent="0" algn="ctr">
              <a:buNone/>
              <a:defRPr sz="2665" b="1">
                <a:solidFill>
                  <a:schemeClr val="bg1"/>
                </a:solidFill>
                <a:latin typeface="+mn-ea"/>
                <a:ea typeface="+mn-ea"/>
              </a:defRPr>
            </a:lvl1pPr>
          </a:lstStyle>
          <a:p>
            <a:pPr lvl="0"/>
            <a:r>
              <a:rPr lang="zh-CN" altLang="en-US" smtClean="0"/>
              <a:t>正文一级标题</a:t>
            </a:r>
            <a:endParaRPr lang="zh-CN" altLang="en-US"/>
          </a:p>
        </p:txBody>
      </p:sp>
      <p:sp>
        <p:nvSpPr>
          <p:cNvPr id="8" name="文本占位符 54"/>
          <p:cNvSpPr>
            <a:spLocks noGrp="1"/>
          </p:cNvSpPr>
          <p:nvPr>
            <p:ph type="body" sz="quarter" idx="16" hasCustomPrompt="1"/>
          </p:nvPr>
        </p:nvSpPr>
        <p:spPr>
          <a:xfrm>
            <a:off x="4112536" y="850648"/>
            <a:ext cx="3983728" cy="444820"/>
          </a:xfrm>
          <a:prstGeom prst="rect">
            <a:avLst/>
          </a:prstGeom>
        </p:spPr>
        <p:txBody>
          <a:bodyPr/>
          <a:lstStyle>
            <a:lvl1pPr marL="0" indent="0" algn="ctr">
              <a:buNone/>
              <a:defRPr sz="2135">
                <a:solidFill>
                  <a:schemeClr val="bg1"/>
                </a:solidFill>
                <a:latin typeface="+mn-ea"/>
                <a:ea typeface="+mn-ea"/>
              </a:defRPr>
            </a:lvl1pPr>
          </a:lstStyle>
          <a:p>
            <a:pPr lvl="0"/>
            <a:r>
              <a:rPr lang="zh-CN" altLang="en-US" smtClean="0"/>
              <a:t>正文二级标题</a:t>
            </a:r>
            <a:endParaRPr lang="zh-CN" altLang="en-US"/>
          </a:p>
        </p:txBody>
      </p:sp>
      <p:sp>
        <p:nvSpPr>
          <p:cNvPr id="9" name="文本占位符 54"/>
          <p:cNvSpPr>
            <a:spLocks noGrp="1"/>
          </p:cNvSpPr>
          <p:nvPr>
            <p:ph type="body" sz="quarter" idx="11" hasCustomPrompt="1"/>
          </p:nvPr>
        </p:nvSpPr>
        <p:spPr>
          <a:xfrm>
            <a:off x="1422400" y="1498678"/>
            <a:ext cx="9301200" cy="4572236"/>
          </a:xfrm>
          <a:prstGeom prst="rect">
            <a:avLst/>
          </a:prstGeom>
        </p:spPr>
        <p:txBody>
          <a:bodyPr/>
          <a:lstStyle>
            <a:lvl1pPr marL="0" indent="0" algn="l">
              <a:buNone/>
              <a:defRPr sz="1865">
                <a:solidFill>
                  <a:schemeClr val="bg1"/>
                </a:solidFill>
                <a:latin typeface="+mn-ea"/>
                <a:ea typeface="+mn-ea"/>
              </a:defRPr>
            </a:lvl1pPr>
          </a:lstStyle>
          <a:p>
            <a:pPr lvl="0"/>
            <a:r>
              <a:rPr kumimoji="0" lang="zh-CN" altLang="en-US" sz="1260" dirty="0" smtClean="0">
                <a:solidFill>
                  <a:schemeClr val="bg1">
                    <a:lumMod val="50000"/>
                  </a:schemeClr>
                </a:solidFill>
                <a:latin typeface="+mn-ea"/>
                <a:ea typeface="+mn-ea"/>
              </a:rPr>
              <a:t>正文内容（一级）</a:t>
            </a:r>
            <a:endParaRPr lang="zh-CN" altLang="en-US" dirty="0"/>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18" name="图片占位符 2"/>
          <p:cNvSpPr>
            <a:spLocks noGrp="1"/>
          </p:cNvSpPr>
          <p:nvPr>
            <p:ph type="pic" sz="quarter" idx="23"/>
          </p:nvPr>
        </p:nvSpPr>
        <p:spPr>
          <a:xfrm>
            <a:off x="5173817" y="2033273"/>
            <a:ext cx="1848828" cy="1753438"/>
          </a:xfrm>
          <a:prstGeom prst="rect">
            <a:avLst/>
          </a:prstGeom>
        </p:spPr>
        <p:txBody>
          <a:bodyPr/>
          <a:lstStyle>
            <a:lvl1pPr>
              <a:defRPr sz="1600">
                <a:latin typeface="+mn-ea"/>
                <a:ea typeface="+mn-ea"/>
              </a:defRPr>
            </a:lvl1pPr>
          </a:lstStyle>
          <a:p>
            <a:endParaRPr lang="zh-CN" altLang="en-US"/>
          </a:p>
        </p:txBody>
      </p:sp>
      <p:sp>
        <p:nvSpPr>
          <p:cNvPr id="17" name="图片占位符 2"/>
          <p:cNvSpPr>
            <a:spLocks noGrp="1"/>
          </p:cNvSpPr>
          <p:nvPr>
            <p:ph type="pic" sz="quarter" idx="25"/>
          </p:nvPr>
        </p:nvSpPr>
        <p:spPr>
          <a:xfrm>
            <a:off x="8597011" y="2043204"/>
            <a:ext cx="1848828" cy="1753438"/>
          </a:xfrm>
          <a:prstGeom prst="rect">
            <a:avLst/>
          </a:prstGeom>
        </p:spPr>
        <p:txBody>
          <a:bodyPr/>
          <a:lstStyle>
            <a:lvl1pPr>
              <a:defRPr sz="1600">
                <a:latin typeface="+mn-ea"/>
                <a:ea typeface="+mn-ea"/>
              </a:defRPr>
            </a:lvl1pPr>
          </a:lstStyle>
          <a:p>
            <a:endParaRPr lang="zh-CN" altLang="en-US"/>
          </a:p>
        </p:txBody>
      </p:sp>
      <p:sp>
        <p:nvSpPr>
          <p:cNvPr id="21" name="文本占位符 54"/>
          <p:cNvSpPr>
            <a:spLocks noGrp="1"/>
          </p:cNvSpPr>
          <p:nvPr>
            <p:ph type="body" sz="quarter" idx="26" hasCustomPrompt="1"/>
          </p:nvPr>
        </p:nvSpPr>
        <p:spPr>
          <a:xfrm>
            <a:off x="1422400" y="4645986"/>
            <a:ext cx="2641600" cy="1242084"/>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22" name="图片占位符 2"/>
          <p:cNvSpPr>
            <a:spLocks noGrp="1"/>
          </p:cNvSpPr>
          <p:nvPr>
            <p:ph type="pic" sz="quarter" idx="27"/>
          </p:nvPr>
        </p:nvSpPr>
        <p:spPr>
          <a:xfrm>
            <a:off x="1786356" y="2033273"/>
            <a:ext cx="1848828" cy="1753438"/>
          </a:xfrm>
          <a:prstGeom prst="rect">
            <a:avLst/>
          </a:prstGeom>
        </p:spPr>
        <p:txBody>
          <a:bodyPr/>
          <a:lstStyle>
            <a:lvl1pPr>
              <a:defRPr sz="1600">
                <a:latin typeface="+mn-ea"/>
                <a:ea typeface="+mn-ea"/>
              </a:defRPr>
            </a:lvl1pPr>
          </a:lstStyle>
          <a:p>
            <a:endParaRPr lang="zh-CN" altLang="en-US"/>
          </a:p>
        </p:txBody>
      </p:sp>
      <p:sp>
        <p:nvSpPr>
          <p:cNvPr id="23" name="文本占位符 54"/>
          <p:cNvSpPr>
            <a:spLocks noGrp="1"/>
          </p:cNvSpPr>
          <p:nvPr>
            <p:ph type="body" sz="quarter" idx="28" hasCustomPrompt="1"/>
          </p:nvPr>
        </p:nvSpPr>
        <p:spPr>
          <a:xfrm>
            <a:off x="1422400" y="4036602"/>
            <a:ext cx="2652125" cy="589521"/>
          </a:xfrm>
          <a:prstGeom prst="rect">
            <a:avLst/>
          </a:prstGeom>
        </p:spPr>
        <p:txBody>
          <a:bodyPr/>
          <a:lstStyle>
            <a:lvl1pPr marL="0" indent="0" algn="ctr">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sp>
        <p:nvSpPr>
          <p:cNvPr id="27" name="文本占位符 54"/>
          <p:cNvSpPr>
            <a:spLocks noGrp="1"/>
          </p:cNvSpPr>
          <p:nvPr>
            <p:ph type="body" sz="quarter" idx="29" hasCustomPrompt="1"/>
          </p:nvPr>
        </p:nvSpPr>
        <p:spPr>
          <a:xfrm>
            <a:off x="1422400" y="1193862"/>
            <a:ext cx="2652125" cy="589521"/>
          </a:xfrm>
          <a:prstGeom prst="rect">
            <a:avLst/>
          </a:prstGeom>
        </p:spPr>
        <p:txBody>
          <a:bodyPr/>
          <a:lstStyle>
            <a:lvl1pPr marL="0" indent="0" algn="ctr">
              <a:lnSpc>
                <a:spcPct val="150000"/>
              </a:lnSpc>
              <a:buNone/>
              <a:defRPr sz="1865">
                <a:solidFill>
                  <a:srgbClr val="5F5F5F"/>
                </a:solidFill>
                <a:latin typeface="+mn-ea"/>
                <a:ea typeface="+mn-ea"/>
              </a:defRPr>
            </a:lvl1pPr>
          </a:lstStyle>
          <a:p>
            <a:pPr lvl="0"/>
            <a:r>
              <a:rPr lang="zh-CN" altLang="en-US" smtClean="0"/>
              <a:t>正文一级内容</a:t>
            </a:r>
            <a:endParaRPr lang="zh-CN" altLang="en-US" smtClean="0"/>
          </a:p>
        </p:txBody>
      </p:sp>
      <p:sp>
        <p:nvSpPr>
          <p:cNvPr id="28" name="文本占位符 54"/>
          <p:cNvSpPr>
            <a:spLocks noGrp="1"/>
          </p:cNvSpPr>
          <p:nvPr>
            <p:ph type="body" sz="quarter" idx="30" hasCustomPrompt="1"/>
          </p:nvPr>
        </p:nvSpPr>
        <p:spPr>
          <a:xfrm>
            <a:off x="4802849" y="1193862"/>
            <a:ext cx="2652125" cy="589521"/>
          </a:xfrm>
          <a:prstGeom prst="rect">
            <a:avLst/>
          </a:prstGeom>
        </p:spPr>
        <p:txBody>
          <a:bodyPr/>
          <a:lstStyle>
            <a:lvl1pPr marL="0" indent="0" algn="ctr">
              <a:lnSpc>
                <a:spcPct val="150000"/>
              </a:lnSpc>
              <a:buNone/>
              <a:defRPr sz="1865">
                <a:solidFill>
                  <a:srgbClr val="5F5F5F"/>
                </a:solidFill>
                <a:latin typeface="+mn-ea"/>
                <a:ea typeface="+mn-ea"/>
              </a:defRPr>
            </a:lvl1pPr>
          </a:lstStyle>
          <a:p>
            <a:pPr lvl="0"/>
            <a:r>
              <a:rPr lang="zh-CN" altLang="en-US" smtClean="0"/>
              <a:t>正文一级内容</a:t>
            </a:r>
            <a:endParaRPr lang="zh-CN" altLang="en-US" smtClean="0"/>
          </a:p>
        </p:txBody>
      </p:sp>
      <p:sp>
        <p:nvSpPr>
          <p:cNvPr id="29" name="文本占位符 54"/>
          <p:cNvSpPr>
            <a:spLocks noGrp="1"/>
          </p:cNvSpPr>
          <p:nvPr>
            <p:ph type="body" sz="quarter" idx="31" hasCustomPrompt="1"/>
          </p:nvPr>
        </p:nvSpPr>
        <p:spPr>
          <a:xfrm>
            <a:off x="4799335" y="4665851"/>
            <a:ext cx="2641600" cy="1242084"/>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30" name="文本占位符 54"/>
          <p:cNvSpPr>
            <a:spLocks noGrp="1"/>
          </p:cNvSpPr>
          <p:nvPr>
            <p:ph type="body" sz="quarter" idx="32" hasCustomPrompt="1"/>
          </p:nvPr>
        </p:nvSpPr>
        <p:spPr>
          <a:xfrm>
            <a:off x="4799335" y="4056466"/>
            <a:ext cx="2652125" cy="589521"/>
          </a:xfrm>
          <a:prstGeom prst="rect">
            <a:avLst/>
          </a:prstGeom>
        </p:spPr>
        <p:txBody>
          <a:bodyPr/>
          <a:lstStyle>
            <a:lvl1pPr marL="0" indent="0" algn="ctr">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sp>
        <p:nvSpPr>
          <p:cNvPr id="31" name="文本占位符 54"/>
          <p:cNvSpPr>
            <a:spLocks noGrp="1"/>
          </p:cNvSpPr>
          <p:nvPr>
            <p:ph type="body" sz="quarter" idx="33" hasCustomPrompt="1"/>
          </p:nvPr>
        </p:nvSpPr>
        <p:spPr>
          <a:xfrm>
            <a:off x="8219075" y="1193862"/>
            <a:ext cx="2652125" cy="589521"/>
          </a:xfrm>
          <a:prstGeom prst="rect">
            <a:avLst/>
          </a:prstGeom>
        </p:spPr>
        <p:txBody>
          <a:bodyPr/>
          <a:lstStyle>
            <a:lvl1pPr marL="0" indent="0" algn="ctr">
              <a:lnSpc>
                <a:spcPct val="150000"/>
              </a:lnSpc>
              <a:buNone/>
              <a:defRPr sz="1865">
                <a:solidFill>
                  <a:srgbClr val="5F5F5F"/>
                </a:solidFill>
                <a:latin typeface="+mn-ea"/>
                <a:ea typeface="+mn-ea"/>
              </a:defRPr>
            </a:lvl1pPr>
          </a:lstStyle>
          <a:p>
            <a:pPr lvl="0"/>
            <a:r>
              <a:rPr lang="zh-CN" altLang="en-US" smtClean="0"/>
              <a:t>正文一级内容</a:t>
            </a:r>
            <a:endParaRPr lang="zh-CN" altLang="en-US" smtClean="0"/>
          </a:p>
        </p:txBody>
      </p:sp>
      <p:sp>
        <p:nvSpPr>
          <p:cNvPr id="32" name="文本占位符 54"/>
          <p:cNvSpPr>
            <a:spLocks noGrp="1"/>
          </p:cNvSpPr>
          <p:nvPr>
            <p:ph type="body" sz="quarter" idx="34" hasCustomPrompt="1"/>
          </p:nvPr>
        </p:nvSpPr>
        <p:spPr>
          <a:xfrm>
            <a:off x="8215560" y="4665851"/>
            <a:ext cx="2641600" cy="1242084"/>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33" name="文本占位符 54"/>
          <p:cNvSpPr>
            <a:spLocks noGrp="1"/>
          </p:cNvSpPr>
          <p:nvPr>
            <p:ph type="body" sz="quarter" idx="35" hasCustomPrompt="1"/>
          </p:nvPr>
        </p:nvSpPr>
        <p:spPr>
          <a:xfrm>
            <a:off x="8215560" y="4056466"/>
            <a:ext cx="2652125" cy="589521"/>
          </a:xfrm>
          <a:prstGeom prst="rect">
            <a:avLst/>
          </a:prstGeom>
        </p:spPr>
        <p:txBody>
          <a:bodyPr/>
          <a:lstStyle>
            <a:lvl1pPr marL="0" indent="0" algn="ctr">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grpSp>
        <p:nvGrpSpPr>
          <p:cNvPr id="49" name="Group 53"/>
          <p:cNvGrpSpPr/>
          <p:nvPr/>
        </p:nvGrpSpPr>
        <p:grpSpPr>
          <a:xfrm>
            <a:off x="4095736" y="323867"/>
            <a:ext cx="4001944" cy="382081"/>
            <a:chOff x="3071802" y="242887"/>
            <a:chExt cx="3001458" cy="286546"/>
          </a:xfrm>
        </p:grpSpPr>
        <p:cxnSp>
          <p:nvCxnSpPr>
            <p:cNvPr id="51"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5"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34" name="文本占位符 54"/>
          <p:cNvSpPr>
            <a:spLocks noGrp="1"/>
          </p:cNvSpPr>
          <p:nvPr>
            <p:ph type="body" sz="quarter" idx="20" hasCustomPrompt="1"/>
          </p:nvPr>
        </p:nvSpPr>
        <p:spPr>
          <a:xfrm>
            <a:off x="1320800" y="2823743"/>
            <a:ext cx="1726532" cy="458878"/>
          </a:xfrm>
          <a:prstGeom prst="rect">
            <a:avLst/>
          </a:prstGeom>
        </p:spPr>
        <p:txBody>
          <a:bodyPr/>
          <a:lstStyle>
            <a:lvl1pPr marL="0" indent="0" algn="ctr">
              <a:lnSpc>
                <a:spcPct val="150000"/>
              </a:lnSpc>
              <a:buNone/>
              <a:defRPr sz="1865">
                <a:solidFill>
                  <a:schemeClr val="bg1">
                    <a:lumMod val="50000"/>
                  </a:schemeClr>
                </a:solidFill>
                <a:latin typeface="+mn-ea"/>
                <a:ea typeface="+mn-ea"/>
              </a:defRPr>
            </a:lvl1pPr>
          </a:lstStyle>
          <a:p>
            <a:pPr lvl="0"/>
            <a:r>
              <a:rPr lang="zh-CN" altLang="en-US" smtClean="0"/>
              <a:t>正文一级内容</a:t>
            </a:r>
            <a:endParaRPr lang="zh-CN" altLang="en-US" smtClean="0"/>
          </a:p>
        </p:txBody>
      </p:sp>
      <p:cxnSp>
        <p:nvCxnSpPr>
          <p:cNvPr id="17" name="Straight Connector 34"/>
          <p:cNvCxnSpPr/>
          <p:nvPr/>
        </p:nvCxnSpPr>
        <p:spPr>
          <a:xfrm rot="16200000" flipV="1">
            <a:off x="3759632" y="2412673"/>
            <a:ext cx="5455" cy="1428834"/>
          </a:xfrm>
          <a:prstGeom prst="line">
            <a:avLst/>
          </a:prstGeom>
          <a:solidFill>
            <a:srgbClr val="072C62"/>
          </a:solidFill>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38"/>
          <p:cNvCxnSpPr/>
          <p:nvPr/>
        </p:nvCxnSpPr>
        <p:spPr>
          <a:xfrm rot="5400000" flipH="1" flipV="1">
            <a:off x="8189433" y="2460947"/>
            <a:ext cx="5455" cy="1332286"/>
          </a:xfrm>
          <a:prstGeom prst="line">
            <a:avLst/>
          </a:prstGeom>
          <a:solidFill>
            <a:srgbClr val="1A76DC"/>
          </a:solidFill>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54" name="文本占位符 54"/>
          <p:cNvSpPr>
            <a:spLocks noGrp="1"/>
          </p:cNvSpPr>
          <p:nvPr>
            <p:ph type="body" sz="quarter" idx="21" hasCustomPrompt="1"/>
          </p:nvPr>
        </p:nvSpPr>
        <p:spPr>
          <a:xfrm>
            <a:off x="5137483" y="2364864"/>
            <a:ext cx="1726532" cy="458878"/>
          </a:xfrm>
          <a:prstGeom prst="rect">
            <a:avLst/>
          </a:prstGeom>
        </p:spPr>
        <p:txBody>
          <a:bodyPr/>
          <a:lstStyle>
            <a:lvl1pPr marL="0" indent="0" algn="ctr">
              <a:lnSpc>
                <a:spcPct val="150000"/>
              </a:lnSpc>
              <a:buNone/>
              <a:defRPr sz="1865">
                <a:solidFill>
                  <a:schemeClr val="bg1">
                    <a:lumMod val="50000"/>
                  </a:schemeClr>
                </a:solidFill>
                <a:latin typeface="+mn-ea"/>
                <a:ea typeface="+mn-ea"/>
              </a:defRPr>
            </a:lvl1pPr>
          </a:lstStyle>
          <a:p>
            <a:pPr lvl="0"/>
            <a:r>
              <a:rPr lang="zh-CN" altLang="en-US" smtClean="0"/>
              <a:t>正文一级内容</a:t>
            </a:r>
            <a:endParaRPr lang="zh-CN" altLang="en-US" smtClean="0"/>
          </a:p>
        </p:txBody>
      </p:sp>
      <p:sp>
        <p:nvSpPr>
          <p:cNvPr id="56" name="文本占位符 54"/>
          <p:cNvSpPr>
            <a:spLocks noGrp="1"/>
          </p:cNvSpPr>
          <p:nvPr>
            <p:ph type="body" sz="quarter" idx="22" hasCustomPrompt="1"/>
          </p:nvPr>
        </p:nvSpPr>
        <p:spPr>
          <a:xfrm>
            <a:off x="8873356" y="2830797"/>
            <a:ext cx="1726532" cy="458878"/>
          </a:xfrm>
          <a:prstGeom prst="rect">
            <a:avLst/>
          </a:prstGeom>
        </p:spPr>
        <p:txBody>
          <a:bodyPr/>
          <a:lstStyle>
            <a:lvl1pPr marL="0" indent="0" algn="ctr">
              <a:lnSpc>
                <a:spcPct val="150000"/>
              </a:lnSpc>
              <a:buNone/>
              <a:defRPr sz="1865">
                <a:solidFill>
                  <a:schemeClr val="bg1">
                    <a:lumMod val="50000"/>
                  </a:schemeClr>
                </a:solidFill>
                <a:latin typeface="+mn-ea"/>
                <a:ea typeface="+mn-ea"/>
              </a:defRPr>
            </a:lvl1pPr>
          </a:lstStyle>
          <a:p>
            <a:pPr lvl="0"/>
            <a:r>
              <a:rPr lang="zh-CN" altLang="en-US" smtClean="0"/>
              <a:t>正文一级内容</a:t>
            </a:r>
            <a:endParaRPr lang="zh-CN" altLang="en-US" smtClean="0"/>
          </a:p>
        </p:txBody>
      </p:sp>
      <p:sp>
        <p:nvSpPr>
          <p:cNvPr id="21" name="Isosceles Triangle 7"/>
          <p:cNvSpPr/>
          <p:nvPr/>
        </p:nvSpPr>
        <p:spPr>
          <a:xfrm>
            <a:off x="3046687" y="3129815"/>
            <a:ext cx="2860104" cy="2465736"/>
          </a:xfrm>
          <a:prstGeom prst="triangle">
            <a:avLst/>
          </a:prstGeom>
          <a:solidFill>
            <a:srgbClr val="07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28" name="Isosceles Triangle 9"/>
          <p:cNvSpPr/>
          <p:nvPr/>
        </p:nvSpPr>
        <p:spPr>
          <a:xfrm>
            <a:off x="6096000" y="3129815"/>
            <a:ext cx="2860104" cy="2465736"/>
          </a:xfrm>
          <a:prstGeom prst="triangle">
            <a:avLst/>
          </a:prstGeom>
          <a:solidFill>
            <a:srgbClr val="1A7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39" name="Isosceles Triangle 8"/>
          <p:cNvSpPr/>
          <p:nvPr/>
        </p:nvSpPr>
        <p:spPr>
          <a:xfrm>
            <a:off x="5238744" y="4303402"/>
            <a:ext cx="1501467" cy="1294435"/>
          </a:xfrm>
          <a:prstGeom prst="triangle">
            <a:avLst/>
          </a:prstGeom>
          <a:solidFill>
            <a:srgbClr val="00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cxnSp>
        <p:nvCxnSpPr>
          <p:cNvPr id="36" name="Straight Connector 28"/>
          <p:cNvCxnSpPr>
            <a:stCxn id="39" idx="0"/>
          </p:cNvCxnSpPr>
          <p:nvPr/>
        </p:nvCxnSpPr>
        <p:spPr>
          <a:xfrm rot="5400000" flipH="1" flipV="1">
            <a:off x="5405623" y="3708245"/>
            <a:ext cx="1178981" cy="11272"/>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Arc 10"/>
          <p:cNvSpPr/>
          <p:nvPr/>
        </p:nvSpPr>
        <p:spPr>
          <a:xfrm>
            <a:off x="8763019" y="2616334"/>
            <a:ext cx="2538189" cy="2538320"/>
          </a:xfrm>
          <a:prstGeom prst="arc">
            <a:avLst>
              <a:gd name="adj1" fmla="val 21571566"/>
              <a:gd name="adj2" fmla="val 10822907"/>
            </a:avLst>
          </a:prstGeom>
          <a:solidFill>
            <a:srgbClr val="79D6FF"/>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n-ea"/>
              <a:ea typeface="+mn-ea"/>
            </a:endParaRPr>
          </a:p>
        </p:txBody>
      </p:sp>
      <p:sp>
        <p:nvSpPr>
          <p:cNvPr id="8" name="Arc 9"/>
          <p:cNvSpPr/>
          <p:nvPr/>
        </p:nvSpPr>
        <p:spPr>
          <a:xfrm>
            <a:off x="6191251" y="2616334"/>
            <a:ext cx="2538189" cy="2538320"/>
          </a:xfrm>
          <a:prstGeom prst="arc">
            <a:avLst>
              <a:gd name="adj1" fmla="val 10782369"/>
              <a:gd name="adj2" fmla="val 0"/>
            </a:avLst>
          </a:prstGeom>
          <a:solidFill>
            <a:srgbClr val="00A0E9"/>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n-ea"/>
              <a:ea typeface="+mn-ea"/>
            </a:endParaRPr>
          </a:p>
        </p:txBody>
      </p:sp>
      <p:sp>
        <p:nvSpPr>
          <p:cNvPr id="9" name="Arc 7"/>
          <p:cNvSpPr/>
          <p:nvPr/>
        </p:nvSpPr>
        <p:spPr>
          <a:xfrm>
            <a:off x="1047715" y="2616334"/>
            <a:ext cx="2538189" cy="2538320"/>
          </a:xfrm>
          <a:prstGeom prst="arc">
            <a:avLst>
              <a:gd name="adj1" fmla="val 10782369"/>
              <a:gd name="adj2" fmla="val 0"/>
            </a:avLst>
          </a:prstGeom>
          <a:solidFill>
            <a:srgbClr val="072C62"/>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n-ea"/>
              <a:ea typeface="+mn-ea"/>
            </a:endParaRPr>
          </a:p>
        </p:txBody>
      </p:sp>
      <p:sp>
        <p:nvSpPr>
          <p:cNvPr id="10" name="Arc 8"/>
          <p:cNvSpPr/>
          <p:nvPr/>
        </p:nvSpPr>
        <p:spPr>
          <a:xfrm>
            <a:off x="3619483" y="2616334"/>
            <a:ext cx="2538189" cy="2538320"/>
          </a:xfrm>
          <a:prstGeom prst="arc">
            <a:avLst>
              <a:gd name="adj1" fmla="val 21571566"/>
              <a:gd name="adj2" fmla="val 10822907"/>
            </a:avLst>
          </a:prstGeom>
          <a:solidFill>
            <a:srgbClr val="1A76DC"/>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n-ea"/>
              <a:ea typeface="+mn-ea"/>
            </a:endParaRPr>
          </a:p>
        </p:txBody>
      </p:sp>
      <p:grpSp>
        <p:nvGrpSpPr>
          <p:cNvPr id="11" name="Group 53"/>
          <p:cNvGrpSpPr/>
          <p:nvPr/>
        </p:nvGrpSpPr>
        <p:grpSpPr>
          <a:xfrm>
            <a:off x="4095736" y="323867"/>
            <a:ext cx="4001944" cy="382081"/>
            <a:chOff x="3071802" y="242887"/>
            <a:chExt cx="3001458" cy="286546"/>
          </a:xfrm>
        </p:grpSpPr>
        <p:cxnSp>
          <p:nvCxnSpPr>
            <p:cNvPr id="12"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5"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16" name="文本占位符 54"/>
          <p:cNvSpPr>
            <a:spLocks noGrp="1"/>
          </p:cNvSpPr>
          <p:nvPr>
            <p:ph type="body" sz="quarter" idx="26" hasCustomPrompt="1"/>
          </p:nvPr>
        </p:nvSpPr>
        <p:spPr>
          <a:xfrm>
            <a:off x="1047715" y="4543072"/>
            <a:ext cx="2538189" cy="1242084"/>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7" name="文本占位符 54"/>
          <p:cNvSpPr>
            <a:spLocks noGrp="1"/>
          </p:cNvSpPr>
          <p:nvPr>
            <p:ph type="body" sz="quarter" idx="28" hasCustomPrompt="1"/>
          </p:nvPr>
        </p:nvSpPr>
        <p:spPr>
          <a:xfrm>
            <a:off x="1048035" y="4057868"/>
            <a:ext cx="2548303" cy="508027"/>
          </a:xfrm>
          <a:prstGeom prst="rect">
            <a:avLst/>
          </a:prstGeom>
        </p:spPr>
        <p:txBody>
          <a:bodyPr/>
          <a:lstStyle>
            <a:lvl1pPr marL="0" indent="0" algn="ctr">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sp>
        <p:nvSpPr>
          <p:cNvPr id="18" name="文本占位符 54"/>
          <p:cNvSpPr>
            <a:spLocks noGrp="1"/>
          </p:cNvSpPr>
          <p:nvPr>
            <p:ph type="body" sz="quarter" idx="29" hasCustomPrompt="1"/>
          </p:nvPr>
        </p:nvSpPr>
        <p:spPr>
          <a:xfrm>
            <a:off x="6180497" y="4543072"/>
            <a:ext cx="2538189" cy="1242084"/>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9" name="文本占位符 54"/>
          <p:cNvSpPr>
            <a:spLocks noGrp="1"/>
          </p:cNvSpPr>
          <p:nvPr>
            <p:ph type="body" sz="quarter" idx="30" hasCustomPrompt="1"/>
          </p:nvPr>
        </p:nvSpPr>
        <p:spPr>
          <a:xfrm>
            <a:off x="6180817" y="4057868"/>
            <a:ext cx="2548303" cy="508027"/>
          </a:xfrm>
          <a:prstGeom prst="rect">
            <a:avLst/>
          </a:prstGeom>
        </p:spPr>
        <p:txBody>
          <a:bodyPr/>
          <a:lstStyle>
            <a:lvl1pPr marL="0" indent="0" algn="ctr">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sp>
        <p:nvSpPr>
          <p:cNvPr id="20" name="文本占位符 54"/>
          <p:cNvSpPr>
            <a:spLocks noGrp="1"/>
          </p:cNvSpPr>
          <p:nvPr>
            <p:ph type="body" sz="quarter" idx="31" hasCustomPrompt="1"/>
          </p:nvPr>
        </p:nvSpPr>
        <p:spPr>
          <a:xfrm>
            <a:off x="3606451" y="2810485"/>
            <a:ext cx="2538189" cy="1242084"/>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21" name="文本占位符 54"/>
          <p:cNvSpPr>
            <a:spLocks noGrp="1"/>
          </p:cNvSpPr>
          <p:nvPr>
            <p:ph type="body" sz="quarter" idx="32" hasCustomPrompt="1"/>
          </p:nvPr>
        </p:nvSpPr>
        <p:spPr>
          <a:xfrm>
            <a:off x="3606771" y="2325280"/>
            <a:ext cx="2548303" cy="508027"/>
          </a:xfrm>
          <a:prstGeom prst="rect">
            <a:avLst/>
          </a:prstGeom>
        </p:spPr>
        <p:txBody>
          <a:bodyPr/>
          <a:lstStyle>
            <a:lvl1pPr marL="0" indent="0" algn="ctr">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sp>
        <p:nvSpPr>
          <p:cNvPr id="22" name="文本占位符 54"/>
          <p:cNvSpPr>
            <a:spLocks noGrp="1"/>
          </p:cNvSpPr>
          <p:nvPr>
            <p:ph type="body" sz="quarter" idx="33" hasCustomPrompt="1"/>
          </p:nvPr>
        </p:nvSpPr>
        <p:spPr>
          <a:xfrm>
            <a:off x="8762379" y="2810485"/>
            <a:ext cx="2538189" cy="1242084"/>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23" name="文本占位符 54"/>
          <p:cNvSpPr>
            <a:spLocks noGrp="1"/>
          </p:cNvSpPr>
          <p:nvPr>
            <p:ph type="body" sz="quarter" idx="34" hasCustomPrompt="1"/>
          </p:nvPr>
        </p:nvSpPr>
        <p:spPr>
          <a:xfrm>
            <a:off x="8762699" y="2325280"/>
            <a:ext cx="2548303" cy="508027"/>
          </a:xfrm>
          <a:prstGeom prst="rect">
            <a:avLst/>
          </a:prstGeom>
        </p:spPr>
        <p:txBody>
          <a:bodyPr/>
          <a:lstStyle>
            <a:lvl1pPr marL="0" indent="0" algn="ctr">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8" name="Group 53"/>
          <p:cNvGrpSpPr/>
          <p:nvPr/>
        </p:nvGrpSpPr>
        <p:grpSpPr>
          <a:xfrm>
            <a:off x="4095736" y="323867"/>
            <a:ext cx="4001944" cy="382081"/>
            <a:chOff x="3071802" y="242887"/>
            <a:chExt cx="3001458" cy="286546"/>
          </a:xfrm>
        </p:grpSpPr>
        <p:cxnSp>
          <p:nvCxnSpPr>
            <p:cNvPr id="9"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1"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2"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13" name="文本占位符 54"/>
          <p:cNvSpPr>
            <a:spLocks noGrp="1"/>
          </p:cNvSpPr>
          <p:nvPr>
            <p:ph type="body" sz="quarter" idx="26" hasCustomPrompt="1"/>
          </p:nvPr>
        </p:nvSpPr>
        <p:spPr>
          <a:xfrm>
            <a:off x="1835807" y="5054863"/>
            <a:ext cx="3825581" cy="1117658"/>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4" name="图片占位符 2"/>
          <p:cNvSpPr>
            <a:spLocks noGrp="1"/>
          </p:cNvSpPr>
          <p:nvPr>
            <p:ph type="pic" sz="quarter" idx="25"/>
          </p:nvPr>
        </p:nvSpPr>
        <p:spPr>
          <a:xfrm>
            <a:off x="1828800" y="2411002"/>
            <a:ext cx="1845411" cy="1117658"/>
          </a:xfrm>
          <a:prstGeom prst="rect">
            <a:avLst/>
          </a:prstGeom>
          <a:ln w="28575">
            <a:noFill/>
          </a:ln>
        </p:spPr>
        <p:txBody>
          <a:bodyPr/>
          <a:lstStyle>
            <a:lvl1pPr>
              <a:defRPr sz="1600">
                <a:latin typeface="+mn-ea"/>
                <a:ea typeface="+mn-ea"/>
              </a:defRPr>
            </a:lvl1pPr>
          </a:lstStyle>
          <a:p>
            <a:endParaRPr lang="zh-CN" altLang="en-US"/>
          </a:p>
        </p:txBody>
      </p:sp>
      <p:sp>
        <p:nvSpPr>
          <p:cNvPr id="16" name="图片占位符 2"/>
          <p:cNvSpPr>
            <a:spLocks noGrp="1"/>
          </p:cNvSpPr>
          <p:nvPr>
            <p:ph type="pic" sz="quarter" idx="27"/>
          </p:nvPr>
        </p:nvSpPr>
        <p:spPr>
          <a:xfrm>
            <a:off x="3815977" y="2411002"/>
            <a:ext cx="1845411" cy="1117658"/>
          </a:xfrm>
          <a:prstGeom prst="rect">
            <a:avLst/>
          </a:prstGeom>
          <a:ln w="28575">
            <a:noFill/>
          </a:ln>
        </p:spPr>
        <p:txBody>
          <a:bodyPr/>
          <a:lstStyle>
            <a:lvl1pPr>
              <a:defRPr sz="1600">
                <a:latin typeface="+mn-ea"/>
                <a:ea typeface="+mn-ea"/>
              </a:defRPr>
            </a:lvl1pPr>
          </a:lstStyle>
          <a:p>
            <a:endParaRPr lang="zh-CN" altLang="en-US"/>
          </a:p>
        </p:txBody>
      </p:sp>
      <p:sp>
        <p:nvSpPr>
          <p:cNvPr id="17" name="图片占位符 2"/>
          <p:cNvSpPr>
            <a:spLocks noGrp="1"/>
          </p:cNvSpPr>
          <p:nvPr>
            <p:ph type="pic" sz="quarter" idx="28"/>
          </p:nvPr>
        </p:nvSpPr>
        <p:spPr>
          <a:xfrm>
            <a:off x="1832304" y="3663164"/>
            <a:ext cx="1845411" cy="1117658"/>
          </a:xfrm>
          <a:prstGeom prst="rect">
            <a:avLst/>
          </a:prstGeom>
          <a:ln w="28575">
            <a:noFill/>
          </a:ln>
        </p:spPr>
        <p:txBody>
          <a:bodyPr/>
          <a:lstStyle>
            <a:lvl1pPr>
              <a:defRPr sz="1600">
                <a:latin typeface="+mn-ea"/>
                <a:ea typeface="+mn-ea"/>
              </a:defRPr>
            </a:lvl1pPr>
          </a:lstStyle>
          <a:p>
            <a:endParaRPr lang="zh-CN" altLang="en-US"/>
          </a:p>
        </p:txBody>
      </p:sp>
      <p:sp>
        <p:nvSpPr>
          <p:cNvPr id="18" name="图片占位符 2"/>
          <p:cNvSpPr>
            <a:spLocks noGrp="1"/>
          </p:cNvSpPr>
          <p:nvPr>
            <p:ph type="pic" sz="quarter" idx="29"/>
          </p:nvPr>
        </p:nvSpPr>
        <p:spPr>
          <a:xfrm>
            <a:off x="3819481" y="3663164"/>
            <a:ext cx="1845411" cy="1117658"/>
          </a:xfrm>
          <a:prstGeom prst="rect">
            <a:avLst/>
          </a:prstGeom>
          <a:ln w="28575">
            <a:noFill/>
          </a:ln>
        </p:spPr>
        <p:txBody>
          <a:bodyPr/>
          <a:lstStyle>
            <a:lvl1pPr>
              <a:defRPr sz="1600">
                <a:latin typeface="+mn-ea"/>
                <a:ea typeface="+mn-ea"/>
              </a:defRPr>
            </a:lvl1pPr>
          </a:lstStyle>
          <a:p>
            <a:endParaRPr lang="zh-CN" altLang="en-US"/>
          </a:p>
        </p:txBody>
      </p:sp>
      <p:sp>
        <p:nvSpPr>
          <p:cNvPr id="19" name="文本占位符 54"/>
          <p:cNvSpPr>
            <a:spLocks noGrp="1"/>
          </p:cNvSpPr>
          <p:nvPr>
            <p:ph type="body" sz="quarter" idx="11" hasCustomPrompt="1"/>
          </p:nvPr>
        </p:nvSpPr>
        <p:spPr>
          <a:xfrm>
            <a:off x="1828800" y="1787321"/>
            <a:ext cx="3832588" cy="385554"/>
          </a:xfrm>
          <a:prstGeom prst="rect">
            <a:avLst/>
          </a:prstGeom>
        </p:spPr>
        <p:txBody>
          <a:bodyPr/>
          <a:lstStyle>
            <a:lvl1pPr marL="0" indent="0" algn="l">
              <a:buNone/>
              <a:defRPr sz="1865">
                <a:solidFill>
                  <a:srgbClr val="00A0E9"/>
                </a:solidFill>
                <a:latin typeface="+mn-ea"/>
                <a:ea typeface="+mn-ea"/>
              </a:defRPr>
            </a:lvl1pPr>
          </a:lstStyle>
          <a:p>
            <a:pPr lvl="0"/>
            <a:r>
              <a:rPr lang="zh-CN" altLang="en-US" smtClean="0"/>
              <a:t>正文一级内容</a:t>
            </a:r>
            <a:endParaRPr lang="zh-CN" altLang="en-US"/>
          </a:p>
        </p:txBody>
      </p:sp>
      <p:sp>
        <p:nvSpPr>
          <p:cNvPr id="20" name="文本占位符 54"/>
          <p:cNvSpPr>
            <a:spLocks noGrp="1"/>
          </p:cNvSpPr>
          <p:nvPr>
            <p:ph type="body" sz="quarter" idx="30" hasCustomPrompt="1"/>
          </p:nvPr>
        </p:nvSpPr>
        <p:spPr>
          <a:xfrm>
            <a:off x="6509407" y="5054863"/>
            <a:ext cx="3825581" cy="1117658"/>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21" name="图片占位符 2"/>
          <p:cNvSpPr>
            <a:spLocks noGrp="1"/>
          </p:cNvSpPr>
          <p:nvPr>
            <p:ph type="pic" sz="quarter" idx="31"/>
          </p:nvPr>
        </p:nvSpPr>
        <p:spPr>
          <a:xfrm>
            <a:off x="6502400" y="2411002"/>
            <a:ext cx="1845411" cy="1117658"/>
          </a:xfrm>
          <a:prstGeom prst="rect">
            <a:avLst/>
          </a:prstGeom>
          <a:ln w="28575">
            <a:noFill/>
          </a:ln>
        </p:spPr>
        <p:txBody>
          <a:bodyPr/>
          <a:lstStyle>
            <a:lvl1pPr>
              <a:defRPr sz="1600">
                <a:latin typeface="+mn-ea"/>
                <a:ea typeface="+mn-ea"/>
              </a:defRPr>
            </a:lvl1pPr>
          </a:lstStyle>
          <a:p>
            <a:endParaRPr lang="zh-CN" altLang="en-US"/>
          </a:p>
        </p:txBody>
      </p:sp>
      <p:sp>
        <p:nvSpPr>
          <p:cNvPr id="22" name="图片占位符 2"/>
          <p:cNvSpPr>
            <a:spLocks noGrp="1"/>
          </p:cNvSpPr>
          <p:nvPr>
            <p:ph type="pic" sz="quarter" idx="32"/>
          </p:nvPr>
        </p:nvSpPr>
        <p:spPr>
          <a:xfrm>
            <a:off x="8489577" y="2411002"/>
            <a:ext cx="1845411" cy="1117658"/>
          </a:xfrm>
          <a:prstGeom prst="rect">
            <a:avLst/>
          </a:prstGeom>
          <a:ln w="28575">
            <a:noFill/>
          </a:ln>
        </p:spPr>
        <p:txBody>
          <a:bodyPr/>
          <a:lstStyle>
            <a:lvl1pPr>
              <a:defRPr sz="1600">
                <a:latin typeface="+mn-ea"/>
                <a:ea typeface="+mn-ea"/>
              </a:defRPr>
            </a:lvl1pPr>
          </a:lstStyle>
          <a:p>
            <a:endParaRPr lang="zh-CN" altLang="en-US"/>
          </a:p>
        </p:txBody>
      </p:sp>
      <p:sp>
        <p:nvSpPr>
          <p:cNvPr id="23" name="图片占位符 2"/>
          <p:cNvSpPr>
            <a:spLocks noGrp="1"/>
          </p:cNvSpPr>
          <p:nvPr>
            <p:ph type="pic" sz="quarter" idx="33"/>
          </p:nvPr>
        </p:nvSpPr>
        <p:spPr>
          <a:xfrm>
            <a:off x="6505904" y="3663164"/>
            <a:ext cx="1845411" cy="1117658"/>
          </a:xfrm>
          <a:prstGeom prst="rect">
            <a:avLst/>
          </a:prstGeom>
          <a:ln w="28575">
            <a:noFill/>
          </a:ln>
        </p:spPr>
        <p:txBody>
          <a:bodyPr/>
          <a:lstStyle>
            <a:lvl1pPr>
              <a:defRPr sz="1600">
                <a:latin typeface="+mn-ea"/>
                <a:ea typeface="+mn-ea"/>
              </a:defRPr>
            </a:lvl1pPr>
          </a:lstStyle>
          <a:p>
            <a:endParaRPr lang="zh-CN" altLang="en-US"/>
          </a:p>
        </p:txBody>
      </p:sp>
      <p:sp>
        <p:nvSpPr>
          <p:cNvPr id="24" name="图片占位符 2"/>
          <p:cNvSpPr>
            <a:spLocks noGrp="1"/>
          </p:cNvSpPr>
          <p:nvPr>
            <p:ph type="pic" sz="quarter" idx="34"/>
          </p:nvPr>
        </p:nvSpPr>
        <p:spPr>
          <a:xfrm>
            <a:off x="8493081" y="3663164"/>
            <a:ext cx="1845411" cy="1117658"/>
          </a:xfrm>
          <a:prstGeom prst="rect">
            <a:avLst/>
          </a:prstGeom>
          <a:ln w="28575">
            <a:noFill/>
          </a:ln>
        </p:spPr>
        <p:txBody>
          <a:bodyPr/>
          <a:lstStyle>
            <a:lvl1pPr>
              <a:defRPr sz="1600">
                <a:latin typeface="+mn-ea"/>
                <a:ea typeface="+mn-ea"/>
              </a:defRPr>
            </a:lvl1pPr>
          </a:lstStyle>
          <a:p>
            <a:endParaRPr lang="zh-CN" altLang="en-US"/>
          </a:p>
        </p:txBody>
      </p:sp>
      <p:sp>
        <p:nvSpPr>
          <p:cNvPr id="25" name="文本占位符 54"/>
          <p:cNvSpPr>
            <a:spLocks noGrp="1"/>
          </p:cNvSpPr>
          <p:nvPr>
            <p:ph type="body" sz="quarter" idx="35" hasCustomPrompt="1"/>
          </p:nvPr>
        </p:nvSpPr>
        <p:spPr>
          <a:xfrm>
            <a:off x="6502400" y="1787321"/>
            <a:ext cx="3832588" cy="385554"/>
          </a:xfrm>
          <a:prstGeom prst="rect">
            <a:avLst/>
          </a:prstGeom>
        </p:spPr>
        <p:txBody>
          <a:bodyPr/>
          <a:lstStyle>
            <a:lvl1pPr marL="0" indent="0" algn="l">
              <a:buNone/>
              <a:defRPr sz="1865">
                <a:solidFill>
                  <a:srgbClr val="00A0E9"/>
                </a:solidFill>
                <a:latin typeface="+mn-ea"/>
                <a:ea typeface="+mn-ea"/>
              </a:defRPr>
            </a:lvl1pPr>
          </a:lstStyle>
          <a:p>
            <a:pPr lvl="0"/>
            <a:r>
              <a:rPr lang="zh-CN" altLang="en-US" smtClean="0"/>
              <a:t>正文一级内容</a:t>
            </a:r>
            <a:endParaRPr lang="zh-CN" altLang="en-US"/>
          </a:p>
        </p:txBody>
      </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0" name="Group 53"/>
          <p:cNvGrpSpPr/>
          <p:nvPr/>
        </p:nvGrpSpPr>
        <p:grpSpPr>
          <a:xfrm>
            <a:off x="4095736" y="323867"/>
            <a:ext cx="4001944" cy="382081"/>
            <a:chOff x="3071802" y="242887"/>
            <a:chExt cx="3001458" cy="286546"/>
          </a:xfrm>
        </p:grpSpPr>
        <p:cxnSp>
          <p:nvCxnSpPr>
            <p:cNvPr id="11"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4"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16" name="图片占位符 15"/>
          <p:cNvSpPr>
            <a:spLocks noGrp="1"/>
          </p:cNvSpPr>
          <p:nvPr>
            <p:ph type="pic" sz="quarter" idx="15"/>
          </p:nvPr>
        </p:nvSpPr>
        <p:spPr>
          <a:xfrm>
            <a:off x="0" y="1905098"/>
            <a:ext cx="5994400" cy="3428023"/>
          </a:xfrm>
          <a:prstGeom prst="rect">
            <a:avLst/>
          </a:prstGeom>
        </p:spPr>
        <p:txBody>
          <a:bodyPr/>
          <a:lstStyle>
            <a:lvl1pPr>
              <a:defRPr sz="1600">
                <a:latin typeface="+mn-ea"/>
                <a:ea typeface="+mn-ea"/>
              </a:defRPr>
            </a:lvl1pPr>
          </a:lstStyle>
          <a:p>
            <a:endParaRPr lang="zh-CN" altLang="en-US"/>
          </a:p>
        </p:txBody>
      </p:sp>
      <p:sp>
        <p:nvSpPr>
          <p:cNvPr id="18" name="图片占位符 15"/>
          <p:cNvSpPr>
            <a:spLocks noGrp="1"/>
          </p:cNvSpPr>
          <p:nvPr>
            <p:ph type="pic" sz="quarter" idx="16"/>
          </p:nvPr>
        </p:nvSpPr>
        <p:spPr>
          <a:xfrm>
            <a:off x="6197600" y="1905098"/>
            <a:ext cx="5994400" cy="3428023"/>
          </a:xfrm>
          <a:prstGeom prst="rect">
            <a:avLst/>
          </a:prstGeom>
        </p:spPr>
        <p:txBody>
          <a:bodyPr/>
          <a:lstStyle>
            <a:lvl1pPr>
              <a:defRPr sz="1600">
                <a:latin typeface="+mn-ea"/>
                <a:ea typeface="+mn-ea"/>
              </a:defRPr>
            </a:lvl1pPr>
          </a:lstStyle>
          <a:p>
            <a:endParaRPr lang="zh-CN" altLang="en-US"/>
          </a:p>
        </p:txBody>
      </p:sp>
      <p:sp>
        <p:nvSpPr>
          <p:cNvPr id="15" name="文本占位符 54"/>
          <p:cNvSpPr>
            <a:spLocks noGrp="1"/>
          </p:cNvSpPr>
          <p:nvPr>
            <p:ph type="body" sz="quarter" idx="26" hasCustomPrompt="1"/>
          </p:nvPr>
        </p:nvSpPr>
        <p:spPr>
          <a:xfrm>
            <a:off x="508000" y="5425157"/>
            <a:ext cx="9956800" cy="1117658"/>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6"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cxnSp>
        <p:nvCxnSpPr>
          <p:cNvPr id="12" name="Straight Connector 8"/>
          <p:cNvCxnSpPr/>
          <p:nvPr/>
        </p:nvCxnSpPr>
        <p:spPr>
          <a:xfrm rot="5400000">
            <a:off x="3713677" y="3905458"/>
            <a:ext cx="4763591" cy="1057"/>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3" name="Group 100"/>
          <p:cNvGrpSpPr/>
          <p:nvPr/>
        </p:nvGrpSpPr>
        <p:grpSpPr>
          <a:xfrm>
            <a:off x="5325000" y="3700139"/>
            <a:ext cx="1533005" cy="114307"/>
            <a:chOff x="3993750" y="2774961"/>
            <a:chExt cx="1149754" cy="85726"/>
          </a:xfrm>
        </p:grpSpPr>
        <p:cxnSp>
          <p:nvCxnSpPr>
            <p:cNvPr id="14" name="Straight Connector 48"/>
            <p:cNvCxnSpPr>
              <a:stCxn id="23" idx="3"/>
              <a:endCxn id="50" idx="1"/>
            </p:cNvCxnSpPr>
            <p:nvPr/>
          </p:nvCxnSpPr>
          <p:spPr>
            <a:xfrm>
              <a:off x="3993750" y="2818394"/>
              <a:ext cx="1149754" cy="1588"/>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Oval 51"/>
            <p:cNvSpPr/>
            <p:nvPr/>
          </p:nvSpPr>
          <p:spPr>
            <a:xfrm>
              <a:off x="4529137" y="2774961"/>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grpSp>
      <p:grpSp>
        <p:nvGrpSpPr>
          <p:cNvPr id="16" name="Group 99"/>
          <p:cNvGrpSpPr/>
          <p:nvPr/>
        </p:nvGrpSpPr>
        <p:grpSpPr>
          <a:xfrm>
            <a:off x="5325000" y="2277664"/>
            <a:ext cx="1533005" cy="114307"/>
            <a:chOff x="3993750" y="1708160"/>
            <a:chExt cx="1149754" cy="85726"/>
          </a:xfrm>
        </p:grpSpPr>
        <p:cxnSp>
          <p:nvCxnSpPr>
            <p:cNvPr id="17" name="Straight Connector 45"/>
            <p:cNvCxnSpPr>
              <a:stCxn id="26" idx="3"/>
              <a:endCxn id="38" idx="1"/>
            </p:cNvCxnSpPr>
            <p:nvPr/>
          </p:nvCxnSpPr>
          <p:spPr>
            <a:xfrm>
              <a:off x="3993750" y="1746824"/>
              <a:ext cx="1149754" cy="1588"/>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Oval 52"/>
            <p:cNvSpPr/>
            <p:nvPr/>
          </p:nvSpPr>
          <p:spPr>
            <a:xfrm>
              <a:off x="4529137" y="1708160"/>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grpSp>
      <p:grpSp>
        <p:nvGrpSpPr>
          <p:cNvPr id="19" name="Group 101"/>
          <p:cNvGrpSpPr/>
          <p:nvPr/>
        </p:nvGrpSpPr>
        <p:grpSpPr>
          <a:xfrm>
            <a:off x="5325000" y="5224216"/>
            <a:ext cx="1533005" cy="114307"/>
            <a:chOff x="3993750" y="3917960"/>
            <a:chExt cx="1149754" cy="85726"/>
          </a:xfrm>
        </p:grpSpPr>
        <p:cxnSp>
          <p:nvCxnSpPr>
            <p:cNvPr id="20" name="Straight Connector 50"/>
            <p:cNvCxnSpPr>
              <a:stCxn id="32" idx="3"/>
              <a:endCxn id="29" idx="1"/>
            </p:cNvCxnSpPr>
            <p:nvPr/>
          </p:nvCxnSpPr>
          <p:spPr>
            <a:xfrm>
              <a:off x="3993750" y="3961402"/>
              <a:ext cx="1149754" cy="1588"/>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Oval 53"/>
            <p:cNvSpPr/>
            <p:nvPr/>
          </p:nvSpPr>
          <p:spPr>
            <a:xfrm>
              <a:off x="4529137" y="3917960"/>
              <a:ext cx="85726"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grpSp>
      <p:sp>
        <p:nvSpPr>
          <p:cNvPr id="23" name="Rectangle 22"/>
          <p:cNvSpPr/>
          <p:nvPr/>
        </p:nvSpPr>
        <p:spPr>
          <a:xfrm>
            <a:off x="4476739" y="3333922"/>
            <a:ext cx="848261" cy="848262"/>
          </a:xfrm>
          <a:prstGeom prst="rect">
            <a:avLst/>
          </a:prstGeom>
          <a:solidFill>
            <a:srgbClr val="00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26" name="Rectangle 13"/>
          <p:cNvSpPr/>
          <p:nvPr/>
        </p:nvSpPr>
        <p:spPr>
          <a:xfrm>
            <a:off x="4476739" y="1905087"/>
            <a:ext cx="848261" cy="848262"/>
          </a:xfrm>
          <a:prstGeom prst="rect">
            <a:avLst/>
          </a:prstGeom>
          <a:solidFill>
            <a:srgbClr val="07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29" name="Rectangle 27"/>
          <p:cNvSpPr/>
          <p:nvPr/>
        </p:nvSpPr>
        <p:spPr>
          <a:xfrm>
            <a:off x="6858005" y="4858011"/>
            <a:ext cx="848261" cy="848262"/>
          </a:xfrm>
          <a:prstGeom prst="rect">
            <a:avLst/>
          </a:prstGeom>
          <a:solidFill>
            <a:srgbClr val="D9F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32" name="Rectangle 26"/>
          <p:cNvSpPr/>
          <p:nvPr/>
        </p:nvSpPr>
        <p:spPr>
          <a:xfrm>
            <a:off x="4476739" y="4858011"/>
            <a:ext cx="848261" cy="848262"/>
          </a:xfrm>
          <a:prstGeom prst="rect">
            <a:avLst/>
          </a:prstGeom>
          <a:solidFill>
            <a:srgbClr val="B7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38" name="Rectangle 16"/>
          <p:cNvSpPr/>
          <p:nvPr/>
        </p:nvSpPr>
        <p:spPr>
          <a:xfrm>
            <a:off x="6858005" y="1905087"/>
            <a:ext cx="848261" cy="848262"/>
          </a:xfrm>
          <a:prstGeom prst="rect">
            <a:avLst/>
          </a:prstGeom>
          <a:solidFill>
            <a:srgbClr val="1A7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50" name="Rectangle 23"/>
          <p:cNvSpPr/>
          <p:nvPr/>
        </p:nvSpPr>
        <p:spPr>
          <a:xfrm>
            <a:off x="6858005" y="3333922"/>
            <a:ext cx="848261" cy="848262"/>
          </a:xfrm>
          <a:prstGeom prst="rect">
            <a:avLst/>
          </a:prstGeom>
          <a:solidFill>
            <a:srgbClr val="79D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54" name="文本占位符 54"/>
          <p:cNvSpPr>
            <a:spLocks noGrp="1"/>
          </p:cNvSpPr>
          <p:nvPr>
            <p:ph type="body" sz="quarter" idx="26" hasCustomPrompt="1"/>
          </p:nvPr>
        </p:nvSpPr>
        <p:spPr>
          <a:xfrm>
            <a:off x="1145141" y="2390293"/>
            <a:ext cx="3109349" cy="632463"/>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55" name="文本占位符 54"/>
          <p:cNvSpPr>
            <a:spLocks noGrp="1"/>
          </p:cNvSpPr>
          <p:nvPr>
            <p:ph type="body" sz="quarter" idx="28" hasCustomPrompt="1"/>
          </p:nvPr>
        </p:nvSpPr>
        <p:spPr>
          <a:xfrm>
            <a:off x="1145461" y="1905087"/>
            <a:ext cx="3121739" cy="508027"/>
          </a:xfrm>
          <a:prstGeom prst="rect">
            <a:avLst/>
          </a:prstGeom>
        </p:spPr>
        <p:txBody>
          <a:bodyPr/>
          <a:lstStyle>
            <a:lvl1pPr marL="0" indent="0" algn="l">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sp>
        <p:nvSpPr>
          <p:cNvPr id="56" name="文本占位符 54"/>
          <p:cNvSpPr>
            <a:spLocks noGrp="1"/>
          </p:cNvSpPr>
          <p:nvPr>
            <p:ph type="body" sz="quarter" idx="29" hasCustomPrompt="1"/>
          </p:nvPr>
        </p:nvSpPr>
        <p:spPr>
          <a:xfrm>
            <a:off x="1145141" y="3812777"/>
            <a:ext cx="3109349" cy="632463"/>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57" name="文本占位符 54"/>
          <p:cNvSpPr>
            <a:spLocks noGrp="1"/>
          </p:cNvSpPr>
          <p:nvPr>
            <p:ph type="body" sz="quarter" idx="30" hasCustomPrompt="1"/>
          </p:nvPr>
        </p:nvSpPr>
        <p:spPr>
          <a:xfrm>
            <a:off x="1145461" y="3327572"/>
            <a:ext cx="3121739" cy="508027"/>
          </a:xfrm>
          <a:prstGeom prst="rect">
            <a:avLst/>
          </a:prstGeom>
        </p:spPr>
        <p:txBody>
          <a:bodyPr/>
          <a:lstStyle>
            <a:lvl1pPr marL="0" indent="0" algn="l">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sp>
        <p:nvSpPr>
          <p:cNvPr id="58" name="文本占位符 54"/>
          <p:cNvSpPr>
            <a:spLocks noGrp="1"/>
          </p:cNvSpPr>
          <p:nvPr>
            <p:ph type="body" sz="quarter" idx="31" hasCustomPrompt="1"/>
          </p:nvPr>
        </p:nvSpPr>
        <p:spPr>
          <a:xfrm>
            <a:off x="1145141" y="5315702"/>
            <a:ext cx="3109349" cy="632463"/>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59" name="文本占位符 54"/>
          <p:cNvSpPr>
            <a:spLocks noGrp="1"/>
          </p:cNvSpPr>
          <p:nvPr>
            <p:ph type="body" sz="quarter" idx="32" hasCustomPrompt="1"/>
          </p:nvPr>
        </p:nvSpPr>
        <p:spPr>
          <a:xfrm>
            <a:off x="1145461" y="4830497"/>
            <a:ext cx="3121739" cy="508027"/>
          </a:xfrm>
          <a:prstGeom prst="rect">
            <a:avLst/>
          </a:prstGeom>
        </p:spPr>
        <p:txBody>
          <a:bodyPr/>
          <a:lstStyle>
            <a:lvl1pPr marL="0" indent="0" algn="l">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sp>
        <p:nvSpPr>
          <p:cNvPr id="60" name="文本占位符 54"/>
          <p:cNvSpPr>
            <a:spLocks noGrp="1"/>
          </p:cNvSpPr>
          <p:nvPr>
            <p:ph type="body" sz="quarter" idx="33" hasCustomPrompt="1"/>
          </p:nvPr>
        </p:nvSpPr>
        <p:spPr>
          <a:xfrm>
            <a:off x="7923425" y="2390293"/>
            <a:ext cx="3109349" cy="632463"/>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61" name="文本占位符 54"/>
          <p:cNvSpPr>
            <a:spLocks noGrp="1"/>
          </p:cNvSpPr>
          <p:nvPr>
            <p:ph type="body" sz="quarter" idx="34" hasCustomPrompt="1"/>
          </p:nvPr>
        </p:nvSpPr>
        <p:spPr>
          <a:xfrm>
            <a:off x="7923745" y="1905087"/>
            <a:ext cx="3121739" cy="508027"/>
          </a:xfrm>
          <a:prstGeom prst="rect">
            <a:avLst/>
          </a:prstGeom>
        </p:spPr>
        <p:txBody>
          <a:bodyPr/>
          <a:lstStyle>
            <a:lvl1pPr marL="0" indent="0" algn="l">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sp>
        <p:nvSpPr>
          <p:cNvPr id="62" name="文本占位符 54"/>
          <p:cNvSpPr>
            <a:spLocks noGrp="1"/>
          </p:cNvSpPr>
          <p:nvPr>
            <p:ph type="body" sz="quarter" idx="35" hasCustomPrompt="1"/>
          </p:nvPr>
        </p:nvSpPr>
        <p:spPr>
          <a:xfrm>
            <a:off x="7923425" y="3812777"/>
            <a:ext cx="3109349" cy="632463"/>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63" name="文本占位符 54"/>
          <p:cNvSpPr>
            <a:spLocks noGrp="1"/>
          </p:cNvSpPr>
          <p:nvPr>
            <p:ph type="body" sz="quarter" idx="36" hasCustomPrompt="1"/>
          </p:nvPr>
        </p:nvSpPr>
        <p:spPr>
          <a:xfrm>
            <a:off x="7923745" y="3327572"/>
            <a:ext cx="3121739" cy="508027"/>
          </a:xfrm>
          <a:prstGeom prst="rect">
            <a:avLst/>
          </a:prstGeom>
        </p:spPr>
        <p:txBody>
          <a:bodyPr/>
          <a:lstStyle>
            <a:lvl1pPr marL="0" indent="0" algn="l">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sp>
        <p:nvSpPr>
          <p:cNvPr id="64" name="文本占位符 54"/>
          <p:cNvSpPr>
            <a:spLocks noGrp="1"/>
          </p:cNvSpPr>
          <p:nvPr>
            <p:ph type="body" sz="quarter" idx="37" hasCustomPrompt="1"/>
          </p:nvPr>
        </p:nvSpPr>
        <p:spPr>
          <a:xfrm>
            <a:off x="7923425" y="5315702"/>
            <a:ext cx="3109349" cy="632463"/>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65" name="文本占位符 54"/>
          <p:cNvSpPr>
            <a:spLocks noGrp="1"/>
          </p:cNvSpPr>
          <p:nvPr>
            <p:ph type="body" sz="quarter" idx="38" hasCustomPrompt="1"/>
          </p:nvPr>
        </p:nvSpPr>
        <p:spPr>
          <a:xfrm>
            <a:off x="7923745" y="4830497"/>
            <a:ext cx="3121739" cy="508027"/>
          </a:xfrm>
          <a:prstGeom prst="rect">
            <a:avLst/>
          </a:prstGeom>
        </p:spPr>
        <p:txBody>
          <a:bodyPr/>
          <a:lstStyle>
            <a:lvl1pPr marL="0" indent="0" algn="l">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pic>
        <p:nvPicPr>
          <p:cNvPr id="37" name="图片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6"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36" name="Rectangle 582"/>
          <p:cNvSpPr>
            <a:spLocks noChangeArrowheads="1"/>
          </p:cNvSpPr>
          <p:nvPr/>
        </p:nvSpPr>
        <p:spPr bwMode="auto">
          <a:xfrm>
            <a:off x="5429245" y="1905098"/>
            <a:ext cx="2205828" cy="753680"/>
          </a:xfrm>
          <a:prstGeom prst="rect">
            <a:avLst/>
          </a:prstGeom>
          <a:solidFill>
            <a:srgbClr val="00A0E9"/>
          </a:solidFill>
          <a:ln w="9525">
            <a:noFill/>
            <a:miter lim="800000"/>
          </a:ln>
        </p:spPr>
        <p:txBody>
          <a:bodyPr vert="horz" wrap="square" lIns="91440" tIns="45720" rIns="91440" bIns="45720" numCol="1" anchor="t" anchorCtr="0" compatLnSpc="1"/>
          <a:lstStyle/>
          <a:p>
            <a:endParaRPr lang="en-US">
              <a:latin typeface="+mn-ea"/>
              <a:ea typeface="+mn-ea"/>
            </a:endParaRPr>
          </a:p>
        </p:txBody>
      </p:sp>
      <p:sp>
        <p:nvSpPr>
          <p:cNvPr id="37" name="Freeform 583"/>
          <p:cNvSpPr/>
          <p:nvPr/>
        </p:nvSpPr>
        <p:spPr bwMode="auto">
          <a:xfrm>
            <a:off x="7635073" y="1905098"/>
            <a:ext cx="735932" cy="1405032"/>
          </a:xfrm>
          <a:custGeom>
            <a:avLst/>
            <a:gdLst/>
            <a:ahLst/>
            <a:cxnLst>
              <a:cxn ang="0">
                <a:pos x="0" y="0"/>
              </a:cxn>
              <a:cxn ang="0">
                <a:pos x="0" y="765"/>
              </a:cxn>
              <a:cxn ang="0">
                <a:pos x="741" y="1428"/>
              </a:cxn>
              <a:cxn ang="0">
                <a:pos x="747" y="1183"/>
              </a:cxn>
              <a:cxn ang="0">
                <a:pos x="0" y="0"/>
              </a:cxn>
            </a:cxnLst>
            <a:rect l="0" t="0" r="r" b="b"/>
            <a:pathLst>
              <a:path w="747" h="1428">
                <a:moveTo>
                  <a:pt x="0" y="0"/>
                </a:moveTo>
                <a:lnTo>
                  <a:pt x="0" y="765"/>
                </a:lnTo>
                <a:lnTo>
                  <a:pt x="741" y="1428"/>
                </a:lnTo>
                <a:lnTo>
                  <a:pt x="747" y="1183"/>
                </a:lnTo>
                <a:lnTo>
                  <a:pt x="0" y="0"/>
                </a:lnTo>
                <a:close/>
              </a:path>
            </a:pathLst>
          </a:custGeom>
          <a:solidFill>
            <a:srgbClr val="072C62"/>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39" name="Rectangle 584"/>
          <p:cNvSpPr>
            <a:spLocks noChangeArrowheads="1"/>
          </p:cNvSpPr>
          <p:nvPr/>
        </p:nvSpPr>
        <p:spPr bwMode="auto">
          <a:xfrm>
            <a:off x="8359197" y="3075960"/>
            <a:ext cx="261709" cy="236140"/>
          </a:xfrm>
          <a:prstGeom prst="rect">
            <a:avLst/>
          </a:prstGeom>
          <a:solidFill>
            <a:srgbClr val="79D6FF"/>
          </a:solidFill>
          <a:ln w="9525">
            <a:noFill/>
            <a:miter lim="800000"/>
          </a:ln>
        </p:spPr>
        <p:txBody>
          <a:bodyPr vert="horz" wrap="square" lIns="91440" tIns="45720" rIns="91440" bIns="45720" numCol="1" anchor="t" anchorCtr="0" compatLnSpc="1"/>
          <a:lstStyle/>
          <a:p>
            <a:endParaRPr lang="en-US">
              <a:latin typeface="+mn-ea"/>
              <a:ea typeface="+mn-ea"/>
            </a:endParaRPr>
          </a:p>
        </p:txBody>
      </p:sp>
      <p:sp>
        <p:nvSpPr>
          <p:cNvPr id="40" name="Rectangle 585"/>
          <p:cNvSpPr>
            <a:spLocks noChangeArrowheads="1"/>
          </p:cNvSpPr>
          <p:nvPr/>
        </p:nvSpPr>
        <p:spPr bwMode="auto">
          <a:xfrm>
            <a:off x="5429245" y="2900822"/>
            <a:ext cx="2205828" cy="753680"/>
          </a:xfrm>
          <a:prstGeom prst="rect">
            <a:avLst/>
          </a:prstGeom>
          <a:solidFill>
            <a:srgbClr val="00A0E9"/>
          </a:solidFill>
          <a:ln w="9525">
            <a:noFill/>
            <a:miter lim="800000"/>
          </a:ln>
        </p:spPr>
        <p:txBody>
          <a:bodyPr vert="horz" wrap="square" lIns="91440" tIns="45720" rIns="91440" bIns="45720" numCol="1" anchor="t" anchorCtr="0" compatLnSpc="1"/>
          <a:lstStyle/>
          <a:p>
            <a:endParaRPr lang="en-US">
              <a:latin typeface="+mn-ea"/>
              <a:ea typeface="+mn-ea"/>
            </a:endParaRPr>
          </a:p>
        </p:txBody>
      </p:sp>
      <p:sp>
        <p:nvSpPr>
          <p:cNvPr id="41" name="Freeform 586"/>
          <p:cNvSpPr/>
          <p:nvPr/>
        </p:nvSpPr>
        <p:spPr bwMode="auto">
          <a:xfrm>
            <a:off x="7635073" y="2900822"/>
            <a:ext cx="730029" cy="820587"/>
          </a:xfrm>
          <a:custGeom>
            <a:avLst/>
            <a:gdLst/>
            <a:ahLst/>
            <a:cxnLst>
              <a:cxn ang="0">
                <a:pos x="0" y="765"/>
              </a:cxn>
              <a:cxn ang="0">
                <a:pos x="0" y="0"/>
              </a:cxn>
              <a:cxn ang="0">
                <a:pos x="741" y="595"/>
              </a:cxn>
              <a:cxn ang="0">
                <a:pos x="741" y="834"/>
              </a:cxn>
              <a:cxn ang="0">
                <a:pos x="0" y="765"/>
              </a:cxn>
            </a:cxnLst>
            <a:rect l="0" t="0" r="r" b="b"/>
            <a:pathLst>
              <a:path w="741" h="834">
                <a:moveTo>
                  <a:pt x="0" y="765"/>
                </a:moveTo>
                <a:lnTo>
                  <a:pt x="0" y="0"/>
                </a:lnTo>
                <a:lnTo>
                  <a:pt x="741" y="595"/>
                </a:lnTo>
                <a:lnTo>
                  <a:pt x="741" y="834"/>
                </a:lnTo>
                <a:lnTo>
                  <a:pt x="0" y="765"/>
                </a:lnTo>
                <a:close/>
              </a:path>
            </a:pathLst>
          </a:custGeom>
          <a:solidFill>
            <a:srgbClr val="072C62"/>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42" name="Rectangle 587"/>
          <p:cNvSpPr>
            <a:spLocks noChangeArrowheads="1"/>
          </p:cNvSpPr>
          <p:nvPr/>
        </p:nvSpPr>
        <p:spPr bwMode="auto">
          <a:xfrm>
            <a:off x="8359197" y="3485270"/>
            <a:ext cx="261709" cy="236140"/>
          </a:xfrm>
          <a:prstGeom prst="rect">
            <a:avLst/>
          </a:prstGeom>
          <a:solidFill>
            <a:srgbClr val="79D6FF"/>
          </a:solidFill>
          <a:ln w="9525">
            <a:noFill/>
            <a:miter lim="800000"/>
          </a:ln>
        </p:spPr>
        <p:txBody>
          <a:bodyPr vert="horz" wrap="square" lIns="91440" tIns="45720" rIns="91440" bIns="45720" numCol="1" anchor="t" anchorCtr="0" compatLnSpc="1"/>
          <a:lstStyle/>
          <a:p>
            <a:endParaRPr lang="en-US">
              <a:latin typeface="+mn-ea"/>
              <a:ea typeface="+mn-ea"/>
            </a:endParaRPr>
          </a:p>
        </p:txBody>
      </p:sp>
      <p:sp>
        <p:nvSpPr>
          <p:cNvPr id="43" name="Rectangle 588"/>
          <p:cNvSpPr>
            <a:spLocks noChangeArrowheads="1"/>
          </p:cNvSpPr>
          <p:nvPr/>
        </p:nvSpPr>
        <p:spPr bwMode="auto">
          <a:xfrm>
            <a:off x="5429245" y="3920160"/>
            <a:ext cx="2205828" cy="751713"/>
          </a:xfrm>
          <a:prstGeom prst="rect">
            <a:avLst/>
          </a:prstGeom>
          <a:solidFill>
            <a:srgbClr val="00A0E9"/>
          </a:solidFill>
          <a:ln w="9525">
            <a:noFill/>
            <a:miter lim="800000"/>
          </a:ln>
        </p:spPr>
        <p:txBody>
          <a:bodyPr vert="horz" wrap="square" lIns="91440" tIns="45720" rIns="91440" bIns="45720" numCol="1" anchor="t" anchorCtr="0" compatLnSpc="1"/>
          <a:lstStyle/>
          <a:p>
            <a:endParaRPr lang="en-US">
              <a:latin typeface="+mn-ea"/>
              <a:ea typeface="+mn-ea"/>
            </a:endParaRPr>
          </a:p>
        </p:txBody>
      </p:sp>
      <p:sp>
        <p:nvSpPr>
          <p:cNvPr id="44" name="Freeform 589"/>
          <p:cNvSpPr/>
          <p:nvPr/>
        </p:nvSpPr>
        <p:spPr bwMode="auto">
          <a:xfrm>
            <a:off x="7635073" y="3843415"/>
            <a:ext cx="747737" cy="828459"/>
          </a:xfrm>
          <a:custGeom>
            <a:avLst/>
            <a:gdLst/>
            <a:ahLst/>
            <a:cxnLst>
              <a:cxn ang="0">
                <a:pos x="759" y="263"/>
              </a:cxn>
              <a:cxn ang="0">
                <a:pos x="759" y="0"/>
              </a:cxn>
              <a:cxn ang="0">
                <a:pos x="0" y="79"/>
              </a:cxn>
              <a:cxn ang="0">
                <a:pos x="0" y="844"/>
              </a:cxn>
              <a:cxn ang="0">
                <a:pos x="759" y="263"/>
              </a:cxn>
            </a:cxnLst>
            <a:rect l="0" t="0" r="r" b="b"/>
            <a:pathLst>
              <a:path w="759" h="844">
                <a:moveTo>
                  <a:pt x="759" y="263"/>
                </a:moveTo>
                <a:lnTo>
                  <a:pt x="759" y="0"/>
                </a:lnTo>
                <a:lnTo>
                  <a:pt x="0" y="79"/>
                </a:lnTo>
                <a:lnTo>
                  <a:pt x="0" y="844"/>
                </a:lnTo>
                <a:lnTo>
                  <a:pt x="759" y="263"/>
                </a:lnTo>
                <a:close/>
              </a:path>
            </a:pathLst>
          </a:custGeom>
          <a:solidFill>
            <a:srgbClr val="072C62"/>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45" name="Rectangle 590"/>
          <p:cNvSpPr>
            <a:spLocks noChangeArrowheads="1"/>
          </p:cNvSpPr>
          <p:nvPr/>
        </p:nvSpPr>
        <p:spPr bwMode="auto">
          <a:xfrm>
            <a:off x="8359197" y="3845381"/>
            <a:ext cx="261709" cy="261722"/>
          </a:xfrm>
          <a:prstGeom prst="rect">
            <a:avLst/>
          </a:prstGeom>
          <a:solidFill>
            <a:srgbClr val="79D6FF"/>
          </a:solidFill>
          <a:ln w="9525">
            <a:noFill/>
            <a:miter lim="800000"/>
          </a:ln>
        </p:spPr>
        <p:txBody>
          <a:bodyPr vert="horz" wrap="square" lIns="91440" tIns="45720" rIns="91440" bIns="45720" numCol="1" anchor="t" anchorCtr="0" compatLnSpc="1"/>
          <a:lstStyle/>
          <a:p>
            <a:endParaRPr lang="en-US">
              <a:latin typeface="+mn-ea"/>
              <a:ea typeface="+mn-ea"/>
            </a:endParaRPr>
          </a:p>
        </p:txBody>
      </p:sp>
      <p:sp>
        <p:nvSpPr>
          <p:cNvPr id="46" name="Rectangle 591"/>
          <p:cNvSpPr>
            <a:spLocks noChangeArrowheads="1"/>
          </p:cNvSpPr>
          <p:nvPr/>
        </p:nvSpPr>
        <p:spPr bwMode="auto">
          <a:xfrm>
            <a:off x="5429245" y="4915882"/>
            <a:ext cx="2205828" cy="753680"/>
          </a:xfrm>
          <a:prstGeom prst="rect">
            <a:avLst/>
          </a:prstGeom>
          <a:solidFill>
            <a:srgbClr val="00A0E9"/>
          </a:solidFill>
          <a:ln w="9525">
            <a:noFill/>
            <a:miter lim="800000"/>
          </a:ln>
        </p:spPr>
        <p:txBody>
          <a:bodyPr vert="horz" wrap="square" lIns="91440" tIns="45720" rIns="91440" bIns="45720" numCol="1" anchor="t" anchorCtr="0" compatLnSpc="1"/>
          <a:lstStyle/>
          <a:p>
            <a:endParaRPr lang="en-US">
              <a:latin typeface="+mn-ea"/>
              <a:ea typeface="+mn-ea"/>
            </a:endParaRPr>
          </a:p>
        </p:txBody>
      </p:sp>
      <p:sp>
        <p:nvSpPr>
          <p:cNvPr id="47" name="Freeform 592"/>
          <p:cNvSpPr/>
          <p:nvPr/>
        </p:nvSpPr>
        <p:spPr bwMode="auto">
          <a:xfrm>
            <a:off x="7635073" y="4254691"/>
            <a:ext cx="735932" cy="1414873"/>
          </a:xfrm>
          <a:custGeom>
            <a:avLst/>
            <a:gdLst/>
            <a:ahLst/>
            <a:cxnLst>
              <a:cxn ang="0">
                <a:pos x="0" y="673"/>
              </a:cxn>
              <a:cxn ang="0">
                <a:pos x="0" y="1438"/>
              </a:cxn>
              <a:cxn ang="0">
                <a:pos x="747" y="275"/>
              </a:cxn>
              <a:cxn ang="0">
                <a:pos x="747" y="0"/>
              </a:cxn>
              <a:cxn ang="0">
                <a:pos x="0" y="673"/>
              </a:cxn>
            </a:cxnLst>
            <a:rect l="0" t="0" r="r" b="b"/>
            <a:pathLst>
              <a:path w="747" h="1438">
                <a:moveTo>
                  <a:pt x="0" y="673"/>
                </a:moveTo>
                <a:lnTo>
                  <a:pt x="0" y="1438"/>
                </a:lnTo>
                <a:lnTo>
                  <a:pt x="747" y="275"/>
                </a:lnTo>
                <a:lnTo>
                  <a:pt x="747" y="0"/>
                </a:lnTo>
                <a:lnTo>
                  <a:pt x="0" y="673"/>
                </a:lnTo>
                <a:close/>
              </a:path>
            </a:pathLst>
          </a:custGeom>
          <a:solidFill>
            <a:srgbClr val="072C62"/>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48" name="Rectangle 593"/>
          <p:cNvSpPr>
            <a:spLocks noChangeArrowheads="1"/>
          </p:cNvSpPr>
          <p:nvPr/>
        </p:nvSpPr>
        <p:spPr bwMode="auto">
          <a:xfrm>
            <a:off x="8359197" y="4258626"/>
            <a:ext cx="261709" cy="261722"/>
          </a:xfrm>
          <a:prstGeom prst="rect">
            <a:avLst/>
          </a:prstGeom>
          <a:solidFill>
            <a:srgbClr val="79D6FF"/>
          </a:solidFill>
          <a:ln w="9525">
            <a:noFill/>
            <a:miter lim="800000"/>
          </a:ln>
        </p:spPr>
        <p:txBody>
          <a:bodyPr vert="horz" wrap="square" lIns="91440" tIns="45720" rIns="91440" bIns="45720" numCol="1" anchor="t" anchorCtr="0" compatLnSpc="1"/>
          <a:lstStyle/>
          <a:p>
            <a:endParaRPr lang="en-US">
              <a:latin typeface="+mn-ea"/>
              <a:ea typeface="+mn-ea"/>
            </a:endParaRPr>
          </a:p>
        </p:txBody>
      </p:sp>
      <p:grpSp>
        <p:nvGrpSpPr>
          <p:cNvPr id="49" name="Group 40"/>
          <p:cNvGrpSpPr/>
          <p:nvPr/>
        </p:nvGrpSpPr>
        <p:grpSpPr>
          <a:xfrm>
            <a:off x="8155717" y="2347853"/>
            <a:ext cx="2986717" cy="4161994"/>
            <a:chOff x="6130688" y="1617915"/>
            <a:chExt cx="2240038" cy="3121335"/>
          </a:xfrm>
        </p:grpSpPr>
        <p:sp>
          <p:nvSpPr>
            <p:cNvPr id="51" name="Arc 2466"/>
            <p:cNvSpPr/>
            <p:nvPr/>
          </p:nvSpPr>
          <p:spPr>
            <a:xfrm>
              <a:off x="6130688" y="1617915"/>
              <a:ext cx="2240038" cy="2240038"/>
            </a:xfrm>
            <a:prstGeom prst="arc">
              <a:avLst>
                <a:gd name="adj1" fmla="val 18350541"/>
                <a:gd name="adj2" fmla="val 7842256"/>
              </a:avLst>
            </a:prstGeom>
            <a:noFill/>
            <a:ln w="101600">
              <a:solidFill>
                <a:srgbClr val="1A76D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n-ea"/>
                <a:ea typeface="+mn-ea"/>
              </a:endParaRPr>
            </a:p>
          </p:txBody>
        </p:sp>
        <p:sp>
          <p:nvSpPr>
            <p:cNvPr id="52" name="Oval 2467"/>
            <p:cNvSpPr/>
            <p:nvPr/>
          </p:nvSpPr>
          <p:spPr>
            <a:xfrm>
              <a:off x="6257998" y="1745225"/>
              <a:ext cx="2003368" cy="2003367"/>
            </a:xfrm>
            <a:prstGeom prst="ellipse">
              <a:avLst/>
            </a:prstGeom>
            <a:solidFill>
              <a:srgbClr val="00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cxnSp>
          <p:nvCxnSpPr>
            <p:cNvPr id="53" name="Straight Connector 2471"/>
            <p:cNvCxnSpPr/>
            <p:nvPr/>
          </p:nvCxnSpPr>
          <p:spPr>
            <a:xfrm rot="5400000">
              <a:off x="6893681" y="4241165"/>
              <a:ext cx="731263" cy="738"/>
            </a:xfrm>
            <a:prstGeom prst="line">
              <a:avLst/>
            </a:prstGeom>
            <a:ln w="101600">
              <a:solidFill>
                <a:srgbClr val="1A76DC"/>
              </a:solidFill>
            </a:ln>
          </p:spPr>
          <p:style>
            <a:lnRef idx="1">
              <a:schemeClr val="accent1"/>
            </a:lnRef>
            <a:fillRef idx="0">
              <a:schemeClr val="accent1"/>
            </a:fillRef>
            <a:effectRef idx="0">
              <a:schemeClr val="accent1"/>
            </a:effectRef>
            <a:fontRef idx="minor">
              <a:schemeClr val="tx1"/>
            </a:fontRef>
          </p:style>
        </p:cxnSp>
        <p:sp>
          <p:nvSpPr>
            <p:cNvPr id="66" name="Rounded Rectangle 2473"/>
            <p:cNvSpPr/>
            <p:nvPr/>
          </p:nvSpPr>
          <p:spPr>
            <a:xfrm>
              <a:off x="6941941" y="4407193"/>
              <a:ext cx="701894" cy="332057"/>
            </a:xfrm>
            <a:prstGeom prst="roundRect">
              <a:avLst/>
            </a:prstGeom>
            <a:solidFill>
              <a:srgbClr val="1A7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grpSp>
      <p:sp>
        <p:nvSpPr>
          <p:cNvPr id="67" name="文本占位符 54"/>
          <p:cNvSpPr>
            <a:spLocks noGrp="1"/>
          </p:cNvSpPr>
          <p:nvPr>
            <p:ph type="body" sz="quarter" idx="26" hasCustomPrompt="1"/>
          </p:nvPr>
        </p:nvSpPr>
        <p:spPr>
          <a:xfrm>
            <a:off x="2059575" y="1905098"/>
            <a:ext cx="3109349" cy="753680"/>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68" name="文本占位符 54"/>
          <p:cNvSpPr>
            <a:spLocks noGrp="1"/>
          </p:cNvSpPr>
          <p:nvPr>
            <p:ph type="body" sz="quarter" idx="20" hasCustomPrompt="1"/>
          </p:nvPr>
        </p:nvSpPr>
        <p:spPr>
          <a:xfrm>
            <a:off x="5613655" y="2058730"/>
            <a:ext cx="1726532" cy="45887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正文一级内容</a:t>
            </a:r>
            <a:endParaRPr lang="zh-CN" altLang="en-US" smtClean="0"/>
          </a:p>
        </p:txBody>
      </p:sp>
      <p:sp>
        <p:nvSpPr>
          <p:cNvPr id="69" name="文本占位符 54"/>
          <p:cNvSpPr>
            <a:spLocks noGrp="1"/>
          </p:cNvSpPr>
          <p:nvPr>
            <p:ph type="body" sz="quarter" idx="27" hasCustomPrompt="1"/>
          </p:nvPr>
        </p:nvSpPr>
        <p:spPr>
          <a:xfrm>
            <a:off x="2062024" y="2900822"/>
            <a:ext cx="3109349" cy="753680"/>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70" name="文本占位符 54"/>
          <p:cNvSpPr>
            <a:spLocks noGrp="1"/>
          </p:cNvSpPr>
          <p:nvPr>
            <p:ph type="body" sz="quarter" idx="28" hasCustomPrompt="1"/>
          </p:nvPr>
        </p:nvSpPr>
        <p:spPr>
          <a:xfrm>
            <a:off x="5616104" y="3054454"/>
            <a:ext cx="1726532" cy="45887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正文一级内容</a:t>
            </a:r>
            <a:endParaRPr lang="zh-CN" altLang="en-US" smtClean="0"/>
          </a:p>
        </p:txBody>
      </p:sp>
      <p:sp>
        <p:nvSpPr>
          <p:cNvPr id="71" name="文本占位符 54"/>
          <p:cNvSpPr>
            <a:spLocks noGrp="1"/>
          </p:cNvSpPr>
          <p:nvPr>
            <p:ph type="body" sz="quarter" idx="29" hasCustomPrompt="1"/>
          </p:nvPr>
        </p:nvSpPr>
        <p:spPr>
          <a:xfrm>
            <a:off x="2059575" y="3918191"/>
            <a:ext cx="3109349" cy="753680"/>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72" name="文本占位符 54"/>
          <p:cNvSpPr>
            <a:spLocks noGrp="1"/>
          </p:cNvSpPr>
          <p:nvPr>
            <p:ph type="body" sz="quarter" idx="30" hasCustomPrompt="1"/>
          </p:nvPr>
        </p:nvSpPr>
        <p:spPr>
          <a:xfrm>
            <a:off x="5613655" y="4071824"/>
            <a:ext cx="1726532" cy="45887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正文一级内容</a:t>
            </a:r>
            <a:endParaRPr lang="zh-CN" altLang="en-US" smtClean="0"/>
          </a:p>
        </p:txBody>
      </p:sp>
      <p:sp>
        <p:nvSpPr>
          <p:cNvPr id="73" name="文本占位符 54"/>
          <p:cNvSpPr>
            <a:spLocks noGrp="1"/>
          </p:cNvSpPr>
          <p:nvPr>
            <p:ph type="body" sz="quarter" idx="31" hasCustomPrompt="1"/>
          </p:nvPr>
        </p:nvSpPr>
        <p:spPr>
          <a:xfrm>
            <a:off x="2062024" y="4913915"/>
            <a:ext cx="3109349" cy="753680"/>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74" name="文本占位符 54"/>
          <p:cNvSpPr>
            <a:spLocks noGrp="1"/>
          </p:cNvSpPr>
          <p:nvPr>
            <p:ph type="body" sz="quarter" idx="32" hasCustomPrompt="1"/>
          </p:nvPr>
        </p:nvSpPr>
        <p:spPr>
          <a:xfrm>
            <a:off x="5616104" y="5067546"/>
            <a:ext cx="1726532" cy="45887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正文一级内容</a:t>
            </a:r>
            <a:endParaRPr lang="zh-CN" altLang="en-US" smtClean="0"/>
          </a:p>
        </p:txBody>
      </p:sp>
      <p:sp>
        <p:nvSpPr>
          <p:cNvPr id="75" name="文本占位符 54"/>
          <p:cNvSpPr>
            <a:spLocks noGrp="1"/>
          </p:cNvSpPr>
          <p:nvPr>
            <p:ph type="body" sz="quarter" idx="33" hasCustomPrompt="1"/>
          </p:nvPr>
        </p:nvSpPr>
        <p:spPr>
          <a:xfrm>
            <a:off x="8783417" y="3869789"/>
            <a:ext cx="1946604" cy="790728"/>
          </a:xfrm>
          <a:prstGeom prst="rect">
            <a:avLst/>
          </a:prstGeom>
        </p:spPr>
        <p:txBody>
          <a:bodyPr/>
          <a:lstStyle>
            <a:lvl1pPr marL="0" indent="0" algn="ctr">
              <a:buNone/>
              <a:defRPr sz="2135">
                <a:solidFill>
                  <a:schemeClr val="bg1"/>
                </a:solidFill>
                <a:latin typeface="+mn-ea"/>
                <a:ea typeface="+mn-ea"/>
              </a:defRPr>
            </a:lvl1pPr>
          </a:lstStyle>
          <a:p>
            <a:pPr lvl="0"/>
            <a:r>
              <a:rPr lang="zh-CN" altLang="en-US" smtClean="0"/>
              <a:t>正文二级标题</a:t>
            </a:r>
            <a:endParaRPr lang="zh-CN" altLang="en-US"/>
          </a:p>
        </p:txBody>
      </p:sp>
      <p:pic>
        <p:nvPicPr>
          <p:cNvPr id="35" name="图片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30801" y="6806"/>
            <a:ext cx="12240683" cy="68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l="758" t="54230" r="8333" b="-4"/>
          <a:stretch>
            <a:fillRect/>
          </a:stretch>
        </p:blipFill>
        <p:spPr>
          <a:xfrm>
            <a:off x="17881" y="6806"/>
            <a:ext cx="12192000" cy="2016328"/>
          </a:xfrm>
          <a:prstGeom prst="rect">
            <a:avLst/>
          </a:prstGeom>
        </p:spPr>
      </p:pic>
      <p:sp>
        <p:nvSpPr>
          <p:cNvPr id="9" name="文本占位符 43"/>
          <p:cNvSpPr>
            <a:spLocks noGrp="1"/>
          </p:cNvSpPr>
          <p:nvPr>
            <p:ph type="body" sz="quarter" idx="10" hasCustomPrompt="1"/>
          </p:nvPr>
        </p:nvSpPr>
        <p:spPr>
          <a:xfrm>
            <a:off x="4100200" y="279418"/>
            <a:ext cx="3996064" cy="463575"/>
          </a:xfrm>
          <a:prstGeom prst="rect">
            <a:avLst/>
          </a:prstGeom>
        </p:spPr>
        <p:txBody>
          <a:bodyPr lIns="91436" tIns="45718" rIns="91436" bIns="45718">
            <a:noAutofit/>
          </a:bodyPr>
          <a:lstStyle>
            <a:lvl1pPr marL="0" indent="0" algn="ctr">
              <a:buNone/>
              <a:defRPr sz="2400" b="1">
                <a:solidFill>
                  <a:schemeClr val="bg1">
                    <a:lumMod val="50000"/>
                  </a:schemeClr>
                </a:solidFill>
                <a:latin typeface="微软雅黑" charset="-122"/>
                <a:ea typeface="微软雅黑" charset="-122"/>
              </a:defRPr>
            </a:lvl1pPr>
          </a:lstStyle>
          <a:p>
            <a:pPr lvl="0"/>
            <a:r>
              <a:rPr lang="zh-CN" altLang="en-US" dirty="0" smtClean="0"/>
              <a:t>正文一级标题</a:t>
            </a:r>
            <a:endParaRPr lang="zh-CN" altLang="en-US" dirty="0"/>
          </a:p>
        </p:txBody>
      </p:sp>
      <p:cxnSp>
        <p:nvCxnSpPr>
          <p:cNvPr id="13" name="Straight Connector 37"/>
          <p:cNvCxnSpPr/>
          <p:nvPr/>
        </p:nvCxnSpPr>
        <p:spPr>
          <a:xfrm rot="5400000">
            <a:off x="3905413" y="514202"/>
            <a:ext cx="382061" cy="141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46"/>
          <p:cNvCxnSpPr/>
          <p:nvPr/>
        </p:nvCxnSpPr>
        <p:spPr>
          <a:xfrm rot="5400000">
            <a:off x="7905941" y="514202"/>
            <a:ext cx="382061" cy="141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12192000" cy="4186844"/>
          </a:xfrm>
          <a:prstGeom prst="rect">
            <a:avLst/>
          </a:prstGeom>
        </p:spPr>
        <p:txBody>
          <a:bodyPr/>
          <a:lstStyle>
            <a:lvl1pPr>
              <a:defRPr sz="1600">
                <a:latin typeface="+mn-ea"/>
                <a:ea typeface="+mn-ea"/>
              </a:defRPr>
            </a:lvl1pPr>
          </a:lstStyle>
          <a:p>
            <a:endParaRPr lang="zh-CN" altLang="en-US"/>
          </a:p>
        </p:txBody>
      </p:sp>
      <p:sp>
        <p:nvSpPr>
          <p:cNvPr id="55" name="文本占位符 54"/>
          <p:cNvSpPr>
            <a:spLocks noGrp="1"/>
          </p:cNvSpPr>
          <p:nvPr>
            <p:ph type="body" sz="quarter" idx="26" hasCustomPrompt="1"/>
          </p:nvPr>
        </p:nvSpPr>
        <p:spPr>
          <a:xfrm>
            <a:off x="609280" y="5033625"/>
            <a:ext cx="9347520" cy="1342104"/>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56" name="文本占位符 54"/>
          <p:cNvSpPr>
            <a:spLocks noGrp="1"/>
          </p:cNvSpPr>
          <p:nvPr>
            <p:ph type="body" sz="quarter" idx="28" hasCustomPrompt="1"/>
          </p:nvPr>
        </p:nvSpPr>
        <p:spPr>
          <a:xfrm>
            <a:off x="609600" y="4548420"/>
            <a:ext cx="3121739" cy="508027"/>
          </a:xfrm>
          <a:prstGeom prst="rect">
            <a:avLst/>
          </a:prstGeom>
        </p:spPr>
        <p:txBody>
          <a:bodyPr/>
          <a:lstStyle>
            <a:lvl1pPr marL="0" indent="0" algn="l">
              <a:lnSpc>
                <a:spcPct val="150000"/>
              </a:lnSpc>
              <a:buNone/>
              <a:defRPr sz="1865">
                <a:solidFill>
                  <a:srgbClr val="00A0E9"/>
                </a:solidFill>
                <a:latin typeface="+mn-ea"/>
                <a:ea typeface="+mn-ea"/>
              </a:defRPr>
            </a:lvl1pPr>
          </a:lstStyle>
          <a:p>
            <a:pPr lvl="0"/>
            <a:r>
              <a:rPr lang="zh-CN" altLang="en-US" smtClean="0"/>
              <a:t>正文一级内容</a:t>
            </a:r>
            <a:endParaRPr lang="zh-CN" altLang="en-US" smtClean="0"/>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grpSp>
        <p:nvGrpSpPr>
          <p:cNvPr id="6"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35" name="Rectangle 66"/>
          <p:cNvSpPr/>
          <p:nvPr/>
        </p:nvSpPr>
        <p:spPr>
          <a:xfrm>
            <a:off x="4470400" y="1905087"/>
            <a:ext cx="1428760" cy="381022"/>
          </a:xfrm>
          <a:prstGeom prst="rect">
            <a:avLst/>
          </a:prstGeom>
          <a:solidFill>
            <a:srgbClr val="B7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cxnSp>
        <p:nvCxnSpPr>
          <p:cNvPr id="54" name="Straight Connector 21"/>
          <p:cNvCxnSpPr/>
          <p:nvPr/>
        </p:nvCxnSpPr>
        <p:spPr>
          <a:xfrm>
            <a:off x="2470136" y="2095599"/>
            <a:ext cx="1809763" cy="2117"/>
          </a:xfrm>
          <a:prstGeom prst="line">
            <a:avLst/>
          </a:prstGeom>
          <a:ln w="12700">
            <a:solidFill>
              <a:srgbClr val="B7E9FF"/>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6" name="Rectangle 67"/>
          <p:cNvSpPr/>
          <p:nvPr/>
        </p:nvSpPr>
        <p:spPr>
          <a:xfrm>
            <a:off x="4470400" y="3048154"/>
            <a:ext cx="1428760" cy="381022"/>
          </a:xfrm>
          <a:prstGeom prst="rect">
            <a:avLst/>
          </a:prstGeom>
          <a:solidFill>
            <a:srgbClr val="79D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cxnSp>
        <p:nvCxnSpPr>
          <p:cNvPr id="57" name="Straight Connector 24"/>
          <p:cNvCxnSpPr/>
          <p:nvPr/>
        </p:nvCxnSpPr>
        <p:spPr>
          <a:xfrm>
            <a:off x="2470136" y="3238665"/>
            <a:ext cx="1809763" cy="2681"/>
          </a:xfrm>
          <a:prstGeom prst="line">
            <a:avLst/>
          </a:prstGeom>
          <a:ln w="12700">
            <a:solidFill>
              <a:srgbClr val="79D6FF"/>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998268" y="1602795"/>
            <a:ext cx="2187053" cy="4688312"/>
            <a:chOff x="3753851" y="1202035"/>
            <a:chExt cx="1640290" cy="3516052"/>
          </a:xfrm>
        </p:grpSpPr>
        <p:sp>
          <p:nvSpPr>
            <p:cNvPr id="61" name="Freeform 21"/>
            <p:cNvSpPr/>
            <p:nvPr/>
          </p:nvSpPr>
          <p:spPr bwMode="auto">
            <a:xfrm>
              <a:off x="4300613" y="3341199"/>
              <a:ext cx="271386" cy="83812"/>
            </a:xfrm>
            <a:custGeom>
              <a:avLst/>
              <a:gdLst/>
              <a:ahLst/>
              <a:cxnLst>
                <a:cxn ang="0">
                  <a:pos x="68" y="0"/>
                </a:cxn>
                <a:cxn ang="0">
                  <a:pos x="14" y="0"/>
                </a:cxn>
                <a:cxn ang="0">
                  <a:pos x="14" y="0"/>
                </a:cxn>
                <a:cxn ang="0">
                  <a:pos x="13" y="2"/>
                </a:cxn>
                <a:cxn ang="0">
                  <a:pos x="7" y="2"/>
                </a:cxn>
                <a:cxn ang="0">
                  <a:pos x="7" y="2"/>
                </a:cxn>
                <a:cxn ang="0">
                  <a:pos x="4" y="3"/>
                </a:cxn>
                <a:cxn ang="0">
                  <a:pos x="2" y="4"/>
                </a:cxn>
                <a:cxn ang="0">
                  <a:pos x="0" y="6"/>
                </a:cxn>
                <a:cxn ang="0">
                  <a:pos x="0" y="8"/>
                </a:cxn>
                <a:cxn ang="0">
                  <a:pos x="0" y="8"/>
                </a:cxn>
                <a:cxn ang="0">
                  <a:pos x="1" y="14"/>
                </a:cxn>
                <a:cxn ang="0">
                  <a:pos x="3" y="18"/>
                </a:cxn>
                <a:cxn ang="0">
                  <a:pos x="5" y="21"/>
                </a:cxn>
                <a:cxn ang="0">
                  <a:pos x="68" y="21"/>
                </a:cxn>
                <a:cxn ang="0">
                  <a:pos x="68" y="0"/>
                </a:cxn>
              </a:cxnLst>
              <a:rect l="0" t="0" r="r" b="b"/>
              <a:pathLst>
                <a:path w="68" h="21">
                  <a:moveTo>
                    <a:pt x="68" y="0"/>
                  </a:moveTo>
                  <a:lnTo>
                    <a:pt x="14" y="0"/>
                  </a:lnTo>
                  <a:lnTo>
                    <a:pt x="14" y="0"/>
                  </a:lnTo>
                  <a:lnTo>
                    <a:pt x="13" y="2"/>
                  </a:lnTo>
                  <a:lnTo>
                    <a:pt x="7" y="2"/>
                  </a:lnTo>
                  <a:lnTo>
                    <a:pt x="7" y="2"/>
                  </a:lnTo>
                  <a:lnTo>
                    <a:pt x="4" y="3"/>
                  </a:lnTo>
                  <a:lnTo>
                    <a:pt x="2" y="4"/>
                  </a:lnTo>
                  <a:lnTo>
                    <a:pt x="0" y="6"/>
                  </a:lnTo>
                  <a:lnTo>
                    <a:pt x="0" y="8"/>
                  </a:lnTo>
                  <a:lnTo>
                    <a:pt x="0" y="8"/>
                  </a:lnTo>
                  <a:lnTo>
                    <a:pt x="1" y="14"/>
                  </a:lnTo>
                  <a:lnTo>
                    <a:pt x="3" y="18"/>
                  </a:lnTo>
                  <a:lnTo>
                    <a:pt x="5" y="21"/>
                  </a:lnTo>
                  <a:lnTo>
                    <a:pt x="68" y="21"/>
                  </a:lnTo>
                  <a:lnTo>
                    <a:pt x="68" y="0"/>
                  </a:lnTo>
                  <a:close/>
                </a:path>
              </a:pathLst>
            </a:custGeom>
            <a:solidFill>
              <a:srgbClr val="1A76DC"/>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62" name="Freeform 22"/>
            <p:cNvSpPr/>
            <p:nvPr/>
          </p:nvSpPr>
          <p:spPr bwMode="auto">
            <a:xfrm>
              <a:off x="4152949" y="3425010"/>
              <a:ext cx="419054" cy="550755"/>
            </a:xfrm>
            <a:custGeom>
              <a:avLst/>
              <a:gdLst/>
              <a:ahLst/>
              <a:cxnLst>
                <a:cxn ang="0">
                  <a:pos x="42" y="0"/>
                </a:cxn>
                <a:cxn ang="0">
                  <a:pos x="42" y="0"/>
                </a:cxn>
                <a:cxn ang="0">
                  <a:pos x="44" y="1"/>
                </a:cxn>
                <a:cxn ang="0">
                  <a:pos x="47" y="1"/>
                </a:cxn>
                <a:cxn ang="0">
                  <a:pos x="47" y="1"/>
                </a:cxn>
                <a:cxn ang="0">
                  <a:pos x="43" y="18"/>
                </a:cxn>
                <a:cxn ang="0">
                  <a:pos x="39" y="34"/>
                </a:cxn>
                <a:cxn ang="0">
                  <a:pos x="28" y="68"/>
                </a:cxn>
                <a:cxn ang="0">
                  <a:pos x="15" y="103"/>
                </a:cxn>
                <a:cxn ang="0">
                  <a:pos x="0" y="138"/>
                </a:cxn>
                <a:cxn ang="0">
                  <a:pos x="60" y="138"/>
                </a:cxn>
                <a:cxn ang="0">
                  <a:pos x="60" y="138"/>
                </a:cxn>
                <a:cxn ang="0">
                  <a:pos x="71" y="94"/>
                </a:cxn>
                <a:cxn ang="0">
                  <a:pos x="77" y="65"/>
                </a:cxn>
                <a:cxn ang="0">
                  <a:pos x="80" y="53"/>
                </a:cxn>
                <a:cxn ang="0">
                  <a:pos x="81" y="44"/>
                </a:cxn>
                <a:cxn ang="0">
                  <a:pos x="105" y="44"/>
                </a:cxn>
                <a:cxn ang="0">
                  <a:pos x="105" y="44"/>
                </a:cxn>
                <a:cxn ang="0">
                  <a:pos x="105" y="0"/>
                </a:cxn>
                <a:cxn ang="0">
                  <a:pos x="42" y="0"/>
                </a:cxn>
              </a:cxnLst>
              <a:rect l="0" t="0" r="r" b="b"/>
              <a:pathLst>
                <a:path w="105" h="138">
                  <a:moveTo>
                    <a:pt x="42" y="0"/>
                  </a:moveTo>
                  <a:lnTo>
                    <a:pt x="42" y="0"/>
                  </a:lnTo>
                  <a:lnTo>
                    <a:pt x="44" y="1"/>
                  </a:lnTo>
                  <a:lnTo>
                    <a:pt x="47" y="1"/>
                  </a:lnTo>
                  <a:lnTo>
                    <a:pt x="47" y="1"/>
                  </a:lnTo>
                  <a:lnTo>
                    <a:pt x="43" y="18"/>
                  </a:lnTo>
                  <a:lnTo>
                    <a:pt x="39" y="34"/>
                  </a:lnTo>
                  <a:lnTo>
                    <a:pt x="28" y="68"/>
                  </a:lnTo>
                  <a:lnTo>
                    <a:pt x="15" y="103"/>
                  </a:lnTo>
                  <a:lnTo>
                    <a:pt x="0" y="138"/>
                  </a:lnTo>
                  <a:lnTo>
                    <a:pt x="60" y="138"/>
                  </a:lnTo>
                  <a:lnTo>
                    <a:pt x="60" y="138"/>
                  </a:lnTo>
                  <a:lnTo>
                    <a:pt x="71" y="94"/>
                  </a:lnTo>
                  <a:lnTo>
                    <a:pt x="77" y="65"/>
                  </a:lnTo>
                  <a:lnTo>
                    <a:pt x="80" y="53"/>
                  </a:lnTo>
                  <a:lnTo>
                    <a:pt x="81" y="44"/>
                  </a:lnTo>
                  <a:lnTo>
                    <a:pt x="105" y="44"/>
                  </a:lnTo>
                  <a:lnTo>
                    <a:pt x="105" y="44"/>
                  </a:lnTo>
                  <a:lnTo>
                    <a:pt x="105" y="0"/>
                  </a:lnTo>
                  <a:lnTo>
                    <a:pt x="42" y="0"/>
                  </a:lnTo>
                  <a:close/>
                </a:path>
              </a:pathLst>
            </a:custGeom>
            <a:solidFill>
              <a:srgbClr val="79D6FF"/>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63" name="Freeform 23"/>
            <p:cNvSpPr/>
            <p:nvPr/>
          </p:nvSpPr>
          <p:spPr bwMode="auto">
            <a:xfrm>
              <a:off x="4472227" y="1202035"/>
              <a:ext cx="99776" cy="502863"/>
            </a:xfrm>
            <a:custGeom>
              <a:avLst/>
              <a:gdLst/>
              <a:ahLst/>
              <a:cxnLst>
                <a:cxn ang="0">
                  <a:pos x="25" y="0"/>
                </a:cxn>
                <a:cxn ang="0">
                  <a:pos x="25" y="0"/>
                </a:cxn>
                <a:cxn ang="0">
                  <a:pos x="24" y="0"/>
                </a:cxn>
                <a:cxn ang="0">
                  <a:pos x="24" y="34"/>
                </a:cxn>
                <a:cxn ang="0">
                  <a:pos x="24" y="34"/>
                </a:cxn>
                <a:cxn ang="0">
                  <a:pos x="23" y="35"/>
                </a:cxn>
                <a:cxn ang="0">
                  <a:pos x="21" y="37"/>
                </a:cxn>
                <a:cxn ang="0">
                  <a:pos x="21" y="69"/>
                </a:cxn>
                <a:cxn ang="0">
                  <a:pos x="19" y="69"/>
                </a:cxn>
                <a:cxn ang="0">
                  <a:pos x="19" y="69"/>
                </a:cxn>
                <a:cxn ang="0">
                  <a:pos x="17" y="69"/>
                </a:cxn>
                <a:cxn ang="0">
                  <a:pos x="16" y="70"/>
                </a:cxn>
                <a:cxn ang="0">
                  <a:pos x="14" y="72"/>
                </a:cxn>
                <a:cxn ang="0">
                  <a:pos x="14" y="73"/>
                </a:cxn>
                <a:cxn ang="0">
                  <a:pos x="14" y="73"/>
                </a:cxn>
                <a:cxn ang="0">
                  <a:pos x="15" y="76"/>
                </a:cxn>
                <a:cxn ang="0">
                  <a:pos x="12" y="76"/>
                </a:cxn>
                <a:cxn ang="0">
                  <a:pos x="12" y="76"/>
                </a:cxn>
                <a:cxn ang="0">
                  <a:pos x="8" y="77"/>
                </a:cxn>
                <a:cxn ang="0">
                  <a:pos x="6" y="78"/>
                </a:cxn>
                <a:cxn ang="0">
                  <a:pos x="5" y="80"/>
                </a:cxn>
                <a:cxn ang="0">
                  <a:pos x="4" y="83"/>
                </a:cxn>
                <a:cxn ang="0">
                  <a:pos x="4" y="88"/>
                </a:cxn>
                <a:cxn ang="0">
                  <a:pos x="4" y="88"/>
                </a:cxn>
                <a:cxn ang="0">
                  <a:pos x="5" y="91"/>
                </a:cxn>
                <a:cxn ang="0">
                  <a:pos x="5" y="91"/>
                </a:cxn>
                <a:cxn ang="0">
                  <a:pos x="3" y="92"/>
                </a:cxn>
                <a:cxn ang="0">
                  <a:pos x="1" y="93"/>
                </a:cxn>
                <a:cxn ang="0">
                  <a:pos x="0" y="95"/>
                </a:cxn>
                <a:cxn ang="0">
                  <a:pos x="0" y="98"/>
                </a:cxn>
                <a:cxn ang="0">
                  <a:pos x="0" y="98"/>
                </a:cxn>
                <a:cxn ang="0">
                  <a:pos x="2" y="111"/>
                </a:cxn>
                <a:cxn ang="0">
                  <a:pos x="4" y="120"/>
                </a:cxn>
                <a:cxn ang="0">
                  <a:pos x="5" y="124"/>
                </a:cxn>
                <a:cxn ang="0">
                  <a:pos x="7" y="126"/>
                </a:cxn>
                <a:cxn ang="0">
                  <a:pos x="25" y="126"/>
                </a:cxn>
                <a:cxn ang="0">
                  <a:pos x="25" y="0"/>
                </a:cxn>
              </a:cxnLst>
              <a:rect l="0" t="0" r="r" b="b"/>
              <a:pathLst>
                <a:path w="25" h="126">
                  <a:moveTo>
                    <a:pt x="25" y="0"/>
                  </a:moveTo>
                  <a:lnTo>
                    <a:pt x="25" y="0"/>
                  </a:lnTo>
                  <a:lnTo>
                    <a:pt x="24" y="0"/>
                  </a:lnTo>
                  <a:lnTo>
                    <a:pt x="24" y="34"/>
                  </a:lnTo>
                  <a:lnTo>
                    <a:pt x="24" y="34"/>
                  </a:lnTo>
                  <a:lnTo>
                    <a:pt x="23" y="35"/>
                  </a:lnTo>
                  <a:lnTo>
                    <a:pt x="21" y="37"/>
                  </a:lnTo>
                  <a:lnTo>
                    <a:pt x="21" y="69"/>
                  </a:lnTo>
                  <a:lnTo>
                    <a:pt x="19" y="69"/>
                  </a:lnTo>
                  <a:lnTo>
                    <a:pt x="19" y="69"/>
                  </a:lnTo>
                  <a:lnTo>
                    <a:pt x="17" y="69"/>
                  </a:lnTo>
                  <a:lnTo>
                    <a:pt x="16" y="70"/>
                  </a:lnTo>
                  <a:lnTo>
                    <a:pt x="14" y="72"/>
                  </a:lnTo>
                  <a:lnTo>
                    <a:pt x="14" y="73"/>
                  </a:lnTo>
                  <a:lnTo>
                    <a:pt x="14" y="73"/>
                  </a:lnTo>
                  <a:lnTo>
                    <a:pt x="15" y="76"/>
                  </a:lnTo>
                  <a:lnTo>
                    <a:pt x="12" y="76"/>
                  </a:lnTo>
                  <a:lnTo>
                    <a:pt x="12" y="76"/>
                  </a:lnTo>
                  <a:lnTo>
                    <a:pt x="8" y="77"/>
                  </a:lnTo>
                  <a:lnTo>
                    <a:pt x="6" y="78"/>
                  </a:lnTo>
                  <a:lnTo>
                    <a:pt x="5" y="80"/>
                  </a:lnTo>
                  <a:lnTo>
                    <a:pt x="4" y="83"/>
                  </a:lnTo>
                  <a:lnTo>
                    <a:pt x="4" y="88"/>
                  </a:lnTo>
                  <a:lnTo>
                    <a:pt x="4" y="88"/>
                  </a:lnTo>
                  <a:lnTo>
                    <a:pt x="5" y="91"/>
                  </a:lnTo>
                  <a:lnTo>
                    <a:pt x="5" y="91"/>
                  </a:lnTo>
                  <a:lnTo>
                    <a:pt x="3" y="92"/>
                  </a:lnTo>
                  <a:lnTo>
                    <a:pt x="1" y="93"/>
                  </a:lnTo>
                  <a:lnTo>
                    <a:pt x="0" y="95"/>
                  </a:lnTo>
                  <a:lnTo>
                    <a:pt x="0" y="98"/>
                  </a:lnTo>
                  <a:lnTo>
                    <a:pt x="0" y="98"/>
                  </a:lnTo>
                  <a:lnTo>
                    <a:pt x="2" y="111"/>
                  </a:lnTo>
                  <a:lnTo>
                    <a:pt x="4" y="120"/>
                  </a:lnTo>
                  <a:lnTo>
                    <a:pt x="5" y="124"/>
                  </a:lnTo>
                  <a:lnTo>
                    <a:pt x="7" y="126"/>
                  </a:lnTo>
                  <a:lnTo>
                    <a:pt x="25" y="126"/>
                  </a:lnTo>
                  <a:lnTo>
                    <a:pt x="25" y="0"/>
                  </a:lnTo>
                  <a:close/>
                </a:path>
              </a:pathLst>
            </a:custGeom>
            <a:solidFill>
              <a:srgbClr val="D9F3FF"/>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64" name="Freeform 24"/>
            <p:cNvSpPr/>
            <p:nvPr/>
          </p:nvSpPr>
          <p:spPr bwMode="auto">
            <a:xfrm>
              <a:off x="4356487" y="1704898"/>
              <a:ext cx="215513" cy="1636301"/>
            </a:xfrm>
            <a:custGeom>
              <a:avLst/>
              <a:gdLst/>
              <a:ahLst/>
              <a:cxnLst>
                <a:cxn ang="0">
                  <a:pos x="36" y="0"/>
                </a:cxn>
                <a:cxn ang="0">
                  <a:pos x="36" y="0"/>
                </a:cxn>
                <a:cxn ang="0">
                  <a:pos x="36" y="0"/>
                </a:cxn>
                <a:cxn ang="0">
                  <a:pos x="37" y="0"/>
                </a:cxn>
                <a:cxn ang="0">
                  <a:pos x="37" y="0"/>
                </a:cxn>
                <a:cxn ang="0">
                  <a:pos x="37" y="30"/>
                </a:cxn>
                <a:cxn ang="0">
                  <a:pos x="36" y="59"/>
                </a:cxn>
                <a:cxn ang="0">
                  <a:pos x="33" y="122"/>
                </a:cxn>
                <a:cxn ang="0">
                  <a:pos x="29" y="183"/>
                </a:cxn>
                <a:cxn ang="0">
                  <a:pos x="22" y="243"/>
                </a:cxn>
                <a:cxn ang="0">
                  <a:pos x="15" y="297"/>
                </a:cxn>
                <a:cxn ang="0">
                  <a:pos x="9" y="346"/>
                </a:cxn>
                <a:cxn ang="0">
                  <a:pos x="0" y="410"/>
                </a:cxn>
                <a:cxn ang="0">
                  <a:pos x="54" y="410"/>
                </a:cxn>
                <a:cxn ang="0">
                  <a:pos x="54" y="0"/>
                </a:cxn>
                <a:cxn ang="0">
                  <a:pos x="36" y="0"/>
                </a:cxn>
              </a:cxnLst>
              <a:rect l="0" t="0" r="r" b="b"/>
              <a:pathLst>
                <a:path w="54" h="410">
                  <a:moveTo>
                    <a:pt x="36" y="0"/>
                  </a:moveTo>
                  <a:lnTo>
                    <a:pt x="36" y="0"/>
                  </a:lnTo>
                  <a:lnTo>
                    <a:pt x="36" y="0"/>
                  </a:lnTo>
                  <a:lnTo>
                    <a:pt x="37" y="0"/>
                  </a:lnTo>
                  <a:lnTo>
                    <a:pt x="37" y="0"/>
                  </a:lnTo>
                  <a:lnTo>
                    <a:pt x="37" y="30"/>
                  </a:lnTo>
                  <a:lnTo>
                    <a:pt x="36" y="59"/>
                  </a:lnTo>
                  <a:lnTo>
                    <a:pt x="33" y="122"/>
                  </a:lnTo>
                  <a:lnTo>
                    <a:pt x="29" y="183"/>
                  </a:lnTo>
                  <a:lnTo>
                    <a:pt x="22" y="243"/>
                  </a:lnTo>
                  <a:lnTo>
                    <a:pt x="15" y="297"/>
                  </a:lnTo>
                  <a:lnTo>
                    <a:pt x="9" y="346"/>
                  </a:lnTo>
                  <a:lnTo>
                    <a:pt x="0" y="410"/>
                  </a:lnTo>
                  <a:lnTo>
                    <a:pt x="54" y="410"/>
                  </a:lnTo>
                  <a:lnTo>
                    <a:pt x="54" y="0"/>
                  </a:lnTo>
                  <a:lnTo>
                    <a:pt x="36" y="0"/>
                  </a:lnTo>
                  <a:close/>
                </a:path>
              </a:pathLst>
            </a:custGeom>
            <a:solidFill>
              <a:srgbClr val="00A0E9"/>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65" name="Freeform 25"/>
            <p:cNvSpPr/>
            <p:nvPr/>
          </p:nvSpPr>
          <p:spPr bwMode="auto">
            <a:xfrm>
              <a:off x="3753851" y="4143386"/>
              <a:ext cx="818151" cy="574701"/>
            </a:xfrm>
            <a:custGeom>
              <a:avLst/>
              <a:gdLst/>
              <a:ahLst/>
              <a:cxnLst>
                <a:cxn ang="0">
                  <a:pos x="81" y="0"/>
                </a:cxn>
                <a:cxn ang="0">
                  <a:pos x="81" y="0"/>
                </a:cxn>
                <a:cxn ang="0">
                  <a:pos x="65" y="29"/>
                </a:cxn>
                <a:cxn ang="0">
                  <a:pos x="51" y="56"/>
                </a:cxn>
                <a:cxn ang="0">
                  <a:pos x="25" y="102"/>
                </a:cxn>
                <a:cxn ang="0">
                  <a:pos x="6" y="133"/>
                </a:cxn>
                <a:cxn ang="0">
                  <a:pos x="0" y="144"/>
                </a:cxn>
                <a:cxn ang="0">
                  <a:pos x="82" y="144"/>
                </a:cxn>
                <a:cxn ang="0">
                  <a:pos x="86" y="144"/>
                </a:cxn>
                <a:cxn ang="0">
                  <a:pos x="86" y="144"/>
                </a:cxn>
                <a:cxn ang="0">
                  <a:pos x="86" y="133"/>
                </a:cxn>
                <a:cxn ang="0">
                  <a:pos x="88" y="122"/>
                </a:cxn>
                <a:cxn ang="0">
                  <a:pos x="92" y="111"/>
                </a:cxn>
                <a:cxn ang="0">
                  <a:pos x="96" y="101"/>
                </a:cxn>
                <a:cxn ang="0">
                  <a:pos x="100" y="92"/>
                </a:cxn>
                <a:cxn ang="0">
                  <a:pos x="107" y="82"/>
                </a:cxn>
                <a:cxn ang="0">
                  <a:pos x="114" y="75"/>
                </a:cxn>
                <a:cxn ang="0">
                  <a:pos x="121" y="67"/>
                </a:cxn>
                <a:cxn ang="0">
                  <a:pos x="130" y="59"/>
                </a:cxn>
                <a:cxn ang="0">
                  <a:pos x="139" y="54"/>
                </a:cxn>
                <a:cxn ang="0">
                  <a:pos x="149" y="48"/>
                </a:cxn>
                <a:cxn ang="0">
                  <a:pos x="159" y="44"/>
                </a:cxn>
                <a:cxn ang="0">
                  <a:pos x="170" y="40"/>
                </a:cxn>
                <a:cxn ang="0">
                  <a:pos x="181" y="37"/>
                </a:cxn>
                <a:cxn ang="0">
                  <a:pos x="193" y="35"/>
                </a:cxn>
                <a:cxn ang="0">
                  <a:pos x="205" y="35"/>
                </a:cxn>
                <a:cxn ang="0">
                  <a:pos x="205" y="35"/>
                </a:cxn>
                <a:cxn ang="0">
                  <a:pos x="205" y="35"/>
                </a:cxn>
                <a:cxn ang="0">
                  <a:pos x="205" y="0"/>
                </a:cxn>
                <a:cxn ang="0">
                  <a:pos x="81" y="0"/>
                </a:cxn>
              </a:cxnLst>
              <a:rect l="0" t="0" r="r" b="b"/>
              <a:pathLst>
                <a:path w="205" h="144">
                  <a:moveTo>
                    <a:pt x="81" y="0"/>
                  </a:moveTo>
                  <a:lnTo>
                    <a:pt x="81" y="0"/>
                  </a:lnTo>
                  <a:lnTo>
                    <a:pt x="65" y="29"/>
                  </a:lnTo>
                  <a:lnTo>
                    <a:pt x="51" y="56"/>
                  </a:lnTo>
                  <a:lnTo>
                    <a:pt x="25" y="102"/>
                  </a:lnTo>
                  <a:lnTo>
                    <a:pt x="6" y="133"/>
                  </a:lnTo>
                  <a:lnTo>
                    <a:pt x="0" y="144"/>
                  </a:lnTo>
                  <a:lnTo>
                    <a:pt x="82" y="144"/>
                  </a:lnTo>
                  <a:lnTo>
                    <a:pt x="86" y="144"/>
                  </a:lnTo>
                  <a:lnTo>
                    <a:pt x="86" y="144"/>
                  </a:lnTo>
                  <a:lnTo>
                    <a:pt x="86" y="133"/>
                  </a:lnTo>
                  <a:lnTo>
                    <a:pt x="88" y="122"/>
                  </a:lnTo>
                  <a:lnTo>
                    <a:pt x="92" y="111"/>
                  </a:lnTo>
                  <a:lnTo>
                    <a:pt x="96" y="101"/>
                  </a:lnTo>
                  <a:lnTo>
                    <a:pt x="100" y="92"/>
                  </a:lnTo>
                  <a:lnTo>
                    <a:pt x="107" y="82"/>
                  </a:lnTo>
                  <a:lnTo>
                    <a:pt x="114" y="75"/>
                  </a:lnTo>
                  <a:lnTo>
                    <a:pt x="121" y="67"/>
                  </a:lnTo>
                  <a:lnTo>
                    <a:pt x="130" y="59"/>
                  </a:lnTo>
                  <a:lnTo>
                    <a:pt x="139" y="54"/>
                  </a:lnTo>
                  <a:lnTo>
                    <a:pt x="149" y="48"/>
                  </a:lnTo>
                  <a:lnTo>
                    <a:pt x="159" y="44"/>
                  </a:lnTo>
                  <a:lnTo>
                    <a:pt x="170" y="40"/>
                  </a:lnTo>
                  <a:lnTo>
                    <a:pt x="181" y="37"/>
                  </a:lnTo>
                  <a:lnTo>
                    <a:pt x="193" y="35"/>
                  </a:lnTo>
                  <a:lnTo>
                    <a:pt x="205" y="35"/>
                  </a:lnTo>
                  <a:lnTo>
                    <a:pt x="205" y="35"/>
                  </a:lnTo>
                  <a:lnTo>
                    <a:pt x="205" y="35"/>
                  </a:lnTo>
                  <a:lnTo>
                    <a:pt x="205" y="0"/>
                  </a:lnTo>
                  <a:lnTo>
                    <a:pt x="81" y="0"/>
                  </a:lnTo>
                  <a:close/>
                </a:path>
              </a:pathLst>
            </a:custGeom>
            <a:solidFill>
              <a:srgbClr val="072C62"/>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76" name="Freeform 26"/>
            <p:cNvSpPr/>
            <p:nvPr/>
          </p:nvSpPr>
          <p:spPr bwMode="auto">
            <a:xfrm>
              <a:off x="4077119" y="3975765"/>
              <a:ext cx="494881" cy="167621"/>
            </a:xfrm>
            <a:custGeom>
              <a:avLst/>
              <a:gdLst/>
              <a:ahLst/>
              <a:cxnLst>
                <a:cxn ang="0">
                  <a:pos x="124" y="3"/>
                </a:cxn>
                <a:cxn ang="0">
                  <a:pos x="124" y="3"/>
                </a:cxn>
                <a:cxn ang="0">
                  <a:pos x="79" y="3"/>
                </a:cxn>
                <a:cxn ang="0">
                  <a:pos x="79" y="3"/>
                </a:cxn>
                <a:cxn ang="0">
                  <a:pos x="79" y="0"/>
                </a:cxn>
                <a:cxn ang="0">
                  <a:pos x="19" y="0"/>
                </a:cxn>
                <a:cxn ang="0">
                  <a:pos x="19" y="0"/>
                </a:cxn>
                <a:cxn ang="0">
                  <a:pos x="18" y="2"/>
                </a:cxn>
                <a:cxn ang="0">
                  <a:pos x="0" y="2"/>
                </a:cxn>
                <a:cxn ang="0">
                  <a:pos x="0" y="41"/>
                </a:cxn>
                <a:cxn ang="0">
                  <a:pos x="0" y="41"/>
                </a:cxn>
                <a:cxn ang="0">
                  <a:pos x="0" y="42"/>
                </a:cxn>
                <a:cxn ang="0">
                  <a:pos x="124" y="42"/>
                </a:cxn>
                <a:cxn ang="0">
                  <a:pos x="124" y="3"/>
                </a:cxn>
              </a:cxnLst>
              <a:rect l="0" t="0" r="r" b="b"/>
              <a:pathLst>
                <a:path w="124" h="42">
                  <a:moveTo>
                    <a:pt x="124" y="3"/>
                  </a:moveTo>
                  <a:lnTo>
                    <a:pt x="124" y="3"/>
                  </a:lnTo>
                  <a:lnTo>
                    <a:pt x="79" y="3"/>
                  </a:lnTo>
                  <a:lnTo>
                    <a:pt x="79" y="3"/>
                  </a:lnTo>
                  <a:lnTo>
                    <a:pt x="79" y="0"/>
                  </a:lnTo>
                  <a:lnTo>
                    <a:pt x="19" y="0"/>
                  </a:lnTo>
                  <a:lnTo>
                    <a:pt x="19" y="0"/>
                  </a:lnTo>
                  <a:lnTo>
                    <a:pt x="18" y="2"/>
                  </a:lnTo>
                  <a:lnTo>
                    <a:pt x="0" y="2"/>
                  </a:lnTo>
                  <a:lnTo>
                    <a:pt x="0" y="41"/>
                  </a:lnTo>
                  <a:lnTo>
                    <a:pt x="0" y="41"/>
                  </a:lnTo>
                  <a:lnTo>
                    <a:pt x="0" y="42"/>
                  </a:lnTo>
                  <a:lnTo>
                    <a:pt x="124" y="42"/>
                  </a:lnTo>
                  <a:lnTo>
                    <a:pt x="124" y="3"/>
                  </a:lnTo>
                  <a:close/>
                </a:path>
              </a:pathLst>
            </a:custGeom>
            <a:solidFill>
              <a:srgbClr val="1A76DC"/>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77" name="Freeform 27"/>
            <p:cNvSpPr/>
            <p:nvPr/>
          </p:nvSpPr>
          <p:spPr bwMode="auto">
            <a:xfrm>
              <a:off x="4572000" y="3975765"/>
              <a:ext cx="498873" cy="167621"/>
            </a:xfrm>
            <a:custGeom>
              <a:avLst/>
              <a:gdLst/>
              <a:ahLst/>
              <a:cxnLst>
                <a:cxn ang="0">
                  <a:pos x="125" y="40"/>
                </a:cxn>
                <a:cxn ang="0">
                  <a:pos x="125" y="2"/>
                </a:cxn>
                <a:cxn ang="0">
                  <a:pos x="106" y="2"/>
                </a:cxn>
                <a:cxn ang="0">
                  <a:pos x="106" y="2"/>
                </a:cxn>
                <a:cxn ang="0">
                  <a:pos x="106" y="0"/>
                </a:cxn>
                <a:cxn ang="0">
                  <a:pos x="46" y="0"/>
                </a:cxn>
                <a:cxn ang="0">
                  <a:pos x="46" y="0"/>
                </a:cxn>
                <a:cxn ang="0">
                  <a:pos x="47" y="3"/>
                </a:cxn>
                <a:cxn ang="0">
                  <a:pos x="1" y="3"/>
                </a:cxn>
                <a:cxn ang="0">
                  <a:pos x="0" y="3"/>
                </a:cxn>
                <a:cxn ang="0">
                  <a:pos x="0" y="42"/>
                </a:cxn>
                <a:cxn ang="0">
                  <a:pos x="125" y="42"/>
                </a:cxn>
                <a:cxn ang="0">
                  <a:pos x="125" y="42"/>
                </a:cxn>
                <a:cxn ang="0">
                  <a:pos x="125" y="40"/>
                </a:cxn>
                <a:cxn ang="0">
                  <a:pos x="125" y="40"/>
                </a:cxn>
              </a:cxnLst>
              <a:rect l="0" t="0" r="r" b="b"/>
              <a:pathLst>
                <a:path w="125" h="42">
                  <a:moveTo>
                    <a:pt x="125" y="40"/>
                  </a:moveTo>
                  <a:lnTo>
                    <a:pt x="125" y="2"/>
                  </a:lnTo>
                  <a:lnTo>
                    <a:pt x="106" y="2"/>
                  </a:lnTo>
                  <a:lnTo>
                    <a:pt x="106" y="2"/>
                  </a:lnTo>
                  <a:lnTo>
                    <a:pt x="106" y="0"/>
                  </a:lnTo>
                  <a:lnTo>
                    <a:pt x="46" y="0"/>
                  </a:lnTo>
                  <a:lnTo>
                    <a:pt x="46" y="0"/>
                  </a:lnTo>
                  <a:lnTo>
                    <a:pt x="47" y="3"/>
                  </a:lnTo>
                  <a:lnTo>
                    <a:pt x="1" y="3"/>
                  </a:lnTo>
                  <a:lnTo>
                    <a:pt x="0" y="3"/>
                  </a:lnTo>
                  <a:lnTo>
                    <a:pt x="0" y="42"/>
                  </a:lnTo>
                  <a:lnTo>
                    <a:pt x="125" y="42"/>
                  </a:lnTo>
                  <a:lnTo>
                    <a:pt x="125" y="42"/>
                  </a:lnTo>
                  <a:lnTo>
                    <a:pt x="125" y="40"/>
                  </a:lnTo>
                  <a:lnTo>
                    <a:pt x="125" y="40"/>
                  </a:lnTo>
                  <a:close/>
                </a:path>
              </a:pathLst>
            </a:custGeom>
            <a:solidFill>
              <a:srgbClr val="072C62"/>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78" name="Freeform 28"/>
            <p:cNvSpPr/>
            <p:nvPr/>
          </p:nvSpPr>
          <p:spPr bwMode="auto">
            <a:xfrm>
              <a:off x="4572000" y="4143386"/>
              <a:ext cx="822141" cy="574701"/>
            </a:xfrm>
            <a:custGeom>
              <a:avLst/>
              <a:gdLst/>
              <a:ahLst/>
              <a:cxnLst>
                <a:cxn ang="0">
                  <a:pos x="125" y="0"/>
                </a:cxn>
                <a:cxn ang="0">
                  <a:pos x="0" y="0"/>
                </a:cxn>
                <a:cxn ang="0">
                  <a:pos x="0" y="35"/>
                </a:cxn>
                <a:cxn ang="0">
                  <a:pos x="0" y="35"/>
                </a:cxn>
                <a:cxn ang="0">
                  <a:pos x="1" y="35"/>
                </a:cxn>
                <a:cxn ang="0">
                  <a:pos x="1" y="35"/>
                </a:cxn>
                <a:cxn ang="0">
                  <a:pos x="1" y="35"/>
                </a:cxn>
                <a:cxn ang="0">
                  <a:pos x="1" y="35"/>
                </a:cxn>
                <a:cxn ang="0">
                  <a:pos x="13" y="35"/>
                </a:cxn>
                <a:cxn ang="0">
                  <a:pos x="24" y="37"/>
                </a:cxn>
                <a:cxn ang="0">
                  <a:pos x="36" y="40"/>
                </a:cxn>
                <a:cxn ang="0">
                  <a:pos x="46" y="43"/>
                </a:cxn>
                <a:cxn ang="0">
                  <a:pos x="57" y="48"/>
                </a:cxn>
                <a:cxn ang="0">
                  <a:pos x="67" y="54"/>
                </a:cxn>
                <a:cxn ang="0">
                  <a:pos x="75" y="59"/>
                </a:cxn>
                <a:cxn ang="0">
                  <a:pos x="84" y="67"/>
                </a:cxn>
                <a:cxn ang="0">
                  <a:pos x="92" y="75"/>
                </a:cxn>
                <a:cxn ang="0">
                  <a:pos x="99" y="82"/>
                </a:cxn>
                <a:cxn ang="0">
                  <a:pos x="105" y="92"/>
                </a:cxn>
                <a:cxn ang="0">
                  <a:pos x="109" y="101"/>
                </a:cxn>
                <a:cxn ang="0">
                  <a:pos x="114" y="111"/>
                </a:cxn>
                <a:cxn ang="0">
                  <a:pos x="117" y="122"/>
                </a:cxn>
                <a:cxn ang="0">
                  <a:pos x="119" y="133"/>
                </a:cxn>
                <a:cxn ang="0">
                  <a:pos x="120" y="144"/>
                </a:cxn>
                <a:cxn ang="0">
                  <a:pos x="126" y="144"/>
                </a:cxn>
                <a:cxn ang="0">
                  <a:pos x="206" y="144"/>
                </a:cxn>
                <a:cxn ang="0">
                  <a:pos x="206" y="144"/>
                </a:cxn>
                <a:cxn ang="0">
                  <a:pos x="199" y="133"/>
                </a:cxn>
                <a:cxn ang="0">
                  <a:pos x="181" y="102"/>
                </a:cxn>
                <a:cxn ang="0">
                  <a:pos x="154" y="56"/>
                </a:cxn>
                <a:cxn ang="0">
                  <a:pos x="140" y="29"/>
                </a:cxn>
                <a:cxn ang="0">
                  <a:pos x="125" y="0"/>
                </a:cxn>
                <a:cxn ang="0">
                  <a:pos x="125" y="0"/>
                </a:cxn>
              </a:cxnLst>
              <a:rect l="0" t="0" r="r" b="b"/>
              <a:pathLst>
                <a:path w="206" h="144">
                  <a:moveTo>
                    <a:pt x="125" y="0"/>
                  </a:moveTo>
                  <a:lnTo>
                    <a:pt x="0" y="0"/>
                  </a:lnTo>
                  <a:lnTo>
                    <a:pt x="0" y="35"/>
                  </a:lnTo>
                  <a:lnTo>
                    <a:pt x="0" y="35"/>
                  </a:lnTo>
                  <a:lnTo>
                    <a:pt x="1" y="35"/>
                  </a:lnTo>
                  <a:lnTo>
                    <a:pt x="1" y="35"/>
                  </a:lnTo>
                  <a:lnTo>
                    <a:pt x="1" y="35"/>
                  </a:lnTo>
                  <a:lnTo>
                    <a:pt x="1" y="35"/>
                  </a:lnTo>
                  <a:lnTo>
                    <a:pt x="13" y="35"/>
                  </a:lnTo>
                  <a:lnTo>
                    <a:pt x="24" y="37"/>
                  </a:lnTo>
                  <a:lnTo>
                    <a:pt x="36" y="40"/>
                  </a:lnTo>
                  <a:lnTo>
                    <a:pt x="46" y="43"/>
                  </a:lnTo>
                  <a:lnTo>
                    <a:pt x="57" y="48"/>
                  </a:lnTo>
                  <a:lnTo>
                    <a:pt x="67" y="54"/>
                  </a:lnTo>
                  <a:lnTo>
                    <a:pt x="75" y="59"/>
                  </a:lnTo>
                  <a:lnTo>
                    <a:pt x="84" y="67"/>
                  </a:lnTo>
                  <a:lnTo>
                    <a:pt x="92" y="75"/>
                  </a:lnTo>
                  <a:lnTo>
                    <a:pt x="99" y="82"/>
                  </a:lnTo>
                  <a:lnTo>
                    <a:pt x="105" y="92"/>
                  </a:lnTo>
                  <a:lnTo>
                    <a:pt x="109" y="101"/>
                  </a:lnTo>
                  <a:lnTo>
                    <a:pt x="114" y="111"/>
                  </a:lnTo>
                  <a:lnTo>
                    <a:pt x="117" y="122"/>
                  </a:lnTo>
                  <a:lnTo>
                    <a:pt x="119" y="133"/>
                  </a:lnTo>
                  <a:lnTo>
                    <a:pt x="120" y="144"/>
                  </a:lnTo>
                  <a:lnTo>
                    <a:pt x="126" y="144"/>
                  </a:lnTo>
                  <a:lnTo>
                    <a:pt x="206" y="144"/>
                  </a:lnTo>
                  <a:lnTo>
                    <a:pt x="206" y="144"/>
                  </a:lnTo>
                  <a:lnTo>
                    <a:pt x="199" y="133"/>
                  </a:lnTo>
                  <a:lnTo>
                    <a:pt x="181" y="102"/>
                  </a:lnTo>
                  <a:lnTo>
                    <a:pt x="154" y="56"/>
                  </a:lnTo>
                  <a:lnTo>
                    <a:pt x="140" y="29"/>
                  </a:lnTo>
                  <a:lnTo>
                    <a:pt x="125" y="0"/>
                  </a:lnTo>
                  <a:lnTo>
                    <a:pt x="125" y="0"/>
                  </a:lnTo>
                  <a:close/>
                </a:path>
              </a:pathLst>
            </a:custGeom>
            <a:solidFill>
              <a:srgbClr val="1A76DC"/>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79" name="Freeform 29"/>
            <p:cNvSpPr/>
            <p:nvPr/>
          </p:nvSpPr>
          <p:spPr bwMode="auto">
            <a:xfrm>
              <a:off x="4572000" y="1202035"/>
              <a:ext cx="103765" cy="502863"/>
            </a:xfrm>
            <a:custGeom>
              <a:avLst/>
              <a:gdLst/>
              <a:ahLst/>
              <a:cxnLst>
                <a:cxn ang="0">
                  <a:pos x="26" y="98"/>
                </a:cxn>
                <a:cxn ang="0">
                  <a:pos x="26" y="98"/>
                </a:cxn>
                <a:cxn ang="0">
                  <a:pos x="26" y="95"/>
                </a:cxn>
                <a:cxn ang="0">
                  <a:pos x="25" y="93"/>
                </a:cxn>
                <a:cxn ang="0">
                  <a:pos x="23" y="92"/>
                </a:cxn>
                <a:cxn ang="0">
                  <a:pos x="21" y="91"/>
                </a:cxn>
                <a:cxn ang="0">
                  <a:pos x="21" y="91"/>
                </a:cxn>
                <a:cxn ang="0">
                  <a:pos x="22" y="88"/>
                </a:cxn>
                <a:cxn ang="0">
                  <a:pos x="22" y="83"/>
                </a:cxn>
                <a:cxn ang="0">
                  <a:pos x="22" y="83"/>
                </a:cxn>
                <a:cxn ang="0">
                  <a:pos x="22" y="80"/>
                </a:cxn>
                <a:cxn ang="0">
                  <a:pos x="19" y="78"/>
                </a:cxn>
                <a:cxn ang="0">
                  <a:pos x="17" y="77"/>
                </a:cxn>
                <a:cxn ang="0">
                  <a:pos x="14" y="76"/>
                </a:cxn>
                <a:cxn ang="0">
                  <a:pos x="12" y="76"/>
                </a:cxn>
                <a:cxn ang="0">
                  <a:pos x="12" y="76"/>
                </a:cxn>
                <a:cxn ang="0">
                  <a:pos x="12" y="73"/>
                </a:cxn>
                <a:cxn ang="0">
                  <a:pos x="12" y="73"/>
                </a:cxn>
                <a:cxn ang="0">
                  <a:pos x="12" y="72"/>
                </a:cxn>
                <a:cxn ang="0">
                  <a:pos x="11" y="70"/>
                </a:cxn>
                <a:cxn ang="0">
                  <a:pos x="9" y="69"/>
                </a:cxn>
                <a:cxn ang="0">
                  <a:pos x="6" y="69"/>
                </a:cxn>
                <a:cxn ang="0">
                  <a:pos x="4" y="69"/>
                </a:cxn>
                <a:cxn ang="0">
                  <a:pos x="4" y="37"/>
                </a:cxn>
                <a:cxn ang="0">
                  <a:pos x="4" y="37"/>
                </a:cxn>
                <a:cxn ang="0">
                  <a:pos x="3" y="35"/>
                </a:cxn>
                <a:cxn ang="0">
                  <a:pos x="2" y="34"/>
                </a:cxn>
                <a:cxn ang="0">
                  <a:pos x="2" y="0"/>
                </a:cxn>
                <a:cxn ang="0">
                  <a:pos x="1" y="0"/>
                </a:cxn>
                <a:cxn ang="0">
                  <a:pos x="0" y="0"/>
                </a:cxn>
                <a:cxn ang="0">
                  <a:pos x="0" y="126"/>
                </a:cxn>
                <a:cxn ang="0">
                  <a:pos x="19" y="126"/>
                </a:cxn>
                <a:cxn ang="0">
                  <a:pos x="19" y="126"/>
                </a:cxn>
                <a:cxn ang="0">
                  <a:pos x="21" y="124"/>
                </a:cxn>
                <a:cxn ang="0">
                  <a:pos x="22" y="120"/>
                </a:cxn>
                <a:cxn ang="0">
                  <a:pos x="24" y="111"/>
                </a:cxn>
                <a:cxn ang="0">
                  <a:pos x="26" y="98"/>
                </a:cxn>
                <a:cxn ang="0">
                  <a:pos x="26" y="98"/>
                </a:cxn>
              </a:cxnLst>
              <a:rect l="0" t="0" r="r" b="b"/>
              <a:pathLst>
                <a:path w="26" h="126">
                  <a:moveTo>
                    <a:pt x="26" y="98"/>
                  </a:moveTo>
                  <a:lnTo>
                    <a:pt x="26" y="98"/>
                  </a:lnTo>
                  <a:lnTo>
                    <a:pt x="26" y="95"/>
                  </a:lnTo>
                  <a:lnTo>
                    <a:pt x="25" y="93"/>
                  </a:lnTo>
                  <a:lnTo>
                    <a:pt x="23" y="92"/>
                  </a:lnTo>
                  <a:lnTo>
                    <a:pt x="21" y="91"/>
                  </a:lnTo>
                  <a:lnTo>
                    <a:pt x="21" y="91"/>
                  </a:lnTo>
                  <a:lnTo>
                    <a:pt x="22" y="88"/>
                  </a:lnTo>
                  <a:lnTo>
                    <a:pt x="22" y="83"/>
                  </a:lnTo>
                  <a:lnTo>
                    <a:pt x="22" y="83"/>
                  </a:lnTo>
                  <a:lnTo>
                    <a:pt x="22" y="80"/>
                  </a:lnTo>
                  <a:lnTo>
                    <a:pt x="19" y="78"/>
                  </a:lnTo>
                  <a:lnTo>
                    <a:pt x="17" y="77"/>
                  </a:lnTo>
                  <a:lnTo>
                    <a:pt x="14" y="76"/>
                  </a:lnTo>
                  <a:lnTo>
                    <a:pt x="12" y="76"/>
                  </a:lnTo>
                  <a:lnTo>
                    <a:pt x="12" y="76"/>
                  </a:lnTo>
                  <a:lnTo>
                    <a:pt x="12" y="73"/>
                  </a:lnTo>
                  <a:lnTo>
                    <a:pt x="12" y="73"/>
                  </a:lnTo>
                  <a:lnTo>
                    <a:pt x="12" y="72"/>
                  </a:lnTo>
                  <a:lnTo>
                    <a:pt x="11" y="70"/>
                  </a:lnTo>
                  <a:lnTo>
                    <a:pt x="9" y="69"/>
                  </a:lnTo>
                  <a:lnTo>
                    <a:pt x="6" y="69"/>
                  </a:lnTo>
                  <a:lnTo>
                    <a:pt x="4" y="69"/>
                  </a:lnTo>
                  <a:lnTo>
                    <a:pt x="4" y="37"/>
                  </a:lnTo>
                  <a:lnTo>
                    <a:pt x="4" y="37"/>
                  </a:lnTo>
                  <a:lnTo>
                    <a:pt x="3" y="35"/>
                  </a:lnTo>
                  <a:lnTo>
                    <a:pt x="2" y="34"/>
                  </a:lnTo>
                  <a:lnTo>
                    <a:pt x="2" y="0"/>
                  </a:lnTo>
                  <a:lnTo>
                    <a:pt x="1" y="0"/>
                  </a:lnTo>
                  <a:lnTo>
                    <a:pt x="0" y="0"/>
                  </a:lnTo>
                  <a:lnTo>
                    <a:pt x="0" y="126"/>
                  </a:lnTo>
                  <a:lnTo>
                    <a:pt x="19" y="126"/>
                  </a:lnTo>
                  <a:lnTo>
                    <a:pt x="19" y="126"/>
                  </a:lnTo>
                  <a:lnTo>
                    <a:pt x="21" y="124"/>
                  </a:lnTo>
                  <a:lnTo>
                    <a:pt x="22" y="120"/>
                  </a:lnTo>
                  <a:lnTo>
                    <a:pt x="24" y="111"/>
                  </a:lnTo>
                  <a:lnTo>
                    <a:pt x="26" y="98"/>
                  </a:lnTo>
                  <a:lnTo>
                    <a:pt x="26" y="98"/>
                  </a:lnTo>
                  <a:close/>
                </a:path>
              </a:pathLst>
            </a:custGeom>
            <a:solidFill>
              <a:srgbClr val="B7E9FF"/>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80" name="Freeform 30"/>
            <p:cNvSpPr/>
            <p:nvPr/>
          </p:nvSpPr>
          <p:spPr bwMode="auto">
            <a:xfrm>
              <a:off x="4572000" y="1704898"/>
              <a:ext cx="223495" cy="1636301"/>
            </a:xfrm>
            <a:custGeom>
              <a:avLst/>
              <a:gdLst/>
              <a:ahLst/>
              <a:cxnLst>
                <a:cxn ang="0">
                  <a:pos x="56" y="410"/>
                </a:cxn>
                <a:cxn ang="0">
                  <a:pos x="56" y="410"/>
                </a:cxn>
                <a:cxn ang="0">
                  <a:pos x="46" y="346"/>
                </a:cxn>
                <a:cxn ang="0">
                  <a:pos x="39" y="297"/>
                </a:cxn>
                <a:cxn ang="0">
                  <a:pos x="33" y="243"/>
                </a:cxn>
                <a:cxn ang="0">
                  <a:pos x="26" y="183"/>
                </a:cxn>
                <a:cxn ang="0">
                  <a:pos x="22" y="122"/>
                </a:cxn>
                <a:cxn ang="0">
                  <a:pos x="18" y="59"/>
                </a:cxn>
                <a:cxn ang="0">
                  <a:pos x="17" y="30"/>
                </a:cxn>
                <a:cxn ang="0">
                  <a:pos x="17" y="0"/>
                </a:cxn>
                <a:cxn ang="0">
                  <a:pos x="18" y="0"/>
                </a:cxn>
                <a:cxn ang="0">
                  <a:pos x="18" y="0"/>
                </a:cxn>
                <a:cxn ang="0">
                  <a:pos x="19" y="0"/>
                </a:cxn>
                <a:cxn ang="0">
                  <a:pos x="0" y="0"/>
                </a:cxn>
                <a:cxn ang="0">
                  <a:pos x="0" y="410"/>
                </a:cxn>
                <a:cxn ang="0">
                  <a:pos x="56" y="410"/>
                </a:cxn>
              </a:cxnLst>
              <a:rect l="0" t="0" r="r" b="b"/>
              <a:pathLst>
                <a:path w="56" h="410">
                  <a:moveTo>
                    <a:pt x="56" y="410"/>
                  </a:moveTo>
                  <a:lnTo>
                    <a:pt x="56" y="410"/>
                  </a:lnTo>
                  <a:lnTo>
                    <a:pt x="46" y="346"/>
                  </a:lnTo>
                  <a:lnTo>
                    <a:pt x="39" y="297"/>
                  </a:lnTo>
                  <a:lnTo>
                    <a:pt x="33" y="243"/>
                  </a:lnTo>
                  <a:lnTo>
                    <a:pt x="26" y="183"/>
                  </a:lnTo>
                  <a:lnTo>
                    <a:pt x="22" y="122"/>
                  </a:lnTo>
                  <a:lnTo>
                    <a:pt x="18" y="59"/>
                  </a:lnTo>
                  <a:lnTo>
                    <a:pt x="17" y="30"/>
                  </a:lnTo>
                  <a:lnTo>
                    <a:pt x="17" y="0"/>
                  </a:lnTo>
                  <a:lnTo>
                    <a:pt x="18" y="0"/>
                  </a:lnTo>
                  <a:lnTo>
                    <a:pt x="18" y="0"/>
                  </a:lnTo>
                  <a:lnTo>
                    <a:pt x="19" y="0"/>
                  </a:lnTo>
                  <a:lnTo>
                    <a:pt x="0" y="0"/>
                  </a:lnTo>
                  <a:lnTo>
                    <a:pt x="0" y="410"/>
                  </a:lnTo>
                  <a:lnTo>
                    <a:pt x="56" y="410"/>
                  </a:lnTo>
                  <a:close/>
                </a:path>
              </a:pathLst>
            </a:custGeom>
            <a:solidFill>
              <a:srgbClr val="79D6FF"/>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81" name="Freeform 31"/>
            <p:cNvSpPr/>
            <p:nvPr/>
          </p:nvSpPr>
          <p:spPr bwMode="auto">
            <a:xfrm>
              <a:off x="4572000" y="3341199"/>
              <a:ext cx="279368" cy="83812"/>
            </a:xfrm>
            <a:custGeom>
              <a:avLst/>
              <a:gdLst/>
              <a:ahLst/>
              <a:cxnLst>
                <a:cxn ang="0">
                  <a:pos x="70" y="8"/>
                </a:cxn>
                <a:cxn ang="0">
                  <a:pos x="70" y="8"/>
                </a:cxn>
                <a:cxn ang="0">
                  <a:pos x="69" y="6"/>
                </a:cxn>
                <a:cxn ang="0">
                  <a:pos x="68" y="4"/>
                </a:cxn>
                <a:cxn ang="0">
                  <a:pos x="66" y="3"/>
                </a:cxn>
                <a:cxn ang="0">
                  <a:pos x="62" y="2"/>
                </a:cxn>
                <a:cxn ang="0">
                  <a:pos x="56" y="2"/>
                </a:cxn>
                <a:cxn ang="0">
                  <a:pos x="56" y="2"/>
                </a:cxn>
                <a:cxn ang="0">
                  <a:pos x="56" y="0"/>
                </a:cxn>
                <a:cxn ang="0">
                  <a:pos x="0" y="0"/>
                </a:cxn>
                <a:cxn ang="0">
                  <a:pos x="0" y="21"/>
                </a:cxn>
                <a:cxn ang="0">
                  <a:pos x="63" y="21"/>
                </a:cxn>
                <a:cxn ang="0">
                  <a:pos x="63" y="21"/>
                </a:cxn>
                <a:cxn ang="0">
                  <a:pos x="67" y="18"/>
                </a:cxn>
                <a:cxn ang="0">
                  <a:pos x="68" y="14"/>
                </a:cxn>
                <a:cxn ang="0">
                  <a:pos x="70" y="8"/>
                </a:cxn>
                <a:cxn ang="0">
                  <a:pos x="70" y="8"/>
                </a:cxn>
              </a:cxnLst>
              <a:rect l="0" t="0" r="r" b="b"/>
              <a:pathLst>
                <a:path w="70" h="21">
                  <a:moveTo>
                    <a:pt x="70" y="8"/>
                  </a:moveTo>
                  <a:lnTo>
                    <a:pt x="70" y="8"/>
                  </a:lnTo>
                  <a:lnTo>
                    <a:pt x="69" y="6"/>
                  </a:lnTo>
                  <a:lnTo>
                    <a:pt x="68" y="4"/>
                  </a:lnTo>
                  <a:lnTo>
                    <a:pt x="66" y="3"/>
                  </a:lnTo>
                  <a:lnTo>
                    <a:pt x="62" y="2"/>
                  </a:lnTo>
                  <a:lnTo>
                    <a:pt x="56" y="2"/>
                  </a:lnTo>
                  <a:lnTo>
                    <a:pt x="56" y="2"/>
                  </a:lnTo>
                  <a:lnTo>
                    <a:pt x="56" y="0"/>
                  </a:lnTo>
                  <a:lnTo>
                    <a:pt x="0" y="0"/>
                  </a:lnTo>
                  <a:lnTo>
                    <a:pt x="0" y="21"/>
                  </a:lnTo>
                  <a:lnTo>
                    <a:pt x="63" y="21"/>
                  </a:lnTo>
                  <a:lnTo>
                    <a:pt x="63" y="21"/>
                  </a:lnTo>
                  <a:lnTo>
                    <a:pt x="67" y="18"/>
                  </a:lnTo>
                  <a:lnTo>
                    <a:pt x="68" y="14"/>
                  </a:lnTo>
                  <a:lnTo>
                    <a:pt x="70" y="8"/>
                  </a:lnTo>
                  <a:lnTo>
                    <a:pt x="70" y="8"/>
                  </a:lnTo>
                  <a:close/>
                </a:path>
              </a:pathLst>
            </a:custGeom>
            <a:solidFill>
              <a:srgbClr val="072C62"/>
            </a:solidFill>
            <a:ln w="9525">
              <a:noFill/>
              <a:round/>
            </a:ln>
          </p:spPr>
          <p:txBody>
            <a:bodyPr vert="horz" wrap="square" lIns="91440" tIns="45720" rIns="91440" bIns="45720" numCol="1" anchor="t" anchorCtr="0" compatLnSpc="1"/>
            <a:lstStyle/>
            <a:p>
              <a:endParaRPr lang="en-US">
                <a:latin typeface="+mn-ea"/>
                <a:ea typeface="+mn-ea"/>
              </a:endParaRPr>
            </a:p>
          </p:txBody>
        </p:sp>
        <p:sp>
          <p:nvSpPr>
            <p:cNvPr id="82" name="Freeform 32"/>
            <p:cNvSpPr/>
            <p:nvPr/>
          </p:nvSpPr>
          <p:spPr bwMode="auto">
            <a:xfrm>
              <a:off x="4572000" y="3425010"/>
              <a:ext cx="423043" cy="550755"/>
            </a:xfrm>
            <a:custGeom>
              <a:avLst/>
              <a:gdLst/>
              <a:ahLst/>
              <a:cxnLst>
                <a:cxn ang="0">
                  <a:pos x="59" y="1"/>
                </a:cxn>
                <a:cxn ang="0">
                  <a:pos x="62" y="1"/>
                </a:cxn>
                <a:cxn ang="0">
                  <a:pos x="62" y="1"/>
                </a:cxn>
                <a:cxn ang="0">
                  <a:pos x="63" y="0"/>
                </a:cxn>
                <a:cxn ang="0">
                  <a:pos x="0" y="0"/>
                </a:cxn>
                <a:cxn ang="0">
                  <a:pos x="0" y="44"/>
                </a:cxn>
                <a:cxn ang="0">
                  <a:pos x="1" y="44"/>
                </a:cxn>
                <a:cxn ang="0">
                  <a:pos x="25" y="44"/>
                </a:cxn>
                <a:cxn ang="0">
                  <a:pos x="25" y="44"/>
                </a:cxn>
                <a:cxn ang="0">
                  <a:pos x="33" y="84"/>
                </a:cxn>
                <a:cxn ang="0">
                  <a:pos x="39" y="114"/>
                </a:cxn>
                <a:cxn ang="0">
                  <a:pos x="46" y="138"/>
                </a:cxn>
                <a:cxn ang="0">
                  <a:pos x="106" y="138"/>
                </a:cxn>
                <a:cxn ang="0">
                  <a:pos x="106" y="138"/>
                </a:cxn>
                <a:cxn ang="0">
                  <a:pos x="91" y="103"/>
                </a:cxn>
                <a:cxn ang="0">
                  <a:pos x="78" y="68"/>
                </a:cxn>
                <a:cxn ang="0">
                  <a:pos x="67" y="34"/>
                </a:cxn>
                <a:cxn ang="0">
                  <a:pos x="62" y="18"/>
                </a:cxn>
                <a:cxn ang="0">
                  <a:pos x="59" y="1"/>
                </a:cxn>
                <a:cxn ang="0">
                  <a:pos x="59" y="1"/>
                </a:cxn>
              </a:cxnLst>
              <a:rect l="0" t="0" r="r" b="b"/>
              <a:pathLst>
                <a:path w="106" h="138">
                  <a:moveTo>
                    <a:pt x="59" y="1"/>
                  </a:moveTo>
                  <a:lnTo>
                    <a:pt x="62" y="1"/>
                  </a:lnTo>
                  <a:lnTo>
                    <a:pt x="62" y="1"/>
                  </a:lnTo>
                  <a:lnTo>
                    <a:pt x="63" y="0"/>
                  </a:lnTo>
                  <a:lnTo>
                    <a:pt x="0" y="0"/>
                  </a:lnTo>
                  <a:lnTo>
                    <a:pt x="0" y="44"/>
                  </a:lnTo>
                  <a:lnTo>
                    <a:pt x="1" y="44"/>
                  </a:lnTo>
                  <a:lnTo>
                    <a:pt x="25" y="44"/>
                  </a:lnTo>
                  <a:lnTo>
                    <a:pt x="25" y="44"/>
                  </a:lnTo>
                  <a:lnTo>
                    <a:pt x="33" y="84"/>
                  </a:lnTo>
                  <a:lnTo>
                    <a:pt x="39" y="114"/>
                  </a:lnTo>
                  <a:lnTo>
                    <a:pt x="46" y="138"/>
                  </a:lnTo>
                  <a:lnTo>
                    <a:pt x="106" y="138"/>
                  </a:lnTo>
                  <a:lnTo>
                    <a:pt x="106" y="138"/>
                  </a:lnTo>
                  <a:lnTo>
                    <a:pt x="91" y="103"/>
                  </a:lnTo>
                  <a:lnTo>
                    <a:pt x="78" y="68"/>
                  </a:lnTo>
                  <a:lnTo>
                    <a:pt x="67" y="34"/>
                  </a:lnTo>
                  <a:lnTo>
                    <a:pt x="62" y="18"/>
                  </a:lnTo>
                  <a:lnTo>
                    <a:pt x="59" y="1"/>
                  </a:lnTo>
                  <a:lnTo>
                    <a:pt x="59" y="1"/>
                  </a:lnTo>
                  <a:close/>
                </a:path>
              </a:pathLst>
            </a:custGeom>
            <a:solidFill>
              <a:srgbClr val="00A0E9"/>
            </a:solidFill>
            <a:ln w="9525">
              <a:noFill/>
              <a:round/>
            </a:ln>
          </p:spPr>
          <p:txBody>
            <a:bodyPr vert="horz" wrap="square" lIns="91440" tIns="45720" rIns="91440" bIns="45720" numCol="1" anchor="t" anchorCtr="0" compatLnSpc="1"/>
            <a:lstStyle/>
            <a:p>
              <a:endParaRPr lang="en-US">
                <a:latin typeface="+mn-ea"/>
                <a:ea typeface="+mn-ea"/>
              </a:endParaRPr>
            </a:p>
          </p:txBody>
        </p:sp>
      </p:grpSp>
      <p:sp>
        <p:nvSpPr>
          <p:cNvPr id="84" name="Rectangle 69"/>
          <p:cNvSpPr/>
          <p:nvPr/>
        </p:nvSpPr>
        <p:spPr>
          <a:xfrm>
            <a:off x="4470400" y="5779374"/>
            <a:ext cx="1428760" cy="381022"/>
          </a:xfrm>
          <a:prstGeom prst="rect">
            <a:avLst/>
          </a:prstGeom>
          <a:solidFill>
            <a:srgbClr val="1A7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cxnSp>
        <p:nvCxnSpPr>
          <p:cNvPr id="85" name="Straight Connector 28"/>
          <p:cNvCxnSpPr/>
          <p:nvPr/>
        </p:nvCxnSpPr>
        <p:spPr>
          <a:xfrm>
            <a:off x="3232141" y="6001078"/>
            <a:ext cx="1047757" cy="2117"/>
          </a:xfrm>
          <a:prstGeom prst="line">
            <a:avLst/>
          </a:prstGeom>
          <a:ln w="12700">
            <a:solidFill>
              <a:srgbClr val="1A76DC"/>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9" name="Rectangle 68"/>
          <p:cNvSpPr/>
          <p:nvPr/>
        </p:nvSpPr>
        <p:spPr>
          <a:xfrm>
            <a:off x="4470400" y="4438877"/>
            <a:ext cx="1428760" cy="381022"/>
          </a:xfrm>
          <a:prstGeom prst="rect">
            <a:avLst/>
          </a:prstGeom>
          <a:solidFill>
            <a:srgbClr val="00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cxnSp>
        <p:nvCxnSpPr>
          <p:cNvPr id="92" name="Straight Connector 79"/>
          <p:cNvCxnSpPr/>
          <p:nvPr/>
        </p:nvCxnSpPr>
        <p:spPr>
          <a:xfrm>
            <a:off x="2755888" y="4667500"/>
            <a:ext cx="1524011" cy="2681"/>
          </a:xfrm>
          <a:prstGeom prst="line">
            <a:avLst/>
          </a:prstGeom>
          <a:ln w="12700">
            <a:solidFill>
              <a:srgbClr val="00A0E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3" name="文本占位符 54"/>
          <p:cNvSpPr>
            <a:spLocks noGrp="1"/>
          </p:cNvSpPr>
          <p:nvPr>
            <p:ph type="body" sz="quarter" idx="26" hasCustomPrompt="1"/>
          </p:nvPr>
        </p:nvSpPr>
        <p:spPr>
          <a:xfrm>
            <a:off x="6146805" y="1827230"/>
            <a:ext cx="3109349" cy="753680"/>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94" name="文本占位符 54"/>
          <p:cNvSpPr>
            <a:spLocks noGrp="1"/>
          </p:cNvSpPr>
          <p:nvPr>
            <p:ph type="body" sz="quarter" idx="20" hasCustomPrompt="1"/>
          </p:nvPr>
        </p:nvSpPr>
        <p:spPr>
          <a:xfrm>
            <a:off x="4476463" y="1827230"/>
            <a:ext cx="1422699" cy="52289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a:t>
            </a:r>
            <a:endParaRPr lang="zh-CN" altLang="en-US" smtClean="0"/>
          </a:p>
        </p:txBody>
      </p:sp>
      <p:sp>
        <p:nvSpPr>
          <p:cNvPr id="95" name="文本占位符 54"/>
          <p:cNvSpPr>
            <a:spLocks noGrp="1"/>
          </p:cNvSpPr>
          <p:nvPr>
            <p:ph type="body" sz="quarter" idx="27" hasCustomPrompt="1"/>
          </p:nvPr>
        </p:nvSpPr>
        <p:spPr>
          <a:xfrm>
            <a:off x="6146804" y="2962190"/>
            <a:ext cx="3109349" cy="753680"/>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96" name="文本占位符 54"/>
          <p:cNvSpPr>
            <a:spLocks noGrp="1"/>
          </p:cNvSpPr>
          <p:nvPr>
            <p:ph type="body" sz="quarter" idx="28" hasCustomPrompt="1"/>
          </p:nvPr>
        </p:nvSpPr>
        <p:spPr>
          <a:xfrm>
            <a:off x="4476461" y="2962190"/>
            <a:ext cx="1422699" cy="52289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a:t>
            </a:r>
            <a:endParaRPr lang="zh-CN" altLang="en-US" smtClean="0"/>
          </a:p>
        </p:txBody>
      </p:sp>
      <p:sp>
        <p:nvSpPr>
          <p:cNvPr id="97" name="文本占位符 54"/>
          <p:cNvSpPr>
            <a:spLocks noGrp="1"/>
          </p:cNvSpPr>
          <p:nvPr>
            <p:ph type="body" sz="quarter" idx="29" hasCustomPrompt="1"/>
          </p:nvPr>
        </p:nvSpPr>
        <p:spPr>
          <a:xfrm>
            <a:off x="6137563" y="4338826"/>
            <a:ext cx="3109349" cy="753680"/>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98" name="文本占位符 54"/>
          <p:cNvSpPr>
            <a:spLocks noGrp="1"/>
          </p:cNvSpPr>
          <p:nvPr>
            <p:ph type="body" sz="quarter" idx="30" hasCustomPrompt="1"/>
          </p:nvPr>
        </p:nvSpPr>
        <p:spPr>
          <a:xfrm>
            <a:off x="4467220" y="4338826"/>
            <a:ext cx="1422699" cy="52289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a:t>
            </a:r>
            <a:endParaRPr lang="zh-CN" altLang="en-US" smtClean="0"/>
          </a:p>
        </p:txBody>
      </p:sp>
      <p:sp>
        <p:nvSpPr>
          <p:cNvPr id="99" name="文本占位符 54"/>
          <p:cNvSpPr>
            <a:spLocks noGrp="1"/>
          </p:cNvSpPr>
          <p:nvPr>
            <p:ph type="body" sz="quarter" idx="31" hasCustomPrompt="1"/>
          </p:nvPr>
        </p:nvSpPr>
        <p:spPr>
          <a:xfrm>
            <a:off x="6137563" y="5702749"/>
            <a:ext cx="3109349" cy="753680"/>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00" name="文本占位符 54"/>
          <p:cNvSpPr>
            <a:spLocks noGrp="1"/>
          </p:cNvSpPr>
          <p:nvPr>
            <p:ph type="body" sz="quarter" idx="32" hasCustomPrompt="1"/>
          </p:nvPr>
        </p:nvSpPr>
        <p:spPr>
          <a:xfrm>
            <a:off x="4467220" y="5702749"/>
            <a:ext cx="1422699" cy="52289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a:t>
            </a:r>
            <a:endParaRPr lang="zh-CN" altLang="en-US" smtClean="0"/>
          </a:p>
        </p:txBody>
      </p:sp>
      <p:pic>
        <p:nvPicPr>
          <p:cNvPr id="38" name="图片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grpSp>
        <p:nvGrpSpPr>
          <p:cNvPr id="6"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35" name="Rectangle 35"/>
          <p:cNvSpPr/>
          <p:nvPr/>
        </p:nvSpPr>
        <p:spPr>
          <a:xfrm>
            <a:off x="1016000" y="2108309"/>
            <a:ext cx="2438400" cy="3352973"/>
          </a:xfrm>
          <a:prstGeom prst="rect">
            <a:avLst/>
          </a:prstGeom>
          <a:solidFill>
            <a:srgbClr val="00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38" name="Rectangle 44"/>
          <p:cNvSpPr/>
          <p:nvPr/>
        </p:nvSpPr>
        <p:spPr>
          <a:xfrm>
            <a:off x="914400" y="3022756"/>
            <a:ext cx="2641600" cy="609631"/>
          </a:xfrm>
          <a:prstGeom prst="rect">
            <a:avLst/>
          </a:prstGeom>
          <a:solidFill>
            <a:srgbClr val="79D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57" name="Rectangle 45"/>
          <p:cNvSpPr/>
          <p:nvPr/>
        </p:nvSpPr>
        <p:spPr>
          <a:xfrm>
            <a:off x="4601029" y="1868812"/>
            <a:ext cx="2786743" cy="3831966"/>
          </a:xfrm>
          <a:prstGeom prst="rect">
            <a:avLst/>
          </a:prstGeom>
          <a:solidFill>
            <a:srgbClr val="1A7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58" name="Rectangle 49"/>
          <p:cNvSpPr/>
          <p:nvPr/>
        </p:nvSpPr>
        <p:spPr>
          <a:xfrm>
            <a:off x="4484915" y="2913895"/>
            <a:ext cx="3018971" cy="696721"/>
          </a:xfrm>
          <a:prstGeom prst="rect">
            <a:avLst/>
          </a:prstGeom>
          <a:solidFill>
            <a:srgbClr val="79D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63" name="Rectangle 54"/>
          <p:cNvSpPr/>
          <p:nvPr/>
        </p:nvSpPr>
        <p:spPr>
          <a:xfrm>
            <a:off x="8636000" y="2108309"/>
            <a:ext cx="2438400" cy="3352973"/>
          </a:xfrm>
          <a:prstGeom prst="rect">
            <a:avLst/>
          </a:prstGeom>
          <a:solidFill>
            <a:srgbClr val="00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64" name="Rectangle 55"/>
          <p:cNvSpPr/>
          <p:nvPr/>
        </p:nvSpPr>
        <p:spPr>
          <a:xfrm>
            <a:off x="8534400" y="3022756"/>
            <a:ext cx="2641600" cy="609631"/>
          </a:xfrm>
          <a:prstGeom prst="rect">
            <a:avLst/>
          </a:prstGeom>
          <a:solidFill>
            <a:srgbClr val="79D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78" name="文本占位符 54"/>
          <p:cNvSpPr>
            <a:spLocks noGrp="1"/>
          </p:cNvSpPr>
          <p:nvPr>
            <p:ph type="body" sz="quarter" idx="26" hasCustomPrompt="1"/>
          </p:nvPr>
        </p:nvSpPr>
        <p:spPr>
          <a:xfrm>
            <a:off x="1158071" y="3632386"/>
            <a:ext cx="2235200" cy="1828896"/>
          </a:xfrm>
          <a:prstGeom prst="rect">
            <a:avLst/>
          </a:prstGeom>
        </p:spPr>
        <p:txBody>
          <a:bodyPr/>
          <a:lstStyle>
            <a:lvl1pPr marL="0" indent="0" algn="l">
              <a:lnSpc>
                <a:spcPct val="150000"/>
              </a:lnSpc>
              <a:buNone/>
              <a:defRPr sz="1465">
                <a:solidFill>
                  <a:schemeClr val="bg1"/>
                </a:solidFill>
                <a:latin typeface="+mn-ea"/>
                <a:ea typeface="+mn-ea"/>
              </a:defRPr>
            </a:lvl1pPr>
          </a:lstStyle>
          <a:p>
            <a:pPr lvl="0"/>
            <a:r>
              <a:rPr lang="zh-CN" altLang="en-US" smtClean="0"/>
              <a:t>正文二级内容</a:t>
            </a:r>
            <a:endParaRPr lang="zh-CN" altLang="en-US" smtClean="0"/>
          </a:p>
        </p:txBody>
      </p:sp>
      <p:sp>
        <p:nvSpPr>
          <p:cNvPr id="79" name="文本占位符 54"/>
          <p:cNvSpPr>
            <a:spLocks noGrp="1"/>
          </p:cNvSpPr>
          <p:nvPr>
            <p:ph type="body" sz="quarter" idx="20" hasCustomPrompt="1"/>
          </p:nvPr>
        </p:nvSpPr>
        <p:spPr>
          <a:xfrm>
            <a:off x="1412405" y="3098132"/>
            <a:ext cx="1726532" cy="45887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正文一级内容</a:t>
            </a:r>
            <a:endParaRPr lang="zh-CN" altLang="en-US" smtClean="0"/>
          </a:p>
        </p:txBody>
      </p:sp>
      <p:sp>
        <p:nvSpPr>
          <p:cNvPr id="80" name="文本占位符 54"/>
          <p:cNvSpPr>
            <a:spLocks noGrp="1"/>
          </p:cNvSpPr>
          <p:nvPr>
            <p:ph type="body" sz="quarter" idx="27" hasCustomPrompt="1"/>
          </p:nvPr>
        </p:nvSpPr>
        <p:spPr>
          <a:xfrm>
            <a:off x="4876800" y="3632165"/>
            <a:ext cx="2235200" cy="1828896"/>
          </a:xfrm>
          <a:prstGeom prst="rect">
            <a:avLst/>
          </a:prstGeom>
        </p:spPr>
        <p:txBody>
          <a:bodyPr/>
          <a:lstStyle>
            <a:lvl1pPr marL="0" indent="0" algn="l">
              <a:lnSpc>
                <a:spcPct val="150000"/>
              </a:lnSpc>
              <a:buNone/>
              <a:defRPr sz="1465">
                <a:solidFill>
                  <a:schemeClr val="bg1"/>
                </a:solidFill>
                <a:latin typeface="+mn-ea"/>
                <a:ea typeface="+mn-ea"/>
              </a:defRPr>
            </a:lvl1pPr>
          </a:lstStyle>
          <a:p>
            <a:pPr lvl="0"/>
            <a:r>
              <a:rPr lang="zh-CN" altLang="en-US" smtClean="0"/>
              <a:t>正文二级内容</a:t>
            </a:r>
            <a:endParaRPr lang="zh-CN" altLang="en-US" smtClean="0"/>
          </a:p>
        </p:txBody>
      </p:sp>
      <p:sp>
        <p:nvSpPr>
          <p:cNvPr id="81" name="文本占位符 54"/>
          <p:cNvSpPr>
            <a:spLocks noGrp="1"/>
          </p:cNvSpPr>
          <p:nvPr>
            <p:ph type="body" sz="quarter" idx="28" hasCustomPrompt="1"/>
          </p:nvPr>
        </p:nvSpPr>
        <p:spPr>
          <a:xfrm>
            <a:off x="5143216" y="3049727"/>
            <a:ext cx="1726532" cy="45887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正文一级内容</a:t>
            </a:r>
            <a:endParaRPr lang="zh-CN" altLang="en-US" smtClean="0"/>
          </a:p>
        </p:txBody>
      </p:sp>
      <p:sp>
        <p:nvSpPr>
          <p:cNvPr id="82" name="文本占位符 54"/>
          <p:cNvSpPr>
            <a:spLocks noGrp="1"/>
          </p:cNvSpPr>
          <p:nvPr>
            <p:ph type="body" sz="quarter" idx="29" hasCustomPrompt="1"/>
          </p:nvPr>
        </p:nvSpPr>
        <p:spPr>
          <a:xfrm>
            <a:off x="8737600" y="3633309"/>
            <a:ext cx="2235200" cy="1828896"/>
          </a:xfrm>
          <a:prstGeom prst="rect">
            <a:avLst/>
          </a:prstGeom>
        </p:spPr>
        <p:txBody>
          <a:bodyPr/>
          <a:lstStyle>
            <a:lvl1pPr marL="0" indent="0" algn="l">
              <a:lnSpc>
                <a:spcPct val="150000"/>
              </a:lnSpc>
              <a:buNone/>
              <a:defRPr sz="1465">
                <a:solidFill>
                  <a:schemeClr val="bg1"/>
                </a:solidFill>
                <a:latin typeface="+mn-ea"/>
                <a:ea typeface="+mn-ea"/>
              </a:defRPr>
            </a:lvl1pPr>
          </a:lstStyle>
          <a:p>
            <a:pPr lvl="0"/>
            <a:r>
              <a:rPr lang="zh-CN" altLang="en-US" smtClean="0"/>
              <a:t>正文二级内容</a:t>
            </a:r>
            <a:endParaRPr lang="zh-CN" altLang="en-US" smtClean="0"/>
          </a:p>
        </p:txBody>
      </p:sp>
      <p:sp>
        <p:nvSpPr>
          <p:cNvPr id="83" name="文本占位符 54"/>
          <p:cNvSpPr>
            <a:spLocks noGrp="1"/>
          </p:cNvSpPr>
          <p:nvPr>
            <p:ph type="body" sz="quarter" idx="30" hasCustomPrompt="1"/>
          </p:nvPr>
        </p:nvSpPr>
        <p:spPr>
          <a:xfrm>
            <a:off x="8991935" y="3099055"/>
            <a:ext cx="1726532" cy="458878"/>
          </a:xfrm>
          <a:prstGeom prst="rect">
            <a:avLst/>
          </a:prstGeom>
        </p:spPr>
        <p:txBody>
          <a:bodyPr/>
          <a:lstStyle>
            <a:lvl1pPr marL="0" indent="0" algn="ctr">
              <a:lnSpc>
                <a:spcPct val="150000"/>
              </a:lnSpc>
              <a:buNone/>
              <a:defRPr sz="1865">
                <a:solidFill>
                  <a:schemeClr val="bg1"/>
                </a:solidFill>
                <a:latin typeface="+mn-ea"/>
                <a:ea typeface="+mn-ea"/>
              </a:defRPr>
            </a:lvl1pPr>
          </a:lstStyle>
          <a:p>
            <a:pPr lvl="0"/>
            <a:r>
              <a:rPr lang="zh-CN" altLang="en-US" smtClean="0"/>
              <a:t>正文一级内容</a:t>
            </a:r>
            <a:endParaRPr lang="zh-CN" altLang="en-US" smtClean="0"/>
          </a:p>
        </p:txBody>
      </p: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grpSp>
        <p:nvGrpSpPr>
          <p:cNvPr id="6"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24" name="文本占位符 54"/>
          <p:cNvSpPr>
            <a:spLocks noGrp="1"/>
          </p:cNvSpPr>
          <p:nvPr>
            <p:ph type="body" sz="quarter" idx="26" hasCustomPrompt="1"/>
          </p:nvPr>
        </p:nvSpPr>
        <p:spPr>
          <a:xfrm>
            <a:off x="973677" y="2422046"/>
            <a:ext cx="2672952" cy="1311946"/>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25" name="文本占位符 54"/>
          <p:cNvSpPr>
            <a:spLocks noGrp="1"/>
          </p:cNvSpPr>
          <p:nvPr>
            <p:ph type="body" sz="quarter" idx="28" hasCustomPrompt="1"/>
          </p:nvPr>
        </p:nvSpPr>
        <p:spPr>
          <a:xfrm>
            <a:off x="973997" y="1936841"/>
            <a:ext cx="2683603" cy="508027"/>
          </a:xfrm>
          <a:prstGeom prst="rect">
            <a:avLst/>
          </a:prstGeom>
        </p:spPr>
        <p:txBody>
          <a:bodyPr/>
          <a:lstStyle>
            <a:lvl1pPr marL="0" indent="0" algn="l">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27" name="文本占位符 54"/>
          <p:cNvSpPr>
            <a:spLocks noGrp="1"/>
          </p:cNvSpPr>
          <p:nvPr>
            <p:ph type="body" sz="quarter" idx="29" hasCustomPrompt="1"/>
          </p:nvPr>
        </p:nvSpPr>
        <p:spPr>
          <a:xfrm>
            <a:off x="973677" y="4727224"/>
            <a:ext cx="2672952" cy="125676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28" name="文本占位符 54"/>
          <p:cNvSpPr>
            <a:spLocks noGrp="1"/>
          </p:cNvSpPr>
          <p:nvPr>
            <p:ph type="body" sz="quarter" idx="30" hasCustomPrompt="1"/>
          </p:nvPr>
        </p:nvSpPr>
        <p:spPr>
          <a:xfrm>
            <a:off x="973997" y="4242019"/>
            <a:ext cx="2683603" cy="508027"/>
          </a:xfrm>
          <a:prstGeom prst="rect">
            <a:avLst/>
          </a:prstGeom>
        </p:spPr>
        <p:txBody>
          <a:bodyPr/>
          <a:lstStyle>
            <a:lvl1pPr marL="0" indent="0" algn="l">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30" name="文本占位符 54"/>
          <p:cNvSpPr>
            <a:spLocks noGrp="1"/>
          </p:cNvSpPr>
          <p:nvPr>
            <p:ph type="body" sz="quarter" idx="31" hasCustomPrompt="1"/>
          </p:nvPr>
        </p:nvSpPr>
        <p:spPr>
          <a:xfrm>
            <a:off x="4671695" y="2422046"/>
            <a:ext cx="2672952" cy="1311946"/>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31" name="文本占位符 54"/>
          <p:cNvSpPr>
            <a:spLocks noGrp="1"/>
          </p:cNvSpPr>
          <p:nvPr>
            <p:ph type="body" sz="quarter" idx="32" hasCustomPrompt="1"/>
          </p:nvPr>
        </p:nvSpPr>
        <p:spPr>
          <a:xfrm>
            <a:off x="4672015" y="1936841"/>
            <a:ext cx="2683603" cy="508027"/>
          </a:xfrm>
          <a:prstGeom prst="rect">
            <a:avLst/>
          </a:prstGeom>
        </p:spPr>
        <p:txBody>
          <a:bodyPr/>
          <a:lstStyle>
            <a:lvl1pPr marL="0" indent="0" algn="l">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33" name="文本占位符 54"/>
          <p:cNvSpPr>
            <a:spLocks noGrp="1"/>
          </p:cNvSpPr>
          <p:nvPr>
            <p:ph type="body" sz="quarter" idx="33" hasCustomPrompt="1"/>
          </p:nvPr>
        </p:nvSpPr>
        <p:spPr>
          <a:xfrm>
            <a:off x="4671695" y="4727224"/>
            <a:ext cx="2672952" cy="125676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34" name="文本占位符 54"/>
          <p:cNvSpPr>
            <a:spLocks noGrp="1"/>
          </p:cNvSpPr>
          <p:nvPr>
            <p:ph type="body" sz="quarter" idx="34" hasCustomPrompt="1"/>
          </p:nvPr>
        </p:nvSpPr>
        <p:spPr>
          <a:xfrm>
            <a:off x="4672015" y="4242019"/>
            <a:ext cx="2683603" cy="508027"/>
          </a:xfrm>
          <a:prstGeom prst="rect">
            <a:avLst/>
          </a:prstGeom>
        </p:spPr>
        <p:txBody>
          <a:bodyPr/>
          <a:lstStyle>
            <a:lvl1pPr marL="0" indent="0" algn="l">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37" name="文本占位符 54"/>
          <p:cNvSpPr>
            <a:spLocks noGrp="1"/>
          </p:cNvSpPr>
          <p:nvPr>
            <p:ph type="body" sz="quarter" idx="35" hasCustomPrompt="1"/>
          </p:nvPr>
        </p:nvSpPr>
        <p:spPr>
          <a:xfrm>
            <a:off x="8369392" y="2423150"/>
            <a:ext cx="2672952" cy="1311946"/>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39" name="文本占位符 54"/>
          <p:cNvSpPr>
            <a:spLocks noGrp="1"/>
          </p:cNvSpPr>
          <p:nvPr>
            <p:ph type="body" sz="quarter" idx="36" hasCustomPrompt="1"/>
          </p:nvPr>
        </p:nvSpPr>
        <p:spPr>
          <a:xfrm>
            <a:off x="8369712" y="1937945"/>
            <a:ext cx="2683603" cy="508027"/>
          </a:xfrm>
          <a:prstGeom prst="rect">
            <a:avLst/>
          </a:prstGeom>
        </p:spPr>
        <p:txBody>
          <a:bodyPr/>
          <a:lstStyle>
            <a:lvl1pPr marL="0" indent="0" algn="l">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41" name="文本占位符 54"/>
          <p:cNvSpPr>
            <a:spLocks noGrp="1"/>
          </p:cNvSpPr>
          <p:nvPr>
            <p:ph type="body" sz="quarter" idx="37" hasCustomPrompt="1"/>
          </p:nvPr>
        </p:nvSpPr>
        <p:spPr>
          <a:xfrm>
            <a:off x="8369392" y="4728328"/>
            <a:ext cx="2672952" cy="125676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42" name="文本占位符 54"/>
          <p:cNvSpPr>
            <a:spLocks noGrp="1"/>
          </p:cNvSpPr>
          <p:nvPr>
            <p:ph type="body" sz="quarter" idx="38" hasCustomPrompt="1"/>
          </p:nvPr>
        </p:nvSpPr>
        <p:spPr>
          <a:xfrm>
            <a:off x="8369712" y="4243123"/>
            <a:ext cx="2683603" cy="508027"/>
          </a:xfrm>
          <a:prstGeom prst="rect">
            <a:avLst/>
          </a:prstGeom>
        </p:spPr>
        <p:txBody>
          <a:bodyPr/>
          <a:lstStyle>
            <a:lvl1pPr marL="0" indent="0" algn="l">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grpSp>
        <p:nvGrpSpPr>
          <p:cNvPr id="6"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20" name="文本占位符 54"/>
          <p:cNvSpPr>
            <a:spLocks noGrp="1"/>
          </p:cNvSpPr>
          <p:nvPr>
            <p:ph type="body" sz="quarter" idx="26" hasCustomPrompt="1"/>
          </p:nvPr>
        </p:nvSpPr>
        <p:spPr>
          <a:xfrm>
            <a:off x="203200" y="4706344"/>
            <a:ext cx="2672952" cy="1311946"/>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21" name="文本占位符 54"/>
          <p:cNvSpPr>
            <a:spLocks noGrp="1"/>
          </p:cNvSpPr>
          <p:nvPr>
            <p:ph type="body" sz="quarter" idx="28" hasCustomPrompt="1"/>
          </p:nvPr>
        </p:nvSpPr>
        <p:spPr>
          <a:xfrm>
            <a:off x="203520" y="4221139"/>
            <a:ext cx="2683603"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22" name="文本占位符 54"/>
          <p:cNvSpPr>
            <a:spLocks noGrp="1"/>
          </p:cNvSpPr>
          <p:nvPr>
            <p:ph type="body" sz="quarter" idx="29" hasCustomPrompt="1"/>
          </p:nvPr>
        </p:nvSpPr>
        <p:spPr>
          <a:xfrm>
            <a:off x="3149600" y="4706344"/>
            <a:ext cx="2672952" cy="1311946"/>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23" name="文本占位符 54"/>
          <p:cNvSpPr>
            <a:spLocks noGrp="1"/>
          </p:cNvSpPr>
          <p:nvPr>
            <p:ph type="body" sz="quarter" idx="30" hasCustomPrompt="1"/>
          </p:nvPr>
        </p:nvSpPr>
        <p:spPr>
          <a:xfrm>
            <a:off x="3149920" y="4221139"/>
            <a:ext cx="2683603"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24" name="文本占位符 54"/>
          <p:cNvSpPr>
            <a:spLocks noGrp="1"/>
          </p:cNvSpPr>
          <p:nvPr>
            <p:ph type="body" sz="quarter" idx="31" hasCustomPrompt="1"/>
          </p:nvPr>
        </p:nvSpPr>
        <p:spPr>
          <a:xfrm>
            <a:off x="6095680" y="4706344"/>
            <a:ext cx="2672952" cy="1311946"/>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25" name="文本占位符 54"/>
          <p:cNvSpPr>
            <a:spLocks noGrp="1"/>
          </p:cNvSpPr>
          <p:nvPr>
            <p:ph type="body" sz="quarter" idx="32" hasCustomPrompt="1"/>
          </p:nvPr>
        </p:nvSpPr>
        <p:spPr>
          <a:xfrm>
            <a:off x="6096000" y="4221139"/>
            <a:ext cx="2683603"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26" name="文本占位符 54"/>
          <p:cNvSpPr>
            <a:spLocks noGrp="1"/>
          </p:cNvSpPr>
          <p:nvPr>
            <p:ph type="body" sz="quarter" idx="33" hasCustomPrompt="1"/>
          </p:nvPr>
        </p:nvSpPr>
        <p:spPr>
          <a:xfrm>
            <a:off x="9042080" y="4706344"/>
            <a:ext cx="2672952" cy="1311946"/>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27" name="文本占位符 54"/>
          <p:cNvSpPr>
            <a:spLocks noGrp="1"/>
          </p:cNvSpPr>
          <p:nvPr>
            <p:ph type="body" sz="quarter" idx="34" hasCustomPrompt="1"/>
          </p:nvPr>
        </p:nvSpPr>
        <p:spPr>
          <a:xfrm>
            <a:off x="9042400" y="4221139"/>
            <a:ext cx="2683603"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grpSp>
        <p:nvGrpSpPr>
          <p:cNvPr id="6"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grpSp>
        <p:nvGrpSpPr>
          <p:cNvPr id="42" name="Group 71"/>
          <p:cNvGrpSpPr/>
          <p:nvPr/>
        </p:nvGrpSpPr>
        <p:grpSpPr>
          <a:xfrm>
            <a:off x="2381224" y="2190855"/>
            <a:ext cx="3333773" cy="2117"/>
            <a:chOff x="1785918" y="1643056"/>
            <a:chExt cx="2500330" cy="1588"/>
          </a:xfrm>
        </p:grpSpPr>
        <p:cxnSp>
          <p:nvCxnSpPr>
            <p:cNvPr id="45" name="Straight Connector 18"/>
            <p:cNvCxnSpPr/>
            <p:nvPr/>
          </p:nvCxnSpPr>
          <p:spPr>
            <a:xfrm>
              <a:off x="1785918" y="1643056"/>
              <a:ext cx="2500330" cy="1588"/>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19"/>
            <p:cNvCxnSpPr/>
            <p:nvPr/>
          </p:nvCxnSpPr>
          <p:spPr>
            <a:xfrm>
              <a:off x="1785918" y="1643056"/>
              <a:ext cx="2000264" cy="1588"/>
            </a:xfrm>
            <a:prstGeom prst="line">
              <a:avLst/>
            </a:prstGeom>
            <a:ln w="57150">
              <a:solidFill>
                <a:srgbClr val="00A0E9"/>
              </a:solidFill>
              <a:tailEnd type="oval"/>
            </a:ln>
          </p:spPr>
          <p:style>
            <a:lnRef idx="1">
              <a:schemeClr val="accent1"/>
            </a:lnRef>
            <a:fillRef idx="0">
              <a:schemeClr val="accent1"/>
            </a:fillRef>
            <a:effectRef idx="0">
              <a:schemeClr val="accent1"/>
            </a:effectRef>
            <a:fontRef idx="minor">
              <a:schemeClr val="tx1"/>
            </a:fontRef>
          </p:style>
        </p:cxnSp>
      </p:grpSp>
      <p:grpSp>
        <p:nvGrpSpPr>
          <p:cNvPr id="36" name="Group 69"/>
          <p:cNvGrpSpPr/>
          <p:nvPr/>
        </p:nvGrpSpPr>
        <p:grpSpPr>
          <a:xfrm>
            <a:off x="2381224" y="2762388"/>
            <a:ext cx="3333773" cy="2117"/>
            <a:chOff x="1785918" y="2071684"/>
            <a:chExt cx="2500330" cy="1588"/>
          </a:xfrm>
        </p:grpSpPr>
        <p:cxnSp>
          <p:nvCxnSpPr>
            <p:cNvPr id="40" name="Straight Connector 21"/>
            <p:cNvCxnSpPr/>
            <p:nvPr/>
          </p:nvCxnSpPr>
          <p:spPr>
            <a:xfrm>
              <a:off x="1785918" y="2071684"/>
              <a:ext cx="2500330" cy="1588"/>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22"/>
            <p:cNvCxnSpPr/>
            <p:nvPr/>
          </p:nvCxnSpPr>
          <p:spPr>
            <a:xfrm>
              <a:off x="1785918" y="2071684"/>
              <a:ext cx="1357322" cy="1588"/>
            </a:xfrm>
            <a:prstGeom prst="line">
              <a:avLst/>
            </a:prstGeom>
            <a:ln w="57150">
              <a:solidFill>
                <a:srgbClr val="00A0E9"/>
              </a:solidFill>
              <a:tailEnd type="oval"/>
            </a:ln>
          </p:spPr>
          <p:style>
            <a:lnRef idx="1">
              <a:schemeClr val="accent1"/>
            </a:lnRef>
            <a:fillRef idx="0">
              <a:schemeClr val="accent1"/>
            </a:fillRef>
            <a:effectRef idx="0">
              <a:schemeClr val="accent1"/>
            </a:effectRef>
            <a:fontRef idx="minor">
              <a:schemeClr val="tx1"/>
            </a:fontRef>
          </p:style>
        </p:cxnSp>
      </p:grpSp>
      <p:grpSp>
        <p:nvGrpSpPr>
          <p:cNvPr id="30" name="Group 67"/>
          <p:cNvGrpSpPr/>
          <p:nvPr/>
        </p:nvGrpSpPr>
        <p:grpSpPr>
          <a:xfrm>
            <a:off x="2381224" y="3333922"/>
            <a:ext cx="3333773" cy="2117"/>
            <a:chOff x="1785918" y="2500312"/>
            <a:chExt cx="2500330" cy="1588"/>
          </a:xfrm>
        </p:grpSpPr>
        <p:cxnSp>
          <p:nvCxnSpPr>
            <p:cNvPr id="33" name="Straight Connector 23"/>
            <p:cNvCxnSpPr/>
            <p:nvPr/>
          </p:nvCxnSpPr>
          <p:spPr>
            <a:xfrm>
              <a:off x="1785918" y="2500312"/>
              <a:ext cx="2500330" cy="1588"/>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24"/>
            <p:cNvCxnSpPr/>
            <p:nvPr/>
          </p:nvCxnSpPr>
          <p:spPr>
            <a:xfrm>
              <a:off x="1785918" y="2500312"/>
              <a:ext cx="1643074" cy="1044"/>
            </a:xfrm>
            <a:prstGeom prst="line">
              <a:avLst/>
            </a:prstGeom>
            <a:ln w="57150">
              <a:solidFill>
                <a:srgbClr val="00A0E9"/>
              </a:solidFill>
              <a:tailEnd type="oval"/>
            </a:ln>
          </p:spPr>
          <p:style>
            <a:lnRef idx="1">
              <a:schemeClr val="accent1"/>
            </a:lnRef>
            <a:fillRef idx="0">
              <a:schemeClr val="accent1"/>
            </a:fillRef>
            <a:effectRef idx="0">
              <a:schemeClr val="accent1"/>
            </a:effectRef>
            <a:fontRef idx="minor">
              <a:schemeClr val="tx1"/>
            </a:fontRef>
          </p:style>
        </p:cxnSp>
      </p:grpSp>
      <p:grpSp>
        <p:nvGrpSpPr>
          <p:cNvPr id="25" name="Group 65"/>
          <p:cNvGrpSpPr/>
          <p:nvPr/>
        </p:nvGrpSpPr>
        <p:grpSpPr>
          <a:xfrm>
            <a:off x="2381224" y="3905455"/>
            <a:ext cx="3333773" cy="2117"/>
            <a:chOff x="1785918" y="2928940"/>
            <a:chExt cx="2500330" cy="1588"/>
          </a:xfrm>
        </p:grpSpPr>
        <p:cxnSp>
          <p:nvCxnSpPr>
            <p:cNvPr id="28" name="Straight Connector 25"/>
            <p:cNvCxnSpPr/>
            <p:nvPr/>
          </p:nvCxnSpPr>
          <p:spPr>
            <a:xfrm>
              <a:off x="1785918" y="2928940"/>
              <a:ext cx="2500330" cy="1588"/>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6"/>
            <p:cNvCxnSpPr/>
            <p:nvPr/>
          </p:nvCxnSpPr>
          <p:spPr>
            <a:xfrm>
              <a:off x="1785918" y="2928940"/>
              <a:ext cx="2214578" cy="1588"/>
            </a:xfrm>
            <a:prstGeom prst="line">
              <a:avLst/>
            </a:prstGeom>
            <a:ln w="57150">
              <a:solidFill>
                <a:srgbClr val="00A0E9"/>
              </a:solidFill>
              <a:tailEnd type="oval"/>
            </a:ln>
          </p:spPr>
          <p:style>
            <a:lnRef idx="1">
              <a:schemeClr val="accent1"/>
            </a:lnRef>
            <a:fillRef idx="0">
              <a:schemeClr val="accent1"/>
            </a:fillRef>
            <a:effectRef idx="0">
              <a:schemeClr val="accent1"/>
            </a:effectRef>
            <a:fontRef idx="minor">
              <a:schemeClr val="tx1"/>
            </a:fontRef>
          </p:style>
        </p:cxnSp>
      </p:grpSp>
      <p:sp>
        <p:nvSpPr>
          <p:cNvPr id="59" name="Oval 15"/>
          <p:cNvSpPr/>
          <p:nvPr/>
        </p:nvSpPr>
        <p:spPr>
          <a:xfrm>
            <a:off x="8114663" y="1905087"/>
            <a:ext cx="2294984" cy="2295102"/>
          </a:xfrm>
          <a:prstGeom prst="ellipse">
            <a:avLst/>
          </a:prstGeom>
          <a:solidFill>
            <a:srgbClr val="B7E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latin typeface="+mn-ea"/>
              <a:ea typeface="+mn-ea"/>
            </a:endParaRPr>
          </a:p>
        </p:txBody>
      </p:sp>
      <p:sp>
        <p:nvSpPr>
          <p:cNvPr id="50" name="Freeform 11"/>
          <p:cNvSpPr/>
          <p:nvPr/>
        </p:nvSpPr>
        <p:spPr bwMode="auto">
          <a:xfrm>
            <a:off x="10668032" y="2095599"/>
            <a:ext cx="150112" cy="279911"/>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91440" tIns="45720" rIns="91440" bIns="45720" numCol="1" anchor="t" anchorCtr="0" compatLnSpc="1"/>
          <a:lstStyle/>
          <a:p>
            <a:endParaRPr lang="en-US" dirty="0">
              <a:solidFill>
                <a:schemeClr val="bg1">
                  <a:lumMod val="65000"/>
                </a:schemeClr>
              </a:solidFill>
              <a:latin typeface="+mn-ea"/>
              <a:ea typeface="+mn-ea"/>
            </a:endParaRPr>
          </a:p>
        </p:txBody>
      </p:sp>
      <p:sp>
        <p:nvSpPr>
          <p:cNvPr id="51" name="Freeform 16"/>
          <p:cNvSpPr/>
          <p:nvPr/>
        </p:nvSpPr>
        <p:spPr bwMode="auto">
          <a:xfrm>
            <a:off x="10668032" y="3238665"/>
            <a:ext cx="314400" cy="279911"/>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a:noFill/>
          </a:ln>
        </p:spPr>
        <p:txBody>
          <a:bodyPr vert="horz" wrap="square" lIns="91440" tIns="45720" rIns="91440" bIns="45720" numCol="1" anchor="t" anchorCtr="0" compatLnSpc="1"/>
          <a:lstStyle/>
          <a:p>
            <a:endParaRPr lang="en-US" dirty="0">
              <a:solidFill>
                <a:schemeClr val="bg1">
                  <a:lumMod val="65000"/>
                </a:schemeClr>
              </a:solidFill>
              <a:latin typeface="+mn-ea"/>
              <a:ea typeface="+mn-ea"/>
            </a:endParaRPr>
          </a:p>
        </p:txBody>
      </p:sp>
      <p:grpSp>
        <p:nvGrpSpPr>
          <p:cNvPr id="54" name="Group 45"/>
          <p:cNvGrpSpPr/>
          <p:nvPr/>
        </p:nvGrpSpPr>
        <p:grpSpPr>
          <a:xfrm>
            <a:off x="10739008" y="3869080"/>
            <a:ext cx="280924" cy="261896"/>
            <a:chOff x="5253187" y="2111639"/>
            <a:chExt cx="255439" cy="238125"/>
          </a:xfrm>
          <a:solidFill>
            <a:schemeClr val="bg1">
              <a:lumMod val="75000"/>
            </a:schemeClr>
          </a:solidFill>
        </p:grpSpPr>
        <p:sp>
          <p:nvSpPr>
            <p:cNvPr id="55" name="Freeform 8"/>
            <p:cNvSpPr>
              <a:spLocks noEditPoints="1"/>
            </p:cNvSpPr>
            <p:nvPr/>
          </p:nvSpPr>
          <p:spPr bwMode="auto">
            <a:xfrm>
              <a:off x="5253187" y="2111639"/>
              <a:ext cx="155575" cy="238125"/>
            </a:xfrm>
            <a:custGeom>
              <a:avLst/>
              <a:gdLst/>
              <a:ahLst/>
              <a:cxnLst>
                <a:cxn ang="0">
                  <a:pos x="141" y="161"/>
                </a:cxn>
                <a:cxn ang="0">
                  <a:pos x="132" y="144"/>
                </a:cxn>
                <a:cxn ang="0">
                  <a:pos x="135" y="133"/>
                </a:cxn>
                <a:cxn ang="0">
                  <a:pos x="154" y="115"/>
                </a:cxn>
                <a:cxn ang="0">
                  <a:pos x="173" y="89"/>
                </a:cxn>
                <a:cxn ang="0">
                  <a:pos x="174" y="70"/>
                </a:cxn>
                <a:cxn ang="0">
                  <a:pos x="169" y="43"/>
                </a:cxn>
                <a:cxn ang="0">
                  <a:pos x="147" y="17"/>
                </a:cxn>
                <a:cxn ang="0">
                  <a:pos x="121" y="0"/>
                </a:cxn>
                <a:cxn ang="0">
                  <a:pos x="84" y="6"/>
                </a:cxn>
                <a:cxn ang="0">
                  <a:pos x="45" y="24"/>
                </a:cxn>
                <a:cxn ang="0">
                  <a:pos x="26" y="50"/>
                </a:cxn>
                <a:cxn ang="0">
                  <a:pos x="21" y="78"/>
                </a:cxn>
                <a:cxn ang="0">
                  <a:pos x="30" y="109"/>
                </a:cxn>
                <a:cxn ang="0">
                  <a:pos x="58" y="133"/>
                </a:cxn>
                <a:cxn ang="0">
                  <a:pos x="86" y="139"/>
                </a:cxn>
                <a:cxn ang="0">
                  <a:pos x="95" y="144"/>
                </a:cxn>
                <a:cxn ang="0">
                  <a:pos x="95" y="161"/>
                </a:cxn>
                <a:cxn ang="0">
                  <a:pos x="106" y="180"/>
                </a:cxn>
                <a:cxn ang="0">
                  <a:pos x="50" y="189"/>
                </a:cxn>
                <a:cxn ang="0">
                  <a:pos x="32" y="198"/>
                </a:cxn>
                <a:cxn ang="0">
                  <a:pos x="8" y="222"/>
                </a:cxn>
                <a:cxn ang="0">
                  <a:pos x="0" y="246"/>
                </a:cxn>
                <a:cxn ang="0">
                  <a:pos x="13" y="278"/>
                </a:cxn>
                <a:cxn ang="0">
                  <a:pos x="48" y="298"/>
                </a:cxn>
                <a:cxn ang="0">
                  <a:pos x="86" y="302"/>
                </a:cxn>
                <a:cxn ang="0">
                  <a:pos x="148" y="289"/>
                </a:cxn>
                <a:cxn ang="0">
                  <a:pos x="182" y="256"/>
                </a:cxn>
                <a:cxn ang="0">
                  <a:pos x="189" y="228"/>
                </a:cxn>
                <a:cxn ang="0">
                  <a:pos x="182" y="202"/>
                </a:cxn>
                <a:cxn ang="0">
                  <a:pos x="156" y="172"/>
                </a:cxn>
                <a:cxn ang="0">
                  <a:pos x="104" y="128"/>
                </a:cxn>
                <a:cxn ang="0">
                  <a:pos x="74" y="113"/>
                </a:cxn>
                <a:cxn ang="0">
                  <a:pos x="58" y="80"/>
                </a:cxn>
                <a:cxn ang="0">
                  <a:pos x="56" y="57"/>
                </a:cxn>
                <a:cxn ang="0">
                  <a:pos x="63" y="28"/>
                </a:cxn>
                <a:cxn ang="0">
                  <a:pos x="76" y="19"/>
                </a:cxn>
                <a:cxn ang="0">
                  <a:pos x="91" y="15"/>
                </a:cxn>
                <a:cxn ang="0">
                  <a:pos x="121" y="32"/>
                </a:cxn>
                <a:cxn ang="0">
                  <a:pos x="137" y="65"/>
                </a:cxn>
                <a:cxn ang="0">
                  <a:pos x="141" y="87"/>
                </a:cxn>
                <a:cxn ang="0">
                  <a:pos x="135" y="109"/>
                </a:cxn>
                <a:cxn ang="0">
                  <a:pos x="126" y="120"/>
                </a:cxn>
                <a:cxn ang="0">
                  <a:pos x="104" y="128"/>
                </a:cxn>
                <a:cxn ang="0">
                  <a:pos x="104" y="285"/>
                </a:cxn>
                <a:cxn ang="0">
                  <a:pos x="63" y="278"/>
                </a:cxn>
                <a:cxn ang="0">
                  <a:pos x="41" y="257"/>
                </a:cxn>
                <a:cxn ang="0">
                  <a:pos x="36" y="239"/>
                </a:cxn>
                <a:cxn ang="0">
                  <a:pos x="43" y="213"/>
                </a:cxn>
                <a:cxn ang="0">
                  <a:pos x="69" y="198"/>
                </a:cxn>
                <a:cxn ang="0">
                  <a:pos x="95" y="193"/>
                </a:cxn>
                <a:cxn ang="0">
                  <a:pos x="119" y="191"/>
                </a:cxn>
                <a:cxn ang="0">
                  <a:pos x="152" y="218"/>
                </a:cxn>
                <a:cxn ang="0">
                  <a:pos x="161" y="237"/>
                </a:cxn>
                <a:cxn ang="0">
                  <a:pos x="161" y="252"/>
                </a:cxn>
                <a:cxn ang="0">
                  <a:pos x="148" y="274"/>
                </a:cxn>
                <a:cxn ang="0">
                  <a:pos x="117" y="285"/>
                </a:cxn>
              </a:cxnLst>
              <a:rect l="0" t="0" r="r" b="b"/>
              <a:pathLst>
                <a:path w="197" h="302">
                  <a:moveTo>
                    <a:pt x="156" y="172"/>
                  </a:moveTo>
                  <a:lnTo>
                    <a:pt x="141" y="161"/>
                  </a:lnTo>
                  <a:lnTo>
                    <a:pt x="141" y="161"/>
                  </a:lnTo>
                  <a:lnTo>
                    <a:pt x="135" y="156"/>
                  </a:lnTo>
                  <a:lnTo>
                    <a:pt x="132" y="150"/>
                  </a:lnTo>
                  <a:lnTo>
                    <a:pt x="132" y="144"/>
                  </a:lnTo>
                  <a:lnTo>
                    <a:pt x="132" y="144"/>
                  </a:lnTo>
                  <a:lnTo>
                    <a:pt x="132" y="139"/>
                  </a:lnTo>
                  <a:lnTo>
                    <a:pt x="135" y="133"/>
                  </a:lnTo>
                  <a:lnTo>
                    <a:pt x="143" y="126"/>
                  </a:lnTo>
                  <a:lnTo>
                    <a:pt x="143" y="126"/>
                  </a:lnTo>
                  <a:lnTo>
                    <a:pt x="154" y="115"/>
                  </a:lnTo>
                  <a:lnTo>
                    <a:pt x="165" y="104"/>
                  </a:lnTo>
                  <a:lnTo>
                    <a:pt x="169" y="96"/>
                  </a:lnTo>
                  <a:lnTo>
                    <a:pt x="173" y="89"/>
                  </a:lnTo>
                  <a:lnTo>
                    <a:pt x="174" y="80"/>
                  </a:lnTo>
                  <a:lnTo>
                    <a:pt x="174" y="70"/>
                  </a:lnTo>
                  <a:lnTo>
                    <a:pt x="174" y="70"/>
                  </a:lnTo>
                  <a:lnTo>
                    <a:pt x="174" y="59"/>
                  </a:lnTo>
                  <a:lnTo>
                    <a:pt x="173" y="50"/>
                  </a:lnTo>
                  <a:lnTo>
                    <a:pt x="169" y="43"/>
                  </a:lnTo>
                  <a:lnTo>
                    <a:pt x="165" y="35"/>
                  </a:lnTo>
                  <a:lnTo>
                    <a:pt x="156" y="24"/>
                  </a:lnTo>
                  <a:lnTo>
                    <a:pt x="147" y="17"/>
                  </a:lnTo>
                  <a:lnTo>
                    <a:pt x="173" y="17"/>
                  </a:lnTo>
                  <a:lnTo>
                    <a:pt x="197" y="0"/>
                  </a:lnTo>
                  <a:lnTo>
                    <a:pt x="121" y="0"/>
                  </a:lnTo>
                  <a:lnTo>
                    <a:pt x="121" y="0"/>
                  </a:lnTo>
                  <a:lnTo>
                    <a:pt x="102" y="2"/>
                  </a:lnTo>
                  <a:lnTo>
                    <a:pt x="84" y="6"/>
                  </a:lnTo>
                  <a:lnTo>
                    <a:pt x="63" y="13"/>
                  </a:lnTo>
                  <a:lnTo>
                    <a:pt x="54" y="19"/>
                  </a:lnTo>
                  <a:lnTo>
                    <a:pt x="45" y="24"/>
                  </a:lnTo>
                  <a:lnTo>
                    <a:pt x="45" y="24"/>
                  </a:lnTo>
                  <a:lnTo>
                    <a:pt x="34" y="35"/>
                  </a:lnTo>
                  <a:lnTo>
                    <a:pt x="26" y="50"/>
                  </a:lnTo>
                  <a:lnTo>
                    <a:pt x="23" y="63"/>
                  </a:lnTo>
                  <a:lnTo>
                    <a:pt x="21" y="78"/>
                  </a:lnTo>
                  <a:lnTo>
                    <a:pt x="21" y="78"/>
                  </a:lnTo>
                  <a:lnTo>
                    <a:pt x="21" y="89"/>
                  </a:lnTo>
                  <a:lnTo>
                    <a:pt x="24" y="100"/>
                  </a:lnTo>
                  <a:lnTo>
                    <a:pt x="30" y="109"/>
                  </a:lnTo>
                  <a:lnTo>
                    <a:pt x="37" y="119"/>
                  </a:lnTo>
                  <a:lnTo>
                    <a:pt x="47" y="128"/>
                  </a:lnTo>
                  <a:lnTo>
                    <a:pt x="58" y="133"/>
                  </a:lnTo>
                  <a:lnTo>
                    <a:pt x="71" y="137"/>
                  </a:lnTo>
                  <a:lnTo>
                    <a:pt x="86" y="139"/>
                  </a:lnTo>
                  <a:lnTo>
                    <a:pt x="86" y="139"/>
                  </a:lnTo>
                  <a:lnTo>
                    <a:pt x="98" y="139"/>
                  </a:lnTo>
                  <a:lnTo>
                    <a:pt x="98" y="139"/>
                  </a:lnTo>
                  <a:lnTo>
                    <a:pt x="95" y="144"/>
                  </a:lnTo>
                  <a:lnTo>
                    <a:pt x="95" y="154"/>
                  </a:lnTo>
                  <a:lnTo>
                    <a:pt x="95" y="154"/>
                  </a:lnTo>
                  <a:lnTo>
                    <a:pt x="95" y="161"/>
                  </a:lnTo>
                  <a:lnTo>
                    <a:pt x="98" y="169"/>
                  </a:lnTo>
                  <a:lnTo>
                    <a:pt x="106" y="180"/>
                  </a:lnTo>
                  <a:lnTo>
                    <a:pt x="106" y="180"/>
                  </a:lnTo>
                  <a:lnTo>
                    <a:pt x="91" y="181"/>
                  </a:lnTo>
                  <a:lnTo>
                    <a:pt x="71" y="183"/>
                  </a:lnTo>
                  <a:lnTo>
                    <a:pt x="50" y="189"/>
                  </a:lnTo>
                  <a:lnTo>
                    <a:pt x="41" y="193"/>
                  </a:lnTo>
                  <a:lnTo>
                    <a:pt x="32" y="198"/>
                  </a:lnTo>
                  <a:lnTo>
                    <a:pt x="32" y="198"/>
                  </a:lnTo>
                  <a:lnTo>
                    <a:pt x="23" y="204"/>
                  </a:lnTo>
                  <a:lnTo>
                    <a:pt x="17" y="209"/>
                  </a:lnTo>
                  <a:lnTo>
                    <a:pt x="8" y="222"/>
                  </a:lnTo>
                  <a:lnTo>
                    <a:pt x="2" y="235"/>
                  </a:lnTo>
                  <a:lnTo>
                    <a:pt x="0" y="246"/>
                  </a:lnTo>
                  <a:lnTo>
                    <a:pt x="0" y="246"/>
                  </a:lnTo>
                  <a:lnTo>
                    <a:pt x="2" y="257"/>
                  </a:lnTo>
                  <a:lnTo>
                    <a:pt x="6" y="267"/>
                  </a:lnTo>
                  <a:lnTo>
                    <a:pt x="13" y="278"/>
                  </a:lnTo>
                  <a:lnTo>
                    <a:pt x="23" y="285"/>
                  </a:lnTo>
                  <a:lnTo>
                    <a:pt x="34" y="293"/>
                  </a:lnTo>
                  <a:lnTo>
                    <a:pt x="48" y="298"/>
                  </a:lnTo>
                  <a:lnTo>
                    <a:pt x="65" y="302"/>
                  </a:lnTo>
                  <a:lnTo>
                    <a:pt x="86" y="302"/>
                  </a:lnTo>
                  <a:lnTo>
                    <a:pt x="86" y="302"/>
                  </a:lnTo>
                  <a:lnTo>
                    <a:pt x="110" y="300"/>
                  </a:lnTo>
                  <a:lnTo>
                    <a:pt x="130" y="296"/>
                  </a:lnTo>
                  <a:lnTo>
                    <a:pt x="148" y="289"/>
                  </a:lnTo>
                  <a:lnTo>
                    <a:pt x="161" y="280"/>
                  </a:lnTo>
                  <a:lnTo>
                    <a:pt x="174" y="268"/>
                  </a:lnTo>
                  <a:lnTo>
                    <a:pt x="182" y="256"/>
                  </a:lnTo>
                  <a:lnTo>
                    <a:pt x="187" y="243"/>
                  </a:lnTo>
                  <a:lnTo>
                    <a:pt x="189" y="228"/>
                  </a:lnTo>
                  <a:lnTo>
                    <a:pt x="189" y="228"/>
                  </a:lnTo>
                  <a:lnTo>
                    <a:pt x="187" y="218"/>
                  </a:lnTo>
                  <a:lnTo>
                    <a:pt x="185" y="209"/>
                  </a:lnTo>
                  <a:lnTo>
                    <a:pt x="182" y="202"/>
                  </a:lnTo>
                  <a:lnTo>
                    <a:pt x="178" y="196"/>
                  </a:lnTo>
                  <a:lnTo>
                    <a:pt x="169" y="183"/>
                  </a:lnTo>
                  <a:lnTo>
                    <a:pt x="156" y="172"/>
                  </a:lnTo>
                  <a:lnTo>
                    <a:pt x="156" y="172"/>
                  </a:lnTo>
                  <a:close/>
                  <a:moveTo>
                    <a:pt x="104" y="128"/>
                  </a:moveTo>
                  <a:lnTo>
                    <a:pt x="104" y="128"/>
                  </a:lnTo>
                  <a:lnTo>
                    <a:pt x="93" y="126"/>
                  </a:lnTo>
                  <a:lnTo>
                    <a:pt x="82" y="120"/>
                  </a:lnTo>
                  <a:lnTo>
                    <a:pt x="74" y="113"/>
                  </a:lnTo>
                  <a:lnTo>
                    <a:pt x="67" y="102"/>
                  </a:lnTo>
                  <a:lnTo>
                    <a:pt x="61" y="91"/>
                  </a:lnTo>
                  <a:lnTo>
                    <a:pt x="58" y="80"/>
                  </a:lnTo>
                  <a:lnTo>
                    <a:pt x="56" y="69"/>
                  </a:lnTo>
                  <a:lnTo>
                    <a:pt x="56" y="57"/>
                  </a:lnTo>
                  <a:lnTo>
                    <a:pt x="56" y="57"/>
                  </a:lnTo>
                  <a:lnTo>
                    <a:pt x="58" y="43"/>
                  </a:lnTo>
                  <a:lnTo>
                    <a:pt x="60" y="35"/>
                  </a:lnTo>
                  <a:lnTo>
                    <a:pt x="63" y="28"/>
                  </a:lnTo>
                  <a:lnTo>
                    <a:pt x="63" y="28"/>
                  </a:lnTo>
                  <a:lnTo>
                    <a:pt x="69" y="22"/>
                  </a:lnTo>
                  <a:lnTo>
                    <a:pt x="76" y="19"/>
                  </a:lnTo>
                  <a:lnTo>
                    <a:pt x="84" y="17"/>
                  </a:lnTo>
                  <a:lnTo>
                    <a:pt x="91" y="15"/>
                  </a:lnTo>
                  <a:lnTo>
                    <a:pt x="91" y="15"/>
                  </a:lnTo>
                  <a:lnTo>
                    <a:pt x="102" y="17"/>
                  </a:lnTo>
                  <a:lnTo>
                    <a:pt x="113" y="22"/>
                  </a:lnTo>
                  <a:lnTo>
                    <a:pt x="121" y="32"/>
                  </a:lnTo>
                  <a:lnTo>
                    <a:pt x="128" y="41"/>
                  </a:lnTo>
                  <a:lnTo>
                    <a:pt x="134" y="52"/>
                  </a:lnTo>
                  <a:lnTo>
                    <a:pt x="137" y="65"/>
                  </a:lnTo>
                  <a:lnTo>
                    <a:pt x="139" y="76"/>
                  </a:lnTo>
                  <a:lnTo>
                    <a:pt x="141" y="87"/>
                  </a:lnTo>
                  <a:lnTo>
                    <a:pt x="141" y="87"/>
                  </a:lnTo>
                  <a:lnTo>
                    <a:pt x="141" y="94"/>
                  </a:lnTo>
                  <a:lnTo>
                    <a:pt x="139" y="102"/>
                  </a:lnTo>
                  <a:lnTo>
                    <a:pt x="135" y="109"/>
                  </a:lnTo>
                  <a:lnTo>
                    <a:pt x="130" y="117"/>
                  </a:lnTo>
                  <a:lnTo>
                    <a:pt x="130" y="117"/>
                  </a:lnTo>
                  <a:lnTo>
                    <a:pt x="126" y="120"/>
                  </a:lnTo>
                  <a:lnTo>
                    <a:pt x="119" y="124"/>
                  </a:lnTo>
                  <a:lnTo>
                    <a:pt x="111" y="128"/>
                  </a:lnTo>
                  <a:lnTo>
                    <a:pt x="104" y="128"/>
                  </a:lnTo>
                  <a:lnTo>
                    <a:pt x="104" y="128"/>
                  </a:lnTo>
                  <a:close/>
                  <a:moveTo>
                    <a:pt x="104" y="285"/>
                  </a:moveTo>
                  <a:lnTo>
                    <a:pt x="104" y="285"/>
                  </a:lnTo>
                  <a:lnTo>
                    <a:pt x="89" y="285"/>
                  </a:lnTo>
                  <a:lnTo>
                    <a:pt x="76" y="283"/>
                  </a:lnTo>
                  <a:lnTo>
                    <a:pt x="63" y="278"/>
                  </a:lnTo>
                  <a:lnTo>
                    <a:pt x="54" y="272"/>
                  </a:lnTo>
                  <a:lnTo>
                    <a:pt x="47" y="265"/>
                  </a:lnTo>
                  <a:lnTo>
                    <a:pt x="41" y="257"/>
                  </a:lnTo>
                  <a:lnTo>
                    <a:pt x="37" y="248"/>
                  </a:lnTo>
                  <a:lnTo>
                    <a:pt x="36" y="239"/>
                  </a:lnTo>
                  <a:lnTo>
                    <a:pt x="36" y="239"/>
                  </a:lnTo>
                  <a:lnTo>
                    <a:pt x="37" y="228"/>
                  </a:lnTo>
                  <a:lnTo>
                    <a:pt x="39" y="220"/>
                  </a:lnTo>
                  <a:lnTo>
                    <a:pt x="43" y="213"/>
                  </a:lnTo>
                  <a:lnTo>
                    <a:pt x="48" y="209"/>
                  </a:lnTo>
                  <a:lnTo>
                    <a:pt x="60" y="202"/>
                  </a:lnTo>
                  <a:lnTo>
                    <a:pt x="69" y="198"/>
                  </a:lnTo>
                  <a:lnTo>
                    <a:pt x="69" y="198"/>
                  </a:lnTo>
                  <a:lnTo>
                    <a:pt x="82" y="194"/>
                  </a:lnTo>
                  <a:lnTo>
                    <a:pt x="95" y="193"/>
                  </a:lnTo>
                  <a:lnTo>
                    <a:pt x="110" y="191"/>
                  </a:lnTo>
                  <a:lnTo>
                    <a:pt x="110" y="191"/>
                  </a:lnTo>
                  <a:lnTo>
                    <a:pt x="119" y="191"/>
                  </a:lnTo>
                  <a:lnTo>
                    <a:pt x="119" y="191"/>
                  </a:lnTo>
                  <a:lnTo>
                    <a:pt x="139" y="206"/>
                  </a:lnTo>
                  <a:lnTo>
                    <a:pt x="152" y="218"/>
                  </a:lnTo>
                  <a:lnTo>
                    <a:pt x="156" y="224"/>
                  </a:lnTo>
                  <a:lnTo>
                    <a:pt x="160" y="230"/>
                  </a:lnTo>
                  <a:lnTo>
                    <a:pt x="161" y="237"/>
                  </a:lnTo>
                  <a:lnTo>
                    <a:pt x="161" y="243"/>
                  </a:lnTo>
                  <a:lnTo>
                    <a:pt x="161" y="243"/>
                  </a:lnTo>
                  <a:lnTo>
                    <a:pt x="161" y="252"/>
                  </a:lnTo>
                  <a:lnTo>
                    <a:pt x="158" y="261"/>
                  </a:lnTo>
                  <a:lnTo>
                    <a:pt x="154" y="268"/>
                  </a:lnTo>
                  <a:lnTo>
                    <a:pt x="148" y="274"/>
                  </a:lnTo>
                  <a:lnTo>
                    <a:pt x="139" y="280"/>
                  </a:lnTo>
                  <a:lnTo>
                    <a:pt x="130" y="283"/>
                  </a:lnTo>
                  <a:lnTo>
                    <a:pt x="117" y="285"/>
                  </a:lnTo>
                  <a:lnTo>
                    <a:pt x="104" y="285"/>
                  </a:lnTo>
                  <a:lnTo>
                    <a:pt x="104" y="285"/>
                  </a:lnTo>
                  <a:close/>
                </a:path>
              </a:pathLst>
            </a:custGeom>
            <a:solidFill>
              <a:schemeClr val="bg1"/>
            </a:solidFill>
            <a:ln w="9525">
              <a:noFill/>
              <a:round/>
            </a:ln>
          </p:spPr>
          <p:txBody>
            <a:bodyPr vert="horz" wrap="square" lIns="91440" tIns="45720" rIns="91440" bIns="45720" numCol="1" anchor="t" anchorCtr="0" compatLnSpc="1"/>
            <a:lstStyle/>
            <a:p>
              <a:endParaRPr lang="en-US">
                <a:solidFill>
                  <a:schemeClr val="bg1">
                    <a:lumMod val="65000"/>
                  </a:schemeClr>
                </a:solidFill>
                <a:latin typeface="+mn-ea"/>
                <a:ea typeface="+mn-ea"/>
              </a:endParaRPr>
            </a:p>
          </p:txBody>
        </p:sp>
        <p:sp>
          <p:nvSpPr>
            <p:cNvPr id="56" name="Freeform 9"/>
            <p:cNvSpPr/>
            <p:nvPr/>
          </p:nvSpPr>
          <p:spPr bwMode="auto">
            <a:xfrm>
              <a:off x="5430838" y="2212975"/>
              <a:ext cx="77788" cy="79375"/>
            </a:xfrm>
            <a:custGeom>
              <a:avLst/>
              <a:gdLst/>
              <a:ahLst/>
              <a:cxnLst>
                <a:cxn ang="0">
                  <a:pos x="57" y="41"/>
                </a:cxn>
                <a:cxn ang="0">
                  <a:pos x="57" y="0"/>
                </a:cxn>
                <a:cxn ang="0">
                  <a:pos x="38" y="0"/>
                </a:cxn>
                <a:cxn ang="0">
                  <a:pos x="38" y="41"/>
                </a:cxn>
                <a:cxn ang="0">
                  <a:pos x="0" y="41"/>
                </a:cxn>
                <a:cxn ang="0">
                  <a:pos x="0" y="59"/>
                </a:cxn>
                <a:cxn ang="0">
                  <a:pos x="38" y="59"/>
                </a:cxn>
                <a:cxn ang="0">
                  <a:pos x="38" y="100"/>
                </a:cxn>
                <a:cxn ang="0">
                  <a:pos x="57" y="100"/>
                </a:cxn>
                <a:cxn ang="0">
                  <a:pos x="57" y="59"/>
                </a:cxn>
                <a:cxn ang="0">
                  <a:pos x="98" y="59"/>
                </a:cxn>
                <a:cxn ang="0">
                  <a:pos x="98" y="41"/>
                </a:cxn>
                <a:cxn ang="0">
                  <a:pos x="57" y="41"/>
                </a:cxn>
              </a:cxnLst>
              <a:rect l="0" t="0" r="r" b="b"/>
              <a:pathLst>
                <a:path w="98" h="100">
                  <a:moveTo>
                    <a:pt x="57" y="41"/>
                  </a:moveTo>
                  <a:lnTo>
                    <a:pt x="57" y="0"/>
                  </a:lnTo>
                  <a:lnTo>
                    <a:pt x="38" y="0"/>
                  </a:lnTo>
                  <a:lnTo>
                    <a:pt x="38" y="41"/>
                  </a:lnTo>
                  <a:lnTo>
                    <a:pt x="0" y="41"/>
                  </a:lnTo>
                  <a:lnTo>
                    <a:pt x="0" y="59"/>
                  </a:lnTo>
                  <a:lnTo>
                    <a:pt x="38" y="59"/>
                  </a:lnTo>
                  <a:lnTo>
                    <a:pt x="38" y="100"/>
                  </a:lnTo>
                  <a:lnTo>
                    <a:pt x="57" y="100"/>
                  </a:lnTo>
                  <a:lnTo>
                    <a:pt x="57" y="59"/>
                  </a:lnTo>
                  <a:lnTo>
                    <a:pt x="98" y="59"/>
                  </a:lnTo>
                  <a:lnTo>
                    <a:pt x="98" y="41"/>
                  </a:lnTo>
                  <a:lnTo>
                    <a:pt x="57" y="41"/>
                  </a:lnTo>
                  <a:close/>
                </a:path>
              </a:pathLst>
            </a:custGeom>
            <a:solidFill>
              <a:schemeClr val="bg1"/>
            </a:solidFill>
            <a:ln w="9525">
              <a:noFill/>
              <a:round/>
            </a:ln>
          </p:spPr>
          <p:txBody>
            <a:bodyPr vert="horz" wrap="square" lIns="91440" tIns="45720" rIns="91440" bIns="45720" numCol="1" anchor="t" anchorCtr="0" compatLnSpc="1"/>
            <a:lstStyle/>
            <a:p>
              <a:endParaRPr lang="en-US">
                <a:solidFill>
                  <a:schemeClr val="bg1">
                    <a:lumMod val="65000"/>
                  </a:schemeClr>
                </a:solidFill>
                <a:latin typeface="+mn-ea"/>
                <a:ea typeface="+mn-ea"/>
              </a:endParaRPr>
            </a:p>
          </p:txBody>
        </p:sp>
      </p:grpSp>
      <p:cxnSp>
        <p:nvCxnSpPr>
          <p:cNvPr id="72" name="Straight Connector 49"/>
          <p:cNvCxnSpPr/>
          <p:nvPr/>
        </p:nvCxnSpPr>
        <p:spPr>
          <a:xfrm rot="5400000">
            <a:off x="1428717" y="5334288"/>
            <a:ext cx="152401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60"/>
          <p:cNvCxnSpPr/>
          <p:nvPr/>
        </p:nvCxnSpPr>
        <p:spPr>
          <a:xfrm rot="5400000">
            <a:off x="6478061" y="5334288"/>
            <a:ext cx="1524011" cy="2117"/>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4" name="文本占位符 54"/>
          <p:cNvSpPr>
            <a:spLocks noGrp="1"/>
          </p:cNvSpPr>
          <p:nvPr>
            <p:ph type="body" sz="quarter" idx="26" hasCustomPrompt="1"/>
          </p:nvPr>
        </p:nvSpPr>
        <p:spPr>
          <a:xfrm>
            <a:off x="7925679" y="4964082"/>
            <a:ext cx="2672952" cy="1089119"/>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75" name="文本占位符 54"/>
          <p:cNvSpPr>
            <a:spLocks noGrp="1"/>
          </p:cNvSpPr>
          <p:nvPr>
            <p:ph type="body" sz="quarter" idx="28" hasCustomPrompt="1"/>
          </p:nvPr>
        </p:nvSpPr>
        <p:spPr>
          <a:xfrm>
            <a:off x="7920353" y="4478876"/>
            <a:ext cx="2683603"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3" name="图片占位符 2"/>
          <p:cNvSpPr>
            <a:spLocks noGrp="1"/>
          </p:cNvSpPr>
          <p:nvPr>
            <p:ph type="pic" sz="quarter" idx="29"/>
          </p:nvPr>
        </p:nvSpPr>
        <p:spPr>
          <a:xfrm>
            <a:off x="8225327" y="2036057"/>
            <a:ext cx="2073656" cy="2033164"/>
          </a:xfrm>
          <a:prstGeom prst="ellipse">
            <a:avLst/>
          </a:prstGeom>
        </p:spPr>
        <p:txBody>
          <a:bodyPr/>
          <a:lstStyle>
            <a:lvl1pPr>
              <a:defRPr sz="1600">
                <a:latin typeface="+mn-ea"/>
                <a:ea typeface="+mn-ea"/>
              </a:defRPr>
            </a:lvl1pPr>
          </a:lstStyle>
          <a:p>
            <a:endParaRPr lang="zh-CN" altLang="en-US"/>
          </a:p>
        </p:txBody>
      </p:sp>
      <p:sp>
        <p:nvSpPr>
          <p:cNvPr id="76" name="文本占位符 54"/>
          <p:cNvSpPr>
            <a:spLocks noGrp="1"/>
          </p:cNvSpPr>
          <p:nvPr>
            <p:ph type="body" sz="quarter" idx="30" hasCustomPrompt="1"/>
          </p:nvPr>
        </p:nvSpPr>
        <p:spPr>
          <a:xfrm>
            <a:off x="2425323" y="4964082"/>
            <a:ext cx="4585076" cy="1089119"/>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77" name="文本占位符 54"/>
          <p:cNvSpPr>
            <a:spLocks noGrp="1"/>
          </p:cNvSpPr>
          <p:nvPr>
            <p:ph type="body" sz="quarter" idx="31" hasCustomPrompt="1"/>
          </p:nvPr>
        </p:nvSpPr>
        <p:spPr>
          <a:xfrm>
            <a:off x="2419997" y="4478876"/>
            <a:ext cx="4603345"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84" name="文本占位符 54"/>
          <p:cNvSpPr>
            <a:spLocks noGrp="1"/>
          </p:cNvSpPr>
          <p:nvPr>
            <p:ph type="body" sz="quarter" idx="32" hasCustomPrompt="1"/>
          </p:nvPr>
        </p:nvSpPr>
        <p:spPr>
          <a:xfrm>
            <a:off x="603871" y="4803539"/>
            <a:ext cx="1350157" cy="1249662"/>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85" name="文本占位符 54"/>
          <p:cNvSpPr>
            <a:spLocks noGrp="1"/>
          </p:cNvSpPr>
          <p:nvPr>
            <p:ph type="body" sz="quarter" idx="33" hasCustomPrompt="1"/>
          </p:nvPr>
        </p:nvSpPr>
        <p:spPr>
          <a:xfrm>
            <a:off x="520869" y="1932179"/>
            <a:ext cx="1668795" cy="44333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86" name="文本占位符 54"/>
          <p:cNvSpPr>
            <a:spLocks noGrp="1"/>
          </p:cNvSpPr>
          <p:nvPr>
            <p:ph type="body" sz="quarter" idx="34" hasCustomPrompt="1"/>
          </p:nvPr>
        </p:nvSpPr>
        <p:spPr>
          <a:xfrm>
            <a:off x="520869" y="2514366"/>
            <a:ext cx="1668795" cy="44333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87" name="文本占位符 54"/>
          <p:cNvSpPr>
            <a:spLocks noGrp="1"/>
          </p:cNvSpPr>
          <p:nvPr>
            <p:ph type="body" sz="quarter" idx="35" hasCustomPrompt="1"/>
          </p:nvPr>
        </p:nvSpPr>
        <p:spPr>
          <a:xfrm>
            <a:off x="521928" y="3107159"/>
            <a:ext cx="1668795" cy="44333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88" name="文本占位符 54"/>
          <p:cNvSpPr>
            <a:spLocks noGrp="1"/>
          </p:cNvSpPr>
          <p:nvPr>
            <p:ph type="body" sz="quarter" idx="36" hasCustomPrompt="1"/>
          </p:nvPr>
        </p:nvSpPr>
        <p:spPr>
          <a:xfrm>
            <a:off x="521928" y="3689346"/>
            <a:ext cx="1668795" cy="44333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89" name="文本占位符 54"/>
          <p:cNvSpPr>
            <a:spLocks noGrp="1"/>
          </p:cNvSpPr>
          <p:nvPr>
            <p:ph type="body" sz="quarter" idx="37" hasCustomPrompt="1"/>
          </p:nvPr>
        </p:nvSpPr>
        <p:spPr>
          <a:xfrm>
            <a:off x="5889403" y="1914689"/>
            <a:ext cx="1668795" cy="44333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90" name="文本占位符 54"/>
          <p:cNvSpPr>
            <a:spLocks noGrp="1"/>
          </p:cNvSpPr>
          <p:nvPr>
            <p:ph type="body" sz="quarter" idx="38" hasCustomPrompt="1"/>
          </p:nvPr>
        </p:nvSpPr>
        <p:spPr>
          <a:xfrm>
            <a:off x="5889403" y="2496877"/>
            <a:ext cx="1668795" cy="44333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91" name="文本占位符 54"/>
          <p:cNvSpPr>
            <a:spLocks noGrp="1"/>
          </p:cNvSpPr>
          <p:nvPr>
            <p:ph type="body" sz="quarter" idx="39" hasCustomPrompt="1"/>
          </p:nvPr>
        </p:nvSpPr>
        <p:spPr>
          <a:xfrm>
            <a:off x="5890461" y="3089671"/>
            <a:ext cx="1668795" cy="44333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92" name="文本占位符 54"/>
          <p:cNvSpPr>
            <a:spLocks noGrp="1"/>
          </p:cNvSpPr>
          <p:nvPr>
            <p:ph type="body" sz="quarter" idx="40" hasCustomPrompt="1"/>
          </p:nvPr>
        </p:nvSpPr>
        <p:spPr>
          <a:xfrm>
            <a:off x="5890461" y="3671857"/>
            <a:ext cx="1668795" cy="443332"/>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186" name="文本占位符 54"/>
          <p:cNvSpPr>
            <a:spLocks noGrp="1"/>
          </p:cNvSpPr>
          <p:nvPr>
            <p:ph type="body" sz="quarter" idx="26" hasCustomPrompt="1"/>
          </p:nvPr>
        </p:nvSpPr>
        <p:spPr>
          <a:xfrm>
            <a:off x="406080" y="5037285"/>
            <a:ext cx="2032000" cy="830417"/>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87" name="文本占位符 54"/>
          <p:cNvSpPr>
            <a:spLocks noGrp="1"/>
          </p:cNvSpPr>
          <p:nvPr>
            <p:ph type="body" sz="quarter" idx="28" hasCustomPrompt="1"/>
          </p:nvPr>
        </p:nvSpPr>
        <p:spPr>
          <a:xfrm>
            <a:off x="406400" y="4552081"/>
            <a:ext cx="2040097"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grpSp>
        <p:nvGrpSpPr>
          <p:cNvPr id="6"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188" name="文本占位符 54"/>
          <p:cNvSpPr>
            <a:spLocks noGrp="1"/>
          </p:cNvSpPr>
          <p:nvPr>
            <p:ph type="body" sz="quarter" idx="29" hasCustomPrompt="1"/>
          </p:nvPr>
        </p:nvSpPr>
        <p:spPr>
          <a:xfrm>
            <a:off x="2742880" y="5037285"/>
            <a:ext cx="2032000" cy="830417"/>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89" name="文本占位符 54"/>
          <p:cNvSpPr>
            <a:spLocks noGrp="1"/>
          </p:cNvSpPr>
          <p:nvPr>
            <p:ph type="body" sz="quarter" idx="30" hasCustomPrompt="1"/>
          </p:nvPr>
        </p:nvSpPr>
        <p:spPr>
          <a:xfrm>
            <a:off x="2743200" y="4552081"/>
            <a:ext cx="2040097"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190" name="文本占位符 54"/>
          <p:cNvSpPr>
            <a:spLocks noGrp="1"/>
          </p:cNvSpPr>
          <p:nvPr>
            <p:ph type="body" sz="quarter" idx="31" hasCustomPrompt="1"/>
          </p:nvPr>
        </p:nvSpPr>
        <p:spPr>
          <a:xfrm>
            <a:off x="5078952" y="5037285"/>
            <a:ext cx="2032000" cy="830417"/>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91" name="文本占位符 54"/>
          <p:cNvSpPr>
            <a:spLocks noGrp="1"/>
          </p:cNvSpPr>
          <p:nvPr>
            <p:ph type="body" sz="quarter" idx="32" hasCustomPrompt="1"/>
          </p:nvPr>
        </p:nvSpPr>
        <p:spPr>
          <a:xfrm>
            <a:off x="5079272" y="4552081"/>
            <a:ext cx="2040097"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192" name="文本占位符 54"/>
          <p:cNvSpPr>
            <a:spLocks noGrp="1"/>
          </p:cNvSpPr>
          <p:nvPr>
            <p:ph type="body" sz="quarter" idx="33" hasCustomPrompt="1"/>
          </p:nvPr>
        </p:nvSpPr>
        <p:spPr>
          <a:xfrm>
            <a:off x="7415752" y="5037285"/>
            <a:ext cx="2032000" cy="830417"/>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93" name="文本占位符 54"/>
          <p:cNvSpPr>
            <a:spLocks noGrp="1"/>
          </p:cNvSpPr>
          <p:nvPr>
            <p:ph type="body" sz="quarter" idx="34" hasCustomPrompt="1"/>
          </p:nvPr>
        </p:nvSpPr>
        <p:spPr>
          <a:xfrm>
            <a:off x="7416072" y="4552081"/>
            <a:ext cx="2040097"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sp>
        <p:nvSpPr>
          <p:cNvPr id="194" name="文本占位符 54"/>
          <p:cNvSpPr>
            <a:spLocks noGrp="1"/>
          </p:cNvSpPr>
          <p:nvPr>
            <p:ph type="body" sz="quarter" idx="35" hasCustomPrompt="1"/>
          </p:nvPr>
        </p:nvSpPr>
        <p:spPr>
          <a:xfrm>
            <a:off x="9743815" y="5037285"/>
            <a:ext cx="2032000" cy="830417"/>
          </a:xfrm>
          <a:prstGeom prst="rect">
            <a:avLst/>
          </a:prstGeom>
        </p:spPr>
        <p:txBody>
          <a:bodyPr/>
          <a:lstStyle>
            <a:lvl1pPr marL="0" indent="0" algn="l">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smtClean="0"/>
          </a:p>
        </p:txBody>
      </p:sp>
      <p:sp>
        <p:nvSpPr>
          <p:cNvPr id="195" name="文本占位符 54"/>
          <p:cNvSpPr>
            <a:spLocks noGrp="1"/>
          </p:cNvSpPr>
          <p:nvPr>
            <p:ph type="body" sz="quarter" idx="36" hasCustomPrompt="1"/>
          </p:nvPr>
        </p:nvSpPr>
        <p:spPr>
          <a:xfrm>
            <a:off x="9744135" y="4552081"/>
            <a:ext cx="2040097" cy="508027"/>
          </a:xfrm>
          <a:prstGeom prst="rect">
            <a:avLst/>
          </a:prstGeom>
        </p:spPr>
        <p:txBody>
          <a:bodyPr/>
          <a:lstStyle>
            <a:lvl1pPr marL="0" indent="0" algn="ctr">
              <a:lnSpc>
                <a:spcPct val="150000"/>
              </a:lnSpc>
              <a:buNone/>
              <a:defRPr sz="2135">
                <a:solidFill>
                  <a:srgbClr val="00A0E9"/>
                </a:solidFill>
                <a:latin typeface="+mn-ea"/>
                <a:ea typeface="+mn-ea"/>
              </a:defRPr>
            </a:lvl1pPr>
          </a:lstStyle>
          <a:p>
            <a:pPr lvl="0"/>
            <a:r>
              <a:rPr lang="zh-CN" altLang="en-US" smtClean="0"/>
              <a:t>正文二级标题</a:t>
            </a:r>
            <a:endParaRPr lang="zh-CN" altLang="en-US"/>
          </a:p>
        </p:txBody>
      </p:sp>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9_自定义版式">
    <p:bg>
      <p:bgPr>
        <a:solidFill>
          <a:schemeClr val="tx2">
            <a:lumMod val="7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37609" y="365146"/>
            <a:ext cx="11279777" cy="797510"/>
          </a:xfrm>
          <a:prstGeom prst="rect">
            <a:avLst/>
          </a:prstGeom>
        </p:spPr>
        <p:txBody>
          <a:bodyPr/>
          <a:lstStyle>
            <a:lvl1pPr>
              <a:defRPr sz="1600" b="0" spc="225">
                <a:solidFill>
                  <a:schemeClr val="bg1"/>
                </a:solidFill>
                <a:latin typeface="微软雅黑" charset="-122"/>
                <a:ea typeface="微软雅黑"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0_自定义版式">
    <p:bg>
      <p:bgPr>
        <a:solidFill>
          <a:schemeClr val="tx2">
            <a:lumMod val="7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 y="0"/>
            <a:ext cx="12192001" cy="6858353"/>
          </a:xfrm>
          <a:prstGeom prst="rect">
            <a:avLst/>
          </a:prstGeom>
        </p:spPr>
        <p:txBody>
          <a:bodyPr/>
          <a:lstStyle>
            <a:lvl1pPr algn="ctr">
              <a:lnSpc>
                <a:spcPct val="150000"/>
              </a:lnSpc>
              <a:defRPr sz="1600" b="0" spc="225">
                <a:solidFill>
                  <a:schemeClr val="bg1"/>
                </a:solidFill>
                <a:latin typeface="微软雅黑" charset="-122"/>
                <a:ea typeface="微软雅黑"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48683" y="0"/>
            <a:ext cx="12240683" cy="68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l="758" t="54230" r="8333" b="-4"/>
          <a:stretch>
            <a:fillRect/>
          </a:stretch>
        </p:blipFill>
        <p:spPr>
          <a:xfrm>
            <a:off x="-41715" y="16001"/>
            <a:ext cx="12192000" cy="2016328"/>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1_自定义版式">
    <p:bg>
      <p:bgPr>
        <a:solidFill>
          <a:schemeClr val="tx2">
            <a:lumMod val="7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 y="0"/>
            <a:ext cx="12192001" cy="6858353"/>
          </a:xfrm>
          <a:prstGeom prst="rect">
            <a:avLst/>
          </a:prstGeom>
        </p:spPr>
        <p:txBody>
          <a:bodyPr/>
          <a:lstStyle>
            <a:lvl1pPr algn="ctr">
              <a:lnSpc>
                <a:spcPct val="150000"/>
              </a:lnSpc>
              <a:defRPr sz="1600" b="0" spc="225">
                <a:solidFill>
                  <a:schemeClr val="bg1"/>
                </a:solidFill>
                <a:latin typeface="微软雅黑" charset="-122"/>
                <a:ea typeface="微软雅黑"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2_自定义版式">
    <p:bg>
      <p:bgPr>
        <a:solidFill>
          <a:schemeClr val="tx2">
            <a:lumMod val="7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 y="0"/>
            <a:ext cx="12192001" cy="6858353"/>
          </a:xfrm>
          <a:prstGeom prst="rect">
            <a:avLst/>
          </a:prstGeom>
        </p:spPr>
        <p:txBody>
          <a:bodyPr/>
          <a:lstStyle>
            <a:lvl1pPr algn="ctr">
              <a:lnSpc>
                <a:spcPct val="150000"/>
              </a:lnSpc>
              <a:defRPr sz="1600" b="0" spc="225">
                <a:solidFill>
                  <a:schemeClr val="bg1"/>
                </a:solidFill>
                <a:latin typeface="微软雅黑" charset="-122"/>
                <a:ea typeface="微软雅黑"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3_自定义版式">
    <p:bg>
      <p:bgPr>
        <a:solidFill>
          <a:schemeClr val="tx2">
            <a:lumMod val="7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37609" y="365146"/>
            <a:ext cx="11279777" cy="797510"/>
          </a:xfrm>
          <a:prstGeom prst="rect">
            <a:avLst/>
          </a:prstGeom>
        </p:spPr>
        <p:txBody>
          <a:bodyPr/>
          <a:lstStyle>
            <a:lvl1pPr>
              <a:defRPr sz="1600" b="0" spc="225">
                <a:solidFill>
                  <a:schemeClr val="bg1"/>
                </a:solidFill>
                <a:latin typeface="微软雅黑" charset="-122"/>
                <a:ea typeface="微软雅黑"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4_自定义版式">
    <p:bg>
      <p:bgPr>
        <a:solidFill>
          <a:schemeClr val="tx2">
            <a:lumMod val="7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37609" y="365146"/>
            <a:ext cx="11279777" cy="797510"/>
          </a:xfrm>
          <a:prstGeom prst="rect">
            <a:avLst/>
          </a:prstGeom>
        </p:spPr>
        <p:txBody>
          <a:bodyPr/>
          <a:lstStyle>
            <a:lvl1pPr>
              <a:defRPr sz="1600" b="0" spc="225">
                <a:solidFill>
                  <a:schemeClr val="bg1"/>
                </a:solidFill>
                <a:latin typeface="微软雅黑" charset="-122"/>
                <a:ea typeface="微软雅黑"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5_自定义版式">
    <p:bg>
      <p:bgPr>
        <a:solidFill>
          <a:schemeClr val="tx2">
            <a:lumMod val="7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37609" y="365146"/>
            <a:ext cx="11279777" cy="797510"/>
          </a:xfrm>
          <a:prstGeom prst="rect">
            <a:avLst/>
          </a:prstGeom>
        </p:spPr>
        <p:txBody>
          <a:bodyPr/>
          <a:lstStyle>
            <a:lvl1pPr>
              <a:defRPr sz="1600" b="0" spc="225">
                <a:solidFill>
                  <a:schemeClr val="bg1"/>
                </a:solidFill>
                <a:latin typeface="微软雅黑" charset="-122"/>
                <a:ea typeface="微软雅黑"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7_自定义版式">
    <p:bg>
      <p:bgPr>
        <a:solidFill>
          <a:schemeClr val="tx2">
            <a:lumMod val="7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37609" y="365146"/>
            <a:ext cx="11279777" cy="797510"/>
          </a:xfrm>
          <a:prstGeom prst="rect">
            <a:avLst/>
          </a:prstGeom>
        </p:spPr>
        <p:txBody>
          <a:bodyPr/>
          <a:lstStyle>
            <a:lvl1pPr>
              <a:defRPr sz="1600" b="0" spc="225">
                <a:solidFill>
                  <a:schemeClr val="bg1"/>
                </a:solidFill>
                <a:latin typeface="微软雅黑" charset="-122"/>
                <a:ea typeface="微软雅黑" charset="-122"/>
              </a:defRPr>
            </a:lvl1pPr>
          </a:lstStyle>
          <a:p>
            <a:r>
              <a:rPr lang="zh-CN" altLang="en-US" dirty="0" smtClean="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rcRect l="7378" r="9331"/>
          <a:stretch>
            <a:fillRect/>
          </a:stretch>
        </p:blipFill>
        <p:spPr bwMode="auto">
          <a:xfrm>
            <a:off x="0" y="0"/>
            <a:ext cx="12192000" cy="6858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440" y="221955"/>
            <a:ext cx="1129721" cy="335920"/>
          </a:xfrm>
          <a:prstGeom prst="rect">
            <a:avLst/>
          </a:prstGeom>
          <a:effectLst/>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4_标题和内容">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rcRect l="7378" r="9331"/>
          <a:stretch>
            <a:fillRect/>
          </a:stretch>
        </p:blipFill>
        <p:spPr bwMode="auto">
          <a:xfrm>
            <a:off x="0" y="0"/>
            <a:ext cx="12192000" cy="6858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440" y="221955"/>
            <a:ext cx="1129721" cy="335920"/>
          </a:xfrm>
          <a:prstGeom prst="rect">
            <a:avLst/>
          </a:prstGeom>
          <a:effectLst/>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6_标题和内容">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rcRect l="7378" r="9331"/>
          <a:stretch>
            <a:fillRect/>
          </a:stretch>
        </p:blipFill>
        <p:spPr bwMode="auto">
          <a:xfrm>
            <a:off x="0" y="0"/>
            <a:ext cx="12192000" cy="6858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440" y="221955"/>
            <a:ext cx="1129721" cy="335920"/>
          </a:xfrm>
          <a:prstGeom prst="rect">
            <a:avLst/>
          </a:prstGeom>
          <a:effectLst/>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7_标题和内容">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rcRect l="7378" r="9331"/>
          <a:stretch>
            <a:fillRect/>
          </a:stretch>
        </p:blipFill>
        <p:spPr bwMode="auto">
          <a:xfrm>
            <a:off x="0" y="0"/>
            <a:ext cx="12192000" cy="6858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440" y="221955"/>
            <a:ext cx="1129721" cy="335920"/>
          </a:xfrm>
          <a:prstGeom prst="rect">
            <a:avLst/>
          </a:prstGeom>
          <a:effectLst/>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12" name="图片 11"/>
          <p:cNvPicPr>
            <a:picLocks noChangeAspect="1"/>
          </p:cNvPicPr>
          <p:nvPr/>
        </p:nvPicPr>
        <p:blipFill>
          <a:blip r:embed="rId2">
            <a:duotone>
              <a:prstClr val="black"/>
              <a:srgbClr val="0099FF">
                <a:tint val="45000"/>
                <a:satMod val="400000"/>
              </a:srgbClr>
            </a:duotone>
            <a:extLst>
              <a:ext uri="{BEBA8EAE-BF5A-486C-A8C5-ECC9F3942E4B}">
                <a14:imgProps xmlns:a14="http://schemas.microsoft.com/office/drawing/2010/main">
                  <a14:imgLayer r:embed="rId3">
                    <a14:imgEffect>
                      <a14:saturation sat="3000"/>
                    </a14:imgEffect>
                  </a14:imgLayer>
                </a14:imgProps>
              </a:ext>
              <a:ext uri="{28A0092B-C50C-407E-A947-70E740481C1C}">
                <a14:useLocalDpi xmlns:a14="http://schemas.microsoft.com/office/drawing/2010/main" val="0"/>
              </a:ext>
            </a:extLst>
          </a:blip>
          <a:stretch>
            <a:fillRect/>
          </a:stretch>
        </p:blipFill>
        <p:spPr>
          <a:xfrm rot="3193559" flipH="1">
            <a:off x="4020625" y="3881342"/>
            <a:ext cx="3470035" cy="3659992"/>
          </a:xfrm>
          <a:prstGeom prst="rect">
            <a:avLst/>
          </a:prstGeom>
        </p:spPr>
      </p:pic>
      <p:sp>
        <p:nvSpPr>
          <p:cNvPr id="24" name="标题 1"/>
          <p:cNvSpPr>
            <a:spLocks noGrp="1"/>
          </p:cNvSpPr>
          <p:nvPr>
            <p:ph type="title" hasCustomPrompt="1"/>
          </p:nvPr>
        </p:nvSpPr>
        <p:spPr>
          <a:xfrm>
            <a:off x="4164569" y="1476146"/>
            <a:ext cx="5156200" cy="929264"/>
          </a:xfrm>
          <a:prstGeom prst="rect">
            <a:avLst/>
          </a:prstGeom>
        </p:spPr>
        <p:txBody>
          <a:bodyPr/>
          <a:lstStyle>
            <a:lvl1pPr algn="l">
              <a:defRPr sz="4800" b="1">
                <a:solidFill>
                  <a:srgbClr val="5F5F5F"/>
                </a:solidFill>
                <a:latin typeface="+mn-ea"/>
                <a:ea typeface="+mn-ea"/>
              </a:defRPr>
            </a:lvl1pPr>
          </a:lstStyle>
          <a:p>
            <a:r>
              <a:rPr lang="zh-CN" altLang="en-US" smtClean="0"/>
              <a:t>请输入标题</a:t>
            </a:r>
            <a:endParaRPr lang="zh-CN" altLang="en-US"/>
          </a:p>
        </p:txBody>
      </p:sp>
      <p:sp>
        <p:nvSpPr>
          <p:cNvPr id="33" name="文本占位符 32"/>
          <p:cNvSpPr>
            <a:spLocks noGrp="1"/>
          </p:cNvSpPr>
          <p:nvPr>
            <p:ph type="body" sz="quarter" idx="10" hasCustomPrompt="1"/>
          </p:nvPr>
        </p:nvSpPr>
        <p:spPr>
          <a:xfrm>
            <a:off x="4165600" y="2413125"/>
            <a:ext cx="5156200" cy="1320868"/>
          </a:xfrm>
          <a:prstGeom prst="rect">
            <a:avLst/>
          </a:prstGeom>
        </p:spPr>
        <p:txBody>
          <a:bodyPr/>
          <a:lstStyle>
            <a:lvl1pPr marL="0" indent="0">
              <a:buNone/>
              <a:defRPr sz="3200" b="1">
                <a:solidFill>
                  <a:schemeClr val="bg1">
                    <a:lumMod val="50000"/>
                  </a:schemeClr>
                </a:solidFill>
                <a:latin typeface="+mn-ea"/>
                <a:ea typeface="+mn-ea"/>
              </a:defRPr>
            </a:lvl1pPr>
          </a:lstStyle>
          <a:p>
            <a:pPr lvl="0"/>
            <a:r>
              <a:rPr lang="zh-CN" altLang="en-US" smtClean="0"/>
              <a:t>请输入副标题</a:t>
            </a:r>
            <a:endParaRPr lang="zh-CN" altLang="en-US"/>
          </a:p>
        </p:txBody>
      </p:sp>
      <p:sp>
        <p:nvSpPr>
          <p:cNvPr id="34" name="文本占位符 32"/>
          <p:cNvSpPr>
            <a:spLocks noGrp="1"/>
          </p:cNvSpPr>
          <p:nvPr>
            <p:ph type="body" sz="quarter" idx="11" hasCustomPrompt="1"/>
          </p:nvPr>
        </p:nvSpPr>
        <p:spPr>
          <a:xfrm>
            <a:off x="3177541" y="5969308"/>
            <a:ext cx="5458457" cy="609631"/>
          </a:xfrm>
          <a:prstGeom prst="rect">
            <a:avLst/>
          </a:prstGeom>
        </p:spPr>
        <p:txBody>
          <a:bodyPr/>
          <a:lstStyle>
            <a:lvl1pPr marL="0" indent="0" algn="ctr">
              <a:buNone/>
              <a:defRPr sz="1735" b="0">
                <a:solidFill>
                  <a:schemeClr val="bg1">
                    <a:lumMod val="50000"/>
                  </a:schemeClr>
                </a:solidFill>
                <a:latin typeface="+mn-ea"/>
                <a:ea typeface="+mn-ea"/>
              </a:defRPr>
            </a:lvl1pPr>
          </a:lstStyle>
          <a:p>
            <a:pPr lvl="0"/>
            <a:r>
              <a:rPr lang="zh-CN" altLang="en-US" smtClean="0"/>
              <a:t>国内领先的推送技术服务商</a:t>
            </a:r>
            <a:endParaRPr lang="zh-CN" altLang="en-US"/>
          </a:p>
        </p:txBody>
      </p:sp>
      <p:sp>
        <p:nvSpPr>
          <p:cNvPr id="6" name="文本占位符 32"/>
          <p:cNvSpPr>
            <a:spLocks noGrp="1"/>
          </p:cNvSpPr>
          <p:nvPr>
            <p:ph type="body" sz="quarter" idx="12" hasCustomPrompt="1"/>
          </p:nvPr>
        </p:nvSpPr>
        <p:spPr>
          <a:xfrm>
            <a:off x="3177541" y="5406522"/>
            <a:ext cx="5458457" cy="609631"/>
          </a:xfrm>
          <a:prstGeom prst="rect">
            <a:avLst/>
          </a:prstGeom>
        </p:spPr>
        <p:txBody>
          <a:bodyPr/>
          <a:lstStyle>
            <a:lvl1pPr marL="0" indent="0" algn="ctr">
              <a:buNone/>
              <a:defRPr sz="1735" b="0">
                <a:solidFill>
                  <a:srgbClr val="00A0E9"/>
                </a:solidFill>
                <a:latin typeface="+mn-ea"/>
                <a:ea typeface="+mn-ea"/>
              </a:defRPr>
            </a:lvl1pPr>
          </a:lstStyle>
          <a:p>
            <a:pPr lvl="0"/>
            <a:r>
              <a:rPr lang="zh-CN" altLang="en-US" smtClean="0"/>
              <a:t>主讲人：</a:t>
            </a:r>
            <a:r>
              <a:rPr lang="en-US" altLang="zh-CN" smtClean="0"/>
              <a:t>xxx</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8_标题和内容">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rcRect l="7378" r="9331"/>
          <a:stretch>
            <a:fillRect/>
          </a:stretch>
        </p:blipFill>
        <p:spPr bwMode="auto">
          <a:xfrm>
            <a:off x="0" y="0"/>
            <a:ext cx="12192000" cy="6858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440" y="221955"/>
            <a:ext cx="1129721" cy="335920"/>
          </a:xfrm>
          <a:prstGeom prst="rect">
            <a:avLst/>
          </a:prstGeom>
          <a:effectLst/>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rcRect l="7378" r="9331"/>
          <a:stretch>
            <a:fillRect/>
          </a:stretch>
        </p:blipFill>
        <p:spPr bwMode="auto">
          <a:xfrm>
            <a:off x="0" y="0"/>
            <a:ext cx="12192000" cy="6858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440" y="221955"/>
            <a:ext cx="1129721" cy="335920"/>
          </a:xfrm>
          <a:prstGeom prst="rect">
            <a:avLst/>
          </a:prstGeom>
          <a:effectLst/>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rcRect l="7378" r="9331"/>
          <a:stretch>
            <a:fillRect/>
          </a:stretch>
        </p:blipFill>
        <p:spPr bwMode="auto">
          <a:xfrm>
            <a:off x="0" y="0"/>
            <a:ext cx="12192000" cy="6858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440" y="221955"/>
            <a:ext cx="1129721" cy="335920"/>
          </a:xfrm>
          <a:prstGeom prst="rect">
            <a:avLst/>
          </a:prstGeom>
          <a:effectLst/>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rcRect l="7378" r="9331"/>
          <a:stretch>
            <a:fillRect/>
          </a:stretch>
        </p:blipFill>
        <p:spPr bwMode="auto">
          <a:xfrm>
            <a:off x="0" y="0"/>
            <a:ext cx="12192000" cy="6858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440" y="221955"/>
            <a:ext cx="1129721" cy="335920"/>
          </a:xfrm>
          <a:prstGeom prst="rect">
            <a:avLst/>
          </a:prstGeom>
          <a:effectLst/>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6" name="标题 1"/>
          <p:cNvSpPr>
            <a:spLocks noGrp="1"/>
          </p:cNvSpPr>
          <p:nvPr>
            <p:ph type="title" hasCustomPrompt="1"/>
          </p:nvPr>
        </p:nvSpPr>
        <p:spPr>
          <a:xfrm>
            <a:off x="5512887" y="1476146"/>
            <a:ext cx="5156200" cy="929264"/>
          </a:xfrm>
          <a:prstGeom prst="rect">
            <a:avLst/>
          </a:prstGeom>
        </p:spPr>
        <p:txBody>
          <a:bodyPr/>
          <a:lstStyle>
            <a:lvl1pPr algn="l">
              <a:defRPr sz="4800" b="1" baseline="0">
                <a:solidFill>
                  <a:schemeClr val="tx1">
                    <a:lumMod val="75000"/>
                    <a:lumOff val="25000"/>
                  </a:schemeClr>
                </a:solidFill>
                <a:latin typeface="微软雅黑" charset="-122"/>
                <a:ea typeface="微软雅黑" charset="-122"/>
              </a:defRPr>
            </a:lvl1pPr>
          </a:lstStyle>
          <a:p>
            <a:r>
              <a:rPr lang="zh-CN" altLang="en-US" dirty="0" smtClean="0"/>
              <a:t>请输入标题</a:t>
            </a:r>
            <a:endParaRPr lang="zh-CN" altLang="en-US" dirty="0"/>
          </a:p>
        </p:txBody>
      </p:sp>
      <p:sp>
        <p:nvSpPr>
          <p:cNvPr id="7" name="文本占位符 32"/>
          <p:cNvSpPr>
            <a:spLocks noGrp="1"/>
          </p:cNvSpPr>
          <p:nvPr>
            <p:ph type="body" sz="quarter" idx="10" hasCustomPrompt="1"/>
          </p:nvPr>
        </p:nvSpPr>
        <p:spPr>
          <a:xfrm>
            <a:off x="5513917" y="2413125"/>
            <a:ext cx="5156200" cy="1320868"/>
          </a:xfrm>
          <a:prstGeom prst="rect">
            <a:avLst/>
          </a:prstGeom>
        </p:spPr>
        <p:txBody>
          <a:bodyPr/>
          <a:lstStyle>
            <a:lvl1pPr marL="0" indent="0">
              <a:buNone/>
              <a:defRPr sz="3200" b="1">
                <a:solidFill>
                  <a:schemeClr val="tx1">
                    <a:lumMod val="50000"/>
                    <a:lumOff val="50000"/>
                  </a:schemeClr>
                </a:solidFill>
                <a:latin typeface="微软雅黑" charset="-122"/>
                <a:ea typeface="微软雅黑" charset="-122"/>
              </a:defRPr>
            </a:lvl1pPr>
          </a:lstStyle>
          <a:p>
            <a:pPr lvl="0"/>
            <a:r>
              <a:rPr lang="zh-CN" altLang="en-US" dirty="0" smtClean="0"/>
              <a:t>请输入副标题</a:t>
            </a:r>
            <a:endParaRPr lang="zh-CN" altLang="en-US" dirty="0"/>
          </a:p>
        </p:txBody>
      </p:sp>
      <p:pic>
        <p:nvPicPr>
          <p:cNvPr id="4" name="图片 3"/>
          <p:cNvPicPr>
            <a:picLocks noChangeAspect="1"/>
          </p:cNvPicPr>
          <p:nvPr/>
        </p:nvPicPr>
        <p:blipFill>
          <a:blip r:embed="rId2">
            <a:duotone>
              <a:prstClr val="black"/>
              <a:srgbClr val="7030A0">
                <a:tint val="45000"/>
                <a:satMod val="400000"/>
              </a:srgbClr>
            </a:duotone>
            <a:extLst>
              <a:ext uri="{BEBA8EAE-BF5A-486C-A8C5-ECC9F3942E4B}">
                <a14:imgProps xmlns:a14="http://schemas.microsoft.com/office/drawing/2010/main">
                  <a14:imgLayer r:embed="rId3">
                    <a14:imgEffect>
                      <a14:saturation sat="3000"/>
                    </a14:imgEffect>
                  </a14:imgLayer>
                </a14:imgProps>
              </a:ext>
              <a:ext uri="{28A0092B-C50C-407E-A947-70E740481C1C}">
                <a14:useLocalDpi xmlns:a14="http://schemas.microsoft.com/office/drawing/2010/main" val="0"/>
              </a:ext>
            </a:extLst>
          </a:blip>
          <a:stretch>
            <a:fillRect/>
          </a:stretch>
        </p:blipFill>
        <p:spPr>
          <a:xfrm rot="3193559" flipH="1">
            <a:off x="4171752" y="3196541"/>
            <a:ext cx="3470035" cy="3659992"/>
          </a:xfrm>
          <a:prstGeom prst="rect">
            <a:avLst/>
          </a:prstGeom>
        </p:spPr>
      </p:pic>
      <p:sp>
        <p:nvSpPr>
          <p:cNvPr id="5" name="文本占位符 32"/>
          <p:cNvSpPr>
            <a:spLocks noGrp="1"/>
          </p:cNvSpPr>
          <p:nvPr>
            <p:ph type="body" sz="quarter" idx="12" hasCustomPrompt="1"/>
          </p:nvPr>
        </p:nvSpPr>
        <p:spPr>
          <a:xfrm>
            <a:off x="3177541" y="5406522"/>
            <a:ext cx="5458457" cy="609631"/>
          </a:xfrm>
          <a:prstGeom prst="rect">
            <a:avLst/>
          </a:prstGeom>
        </p:spPr>
        <p:txBody>
          <a:bodyPr/>
          <a:lstStyle>
            <a:lvl1pPr marL="0" indent="0" algn="ctr">
              <a:buNone/>
              <a:defRPr sz="1865" b="0">
                <a:solidFill>
                  <a:srgbClr val="8D71B4"/>
                </a:solidFill>
                <a:latin typeface="微软雅黑" charset="-122"/>
                <a:ea typeface="微软雅黑" charset="-122"/>
              </a:defRPr>
            </a:lvl1pPr>
          </a:lstStyle>
          <a:p>
            <a:pPr lvl="0"/>
            <a:r>
              <a:rPr lang="zh-CN" altLang="en-US" dirty="0" smtClean="0"/>
              <a:t>主讲人：</a:t>
            </a:r>
            <a:r>
              <a:rPr lang="en-US" altLang="zh-CN" dirty="0" smtClean="0"/>
              <a:t>xxx</a:t>
            </a:r>
            <a:endParaRPr lang="zh-CN" altLang="en-US" dirty="0"/>
          </a:p>
        </p:txBody>
      </p:sp>
      <p:sp>
        <p:nvSpPr>
          <p:cNvPr id="8" name="文本占位符 32"/>
          <p:cNvSpPr>
            <a:spLocks noGrp="1"/>
          </p:cNvSpPr>
          <p:nvPr>
            <p:ph type="body" sz="quarter" idx="11" hasCustomPrompt="1"/>
          </p:nvPr>
        </p:nvSpPr>
        <p:spPr>
          <a:xfrm>
            <a:off x="3177541" y="5969308"/>
            <a:ext cx="5458457" cy="609631"/>
          </a:xfrm>
          <a:prstGeom prst="rect">
            <a:avLst/>
          </a:prstGeom>
        </p:spPr>
        <p:txBody>
          <a:bodyPr/>
          <a:lstStyle>
            <a:lvl1pPr marL="0" indent="0" algn="ctr">
              <a:buNone/>
              <a:defRPr sz="1735" b="0">
                <a:solidFill>
                  <a:schemeClr val="tx1">
                    <a:lumMod val="65000"/>
                    <a:lumOff val="35000"/>
                  </a:schemeClr>
                </a:solidFill>
                <a:latin typeface="微软雅黑" charset="-122"/>
                <a:ea typeface="微软雅黑" charset="-122"/>
              </a:defRPr>
            </a:lvl1pPr>
          </a:lstStyle>
          <a:p>
            <a:r>
              <a:rPr lang="zh-CN" altLang="en-US" sz="1300" dirty="0" smtClean="0">
                <a:latin typeface="方正兰亭黑简体" panose="02000000000000000000" pitchFamily="2" charset="-122"/>
                <a:ea typeface="方正兰亭黑简体" panose="02000000000000000000" pitchFamily="2" charset="-122"/>
              </a:rPr>
              <a:t>基于大数据的场景化移动营销平台</a:t>
            </a:r>
            <a:endParaRPr lang="zh-CN" altLang="en-US" sz="1300" dirty="0">
              <a:latin typeface="方正兰亭黑简体" panose="02000000000000000000" pitchFamily="2" charset="-122"/>
              <a:ea typeface="方正兰亭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8_自定义版式">
    <p:spTree>
      <p:nvGrpSpPr>
        <p:cNvPr id="1" name=""/>
        <p:cNvGrpSpPr/>
        <p:nvPr/>
      </p:nvGrpSpPr>
      <p:grpSpPr>
        <a:xfrm>
          <a:off x="0" y="0"/>
          <a:ext cx="0" cy="0"/>
          <a:chOff x="0" y="0"/>
          <a:chExt cx="0" cy="0"/>
        </a:xfrm>
      </p:grpSpPr>
      <p:grpSp>
        <p:nvGrpSpPr>
          <p:cNvPr id="2" name="Group 53"/>
          <p:cNvGrpSpPr/>
          <p:nvPr/>
        </p:nvGrpSpPr>
        <p:grpSpPr>
          <a:xfrm>
            <a:off x="4095736" y="323867"/>
            <a:ext cx="4001944" cy="382081"/>
            <a:chOff x="3071802" y="242887"/>
            <a:chExt cx="3001458" cy="286546"/>
          </a:xfrm>
        </p:grpSpPr>
        <p:cxnSp>
          <p:nvCxnSpPr>
            <p:cNvPr id="51"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55" name="文本占位符 54"/>
          <p:cNvSpPr>
            <a:spLocks noGrp="1"/>
          </p:cNvSpPr>
          <p:nvPr>
            <p:ph type="body" sz="quarter" idx="11" hasCustomPrompt="1"/>
          </p:nvPr>
        </p:nvSpPr>
        <p:spPr>
          <a:xfrm>
            <a:off x="1671600" y="5614985"/>
            <a:ext cx="2290800" cy="557533"/>
          </a:xfrm>
          <a:prstGeom prst="rect">
            <a:avLst/>
          </a:prstGeom>
        </p:spPr>
        <p:txBody>
          <a:bodyPr/>
          <a:lstStyle>
            <a:lvl1pPr marL="0" indent="0" algn="l">
              <a:buNone/>
              <a:defRPr sz="1865">
                <a:solidFill>
                  <a:schemeClr val="bg1">
                    <a:lumMod val="50000"/>
                  </a:schemeClr>
                </a:solidFill>
                <a:latin typeface="+mn-ea"/>
                <a:ea typeface="+mn-ea"/>
              </a:defRPr>
            </a:lvl1pPr>
          </a:lstStyle>
          <a:p>
            <a:pPr lvl="0"/>
            <a:r>
              <a:rPr kumimoji="0" lang="zh-CN" altLang="en-US" sz="1260" dirty="0" smtClean="0">
                <a:solidFill>
                  <a:schemeClr val="bg1">
                    <a:lumMod val="50000"/>
                  </a:schemeClr>
                </a:solidFill>
                <a:latin typeface="+mn-ea"/>
                <a:ea typeface="+mn-ea"/>
              </a:rPr>
              <a:t>正文内容（一级）</a:t>
            </a:r>
            <a:endParaRPr lang="zh-CN" altLang="en-US" dirty="0"/>
          </a:p>
        </p:txBody>
      </p:sp>
      <p:sp>
        <p:nvSpPr>
          <p:cNvPr id="9" name="文本占位符 54"/>
          <p:cNvSpPr>
            <a:spLocks noGrp="1"/>
          </p:cNvSpPr>
          <p:nvPr>
            <p:ph type="body" sz="quarter" idx="16"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40992" y="5969311"/>
            <a:ext cx="1546213" cy="696963"/>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269"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6_自定义版式">
    <p:spTree>
      <p:nvGrpSpPr>
        <p:cNvPr id="1" name=""/>
        <p:cNvGrpSpPr/>
        <p:nvPr/>
      </p:nvGrpSpPr>
      <p:grpSpPr>
        <a:xfrm>
          <a:off x="0" y="0"/>
          <a:ext cx="0" cy="0"/>
          <a:chOff x="0" y="0"/>
          <a:chExt cx="0" cy="0"/>
        </a:xfrm>
      </p:grpSpPr>
      <p:sp>
        <p:nvSpPr>
          <p:cNvPr id="55" name="文本占位符 54"/>
          <p:cNvSpPr>
            <a:spLocks noGrp="1"/>
          </p:cNvSpPr>
          <p:nvPr>
            <p:ph type="body" sz="quarter" idx="11"/>
          </p:nvPr>
        </p:nvSpPr>
        <p:spPr>
          <a:xfrm>
            <a:off x="1671600" y="5614985"/>
            <a:ext cx="1803399" cy="391126"/>
          </a:xfrm>
          <a:prstGeom prst="rect">
            <a:avLst/>
          </a:prstGeom>
        </p:spPr>
        <p:txBody>
          <a:bodyPr/>
          <a:lstStyle>
            <a:lvl1pPr marL="0" indent="0" algn="l">
              <a:buNone/>
              <a:defRPr sz="1465">
                <a:solidFill>
                  <a:schemeClr val="bg1">
                    <a:lumMod val="50000"/>
                  </a:schemeClr>
                </a:solidFill>
                <a:latin typeface="+mn-ea"/>
                <a:ea typeface="+mn-ea"/>
              </a:defRPr>
            </a:lvl1pPr>
          </a:lstStyle>
          <a:p>
            <a:pPr lvl="0"/>
            <a:r>
              <a:rPr lang="zh-CN" altLang="en-US" smtClean="0"/>
              <a:t>单击此处编辑母版文本样式</a:t>
            </a:r>
            <a:endParaRPr lang="zh-CN" altLang="en-US" smtClean="0"/>
          </a:p>
        </p:txBody>
      </p:sp>
      <p:sp>
        <p:nvSpPr>
          <p:cNvPr id="9" name="文本占位符 54"/>
          <p:cNvSpPr>
            <a:spLocks noGrp="1"/>
          </p:cNvSpPr>
          <p:nvPr>
            <p:ph type="body" sz="quarter" idx="16"/>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单击此处编辑母版文本样式</a:t>
            </a:r>
            <a:endParaRPr lang="zh-CN" altLang="en-US" smtClean="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421"/>
            <a:ext cx="9144000" cy="238772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223"/>
            <a:ext cx="9144000" cy="165584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678"/>
            <a:ext cx="2743200" cy="365144"/>
          </a:xfrm>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a:xfrm>
            <a:off x="4038600" y="6356678"/>
            <a:ext cx="4114800" cy="365144"/>
          </a:xfrm>
        </p:spPr>
        <p:txBody>
          <a:bodyPr/>
          <a:lstStyle/>
          <a:p>
            <a:endParaRPr lang="zh-CN" altLang="en-US"/>
          </a:p>
        </p:txBody>
      </p:sp>
      <p:sp>
        <p:nvSpPr>
          <p:cNvPr id="6" name="灯片编号占位符 5"/>
          <p:cNvSpPr>
            <a:spLocks noGrp="1"/>
          </p:cNvSpPr>
          <p:nvPr>
            <p:ph type="sldNum" sz="quarter" idx="12"/>
          </p:nvPr>
        </p:nvSpPr>
        <p:spPr>
          <a:xfrm>
            <a:off x="8610600" y="6356678"/>
            <a:ext cx="2743200" cy="365144"/>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678"/>
            <a:ext cx="2743200" cy="365144"/>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678"/>
            <a:ext cx="4114800" cy="365144"/>
          </a:xfrm>
        </p:spPr>
        <p:txBody>
          <a:bodyPr/>
          <a:lstStyle/>
          <a:p>
            <a:endParaRPr lang="zh-CN" altLang="en-US"/>
          </a:p>
        </p:txBody>
      </p:sp>
      <p:sp>
        <p:nvSpPr>
          <p:cNvPr id="4" name="灯片编号占位符 3"/>
          <p:cNvSpPr>
            <a:spLocks noGrp="1"/>
          </p:cNvSpPr>
          <p:nvPr>
            <p:ph type="sldNum" sz="quarter" idx="12"/>
          </p:nvPr>
        </p:nvSpPr>
        <p:spPr>
          <a:xfrm>
            <a:off x="8610600" y="6356678"/>
            <a:ext cx="2743200" cy="365144"/>
          </a:xfrm>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5" y="0"/>
            <a:ext cx="12188388" cy="6858353"/>
          </a:xfrm>
          <a:prstGeom prst="rect">
            <a:avLst/>
          </a:prstGeom>
        </p:spPr>
      </p:pic>
      <p:sp>
        <p:nvSpPr>
          <p:cNvPr id="54" name="文本占位符 53"/>
          <p:cNvSpPr>
            <a:spLocks noGrp="1"/>
          </p:cNvSpPr>
          <p:nvPr>
            <p:ph type="body" sz="quarter" idx="11" hasCustomPrompt="1"/>
          </p:nvPr>
        </p:nvSpPr>
        <p:spPr>
          <a:xfrm>
            <a:off x="4550531" y="4140414"/>
            <a:ext cx="3090939" cy="687571"/>
          </a:xfrm>
          <a:prstGeom prst="rect">
            <a:avLst/>
          </a:prstGeom>
        </p:spPr>
        <p:txBody>
          <a:bodyPr/>
          <a:lstStyle>
            <a:lvl1pPr marL="0" indent="0" algn="ctr">
              <a:buNone/>
              <a:defRPr sz="4265">
                <a:solidFill>
                  <a:schemeClr val="bg1"/>
                </a:solidFill>
                <a:latin typeface="+mn-ea"/>
                <a:ea typeface="+mn-ea"/>
              </a:defRPr>
            </a:lvl1pPr>
          </a:lstStyle>
          <a:p>
            <a:pPr lvl="0"/>
            <a:r>
              <a:rPr lang="zh-CN" altLang="en-US" dirty="0" smtClean="0"/>
              <a:t>章节大标题</a:t>
            </a:r>
            <a:endParaRPr lang="zh-CN" altLang="en-US" dirty="0"/>
          </a:p>
        </p:txBody>
      </p:sp>
      <p:sp>
        <p:nvSpPr>
          <p:cNvPr id="67" name="文本占位符 54"/>
          <p:cNvSpPr>
            <a:spLocks noGrp="1"/>
          </p:cNvSpPr>
          <p:nvPr>
            <p:ph type="body" sz="quarter" idx="17" hasCustomPrompt="1"/>
          </p:nvPr>
        </p:nvSpPr>
        <p:spPr>
          <a:xfrm>
            <a:off x="4408336" y="4976690"/>
            <a:ext cx="3375328" cy="772091"/>
          </a:xfrm>
          <a:prstGeom prst="rect">
            <a:avLst/>
          </a:prstGeom>
        </p:spPr>
        <p:txBody>
          <a:bodyPr/>
          <a:lstStyle>
            <a:lvl1pPr marL="0" indent="0" algn="ctr">
              <a:lnSpc>
                <a:spcPct val="150000"/>
              </a:lnSpc>
              <a:buNone/>
              <a:defRPr sz="1465">
                <a:solidFill>
                  <a:schemeClr val="bg1"/>
                </a:solidFill>
                <a:latin typeface="+mn-ea"/>
                <a:ea typeface="+mn-ea"/>
              </a:defRPr>
            </a:lvl1pPr>
          </a:lstStyle>
          <a:p>
            <a:pPr lvl="0"/>
            <a:r>
              <a:rPr lang="zh-CN" altLang="en-US" dirty="0" smtClean="0"/>
              <a:t>正文二级内容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70" name="Rectangle 45"/>
          <p:cNvSpPr/>
          <p:nvPr/>
        </p:nvSpPr>
        <p:spPr>
          <a:xfrm>
            <a:off x="8198059" y="1563995"/>
            <a:ext cx="2786743" cy="4361587"/>
          </a:xfrm>
          <a:prstGeom prst="rect">
            <a:avLst/>
          </a:prstGeom>
          <a:solidFill>
            <a:srgbClr val="00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ea"/>
              <a:ea typeface="+mn-ea"/>
            </a:endParaRPr>
          </a:p>
        </p:txBody>
      </p:sp>
      <p:sp>
        <p:nvSpPr>
          <p:cNvPr id="69" name="Rectangle 45"/>
          <p:cNvSpPr/>
          <p:nvPr/>
        </p:nvSpPr>
        <p:spPr>
          <a:xfrm>
            <a:off x="1004000" y="1563995"/>
            <a:ext cx="2786743" cy="4361587"/>
          </a:xfrm>
          <a:prstGeom prst="rect">
            <a:avLst/>
          </a:prstGeom>
          <a:solidFill>
            <a:srgbClr val="00A0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ea"/>
              <a:ea typeface="+mn-ea"/>
            </a:endParaRPr>
          </a:p>
        </p:txBody>
      </p:sp>
      <p:grpSp>
        <p:nvGrpSpPr>
          <p:cNvPr id="2" name="Group 53"/>
          <p:cNvGrpSpPr/>
          <p:nvPr/>
        </p:nvGrpSpPr>
        <p:grpSpPr>
          <a:xfrm>
            <a:off x="4095736" y="323867"/>
            <a:ext cx="4001944" cy="382081"/>
            <a:chOff x="3071802" y="242887"/>
            <a:chExt cx="3001458" cy="286546"/>
          </a:xfrm>
        </p:grpSpPr>
        <p:cxnSp>
          <p:nvCxnSpPr>
            <p:cNvPr id="51"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4"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53" name="Rectangle 45"/>
          <p:cNvSpPr/>
          <p:nvPr/>
        </p:nvSpPr>
        <p:spPr>
          <a:xfrm>
            <a:off x="4601029" y="1563995"/>
            <a:ext cx="2786743" cy="4361587"/>
          </a:xfrm>
          <a:prstGeom prst="rect">
            <a:avLst/>
          </a:prstGeom>
          <a:solidFill>
            <a:srgbClr val="1A7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ea"/>
              <a:ea typeface="+mn-ea"/>
            </a:endParaRPr>
          </a:p>
        </p:txBody>
      </p:sp>
      <p:sp>
        <p:nvSpPr>
          <p:cNvPr id="10" name="文本占位符 9"/>
          <p:cNvSpPr>
            <a:spLocks noGrp="1"/>
          </p:cNvSpPr>
          <p:nvPr>
            <p:ph type="body" sz="quarter" idx="11" hasCustomPrompt="1"/>
          </p:nvPr>
        </p:nvSpPr>
        <p:spPr>
          <a:xfrm>
            <a:off x="1236133" y="1896762"/>
            <a:ext cx="2336800" cy="3259704"/>
          </a:xfrm>
          <a:prstGeom prst="rect">
            <a:avLst/>
          </a:prstGeom>
        </p:spPr>
        <p:txBody>
          <a:bodyPr/>
          <a:lstStyle>
            <a:lvl1pPr marL="0" marR="0" indent="0" algn="l" defTabSz="914400" rtl="0" eaLnBrk="1" fontAlgn="auto" latinLnBrk="0" hangingPunct="1">
              <a:lnSpc>
                <a:spcPct val="150000"/>
              </a:lnSpc>
              <a:spcBef>
                <a:spcPts val="130"/>
              </a:spcBef>
              <a:spcAft>
                <a:spcPts val="0"/>
              </a:spcAft>
              <a:buClrTx/>
              <a:buSzTx/>
              <a:buFont typeface="Wingdings" panose="05000000000000000000" pitchFamily="2" charset="2"/>
              <a:buNone/>
              <a:defRPr sz="1465" baseline="0">
                <a:solidFill>
                  <a:schemeClr val="bg1"/>
                </a:solidFill>
                <a:latin typeface="+mn-ea"/>
                <a:ea typeface="+mn-ea"/>
              </a:defRPr>
            </a:lvl1pPr>
          </a:lstStyle>
          <a:p>
            <a:pPr lvl="0"/>
            <a:r>
              <a:rPr lang="zh-CN" altLang="en-US" smtClean="0"/>
              <a:t>正文二级内容</a:t>
            </a:r>
            <a:endParaRPr lang="zh-CN" altLang="en-US"/>
          </a:p>
        </p:txBody>
      </p:sp>
      <p:sp>
        <p:nvSpPr>
          <p:cNvPr id="73" name="文本占位符 9"/>
          <p:cNvSpPr>
            <a:spLocks noGrp="1"/>
          </p:cNvSpPr>
          <p:nvPr>
            <p:ph type="body" sz="quarter" idx="12" hasCustomPrompt="1"/>
          </p:nvPr>
        </p:nvSpPr>
        <p:spPr>
          <a:xfrm>
            <a:off x="4823339" y="1896762"/>
            <a:ext cx="2336800" cy="3259704"/>
          </a:xfrm>
          <a:prstGeom prst="rect">
            <a:avLst/>
          </a:prstGeom>
        </p:spPr>
        <p:txBody>
          <a:bodyPr/>
          <a:lstStyle>
            <a:lvl1pPr marL="0" marR="0" indent="0" algn="l" defTabSz="914400" rtl="0" eaLnBrk="1" fontAlgn="auto" latinLnBrk="0" hangingPunct="1">
              <a:lnSpc>
                <a:spcPct val="150000"/>
              </a:lnSpc>
              <a:spcBef>
                <a:spcPts val="130"/>
              </a:spcBef>
              <a:spcAft>
                <a:spcPts val="0"/>
              </a:spcAft>
              <a:buClrTx/>
              <a:buSzTx/>
              <a:buFont typeface="Wingdings" panose="05000000000000000000" pitchFamily="2" charset="2"/>
              <a:buNone/>
              <a:defRPr sz="1465" baseline="0">
                <a:solidFill>
                  <a:schemeClr val="bg1"/>
                </a:solidFill>
                <a:latin typeface="+mn-ea"/>
                <a:ea typeface="+mn-ea"/>
              </a:defRPr>
            </a:lvl1pPr>
          </a:lstStyle>
          <a:p>
            <a:pPr marL="0" indent="0" eaLnBrk="1" hangingPunct="1">
              <a:lnSpc>
                <a:spcPct val="150000"/>
              </a:lnSpc>
              <a:buFont typeface="Wingdings" panose="05000000000000000000" pitchFamily="2" charset="2"/>
              <a:buNone/>
            </a:pPr>
            <a:r>
              <a:rPr lang="zh-CN" altLang="en-US" sz="1100" smtClean="0">
                <a:solidFill>
                  <a:schemeClr val="bg1">
                    <a:lumMod val="95000"/>
                  </a:schemeClr>
                </a:solidFill>
                <a:latin typeface="+mn-ea"/>
                <a:ea typeface="+mn-ea"/>
              </a:rPr>
              <a:t>正文二级内容</a:t>
            </a:r>
            <a:endParaRPr lang="en-US" altLang="zh-CN" sz="1100" dirty="0">
              <a:solidFill>
                <a:schemeClr val="bg1">
                  <a:lumMod val="95000"/>
                </a:schemeClr>
              </a:solidFill>
              <a:latin typeface="+mn-ea"/>
              <a:ea typeface="+mn-ea"/>
            </a:endParaRPr>
          </a:p>
        </p:txBody>
      </p:sp>
      <p:sp>
        <p:nvSpPr>
          <p:cNvPr id="74" name="文本占位符 9"/>
          <p:cNvSpPr>
            <a:spLocks noGrp="1"/>
          </p:cNvSpPr>
          <p:nvPr>
            <p:ph type="body" sz="quarter" idx="13" hasCustomPrompt="1"/>
          </p:nvPr>
        </p:nvSpPr>
        <p:spPr>
          <a:xfrm>
            <a:off x="8423029" y="1902562"/>
            <a:ext cx="2336800" cy="3253904"/>
          </a:xfrm>
          <a:prstGeom prst="rect">
            <a:avLst/>
          </a:prstGeom>
        </p:spPr>
        <p:txBody>
          <a:bodyPr/>
          <a:lstStyle>
            <a:lvl1pPr marL="0" marR="0" indent="0" algn="l" defTabSz="914400" rtl="0" eaLnBrk="1" fontAlgn="auto" latinLnBrk="0" hangingPunct="1">
              <a:lnSpc>
                <a:spcPct val="150000"/>
              </a:lnSpc>
              <a:spcBef>
                <a:spcPts val="0"/>
              </a:spcBef>
              <a:spcAft>
                <a:spcPts val="0"/>
              </a:spcAft>
              <a:buClrTx/>
              <a:buSzTx/>
              <a:buFont typeface="Wingdings" panose="05000000000000000000" pitchFamily="2" charset="2"/>
              <a:buNone/>
              <a:defRPr sz="1465" baseline="0">
                <a:solidFill>
                  <a:schemeClr val="bg1"/>
                </a:solidFill>
                <a:latin typeface="+mn-ea"/>
                <a:ea typeface="+mn-ea"/>
              </a:defRPr>
            </a:lvl1pPr>
          </a:lstStyle>
          <a:p>
            <a:pPr marL="0" marR="0" indent="0" algn="l" defTabSz="914400" rtl="0" eaLnBrk="1" fontAlgn="auto" latinLnBrk="0" hangingPunct="1">
              <a:lnSpc>
                <a:spcPct val="150000"/>
              </a:lnSpc>
              <a:spcBef>
                <a:spcPts val="0"/>
              </a:spcBef>
              <a:spcAft>
                <a:spcPts val="0"/>
              </a:spcAft>
              <a:buClrTx/>
              <a:buSzTx/>
              <a:buFont typeface="Wingdings" panose="05000000000000000000" pitchFamily="2" charset="2"/>
              <a:buNone/>
              <a:defRPr/>
            </a:pPr>
            <a:r>
              <a:rPr lang="zh-CN" altLang="en-US" sz="1100" smtClean="0">
                <a:solidFill>
                  <a:schemeClr val="bg1">
                    <a:lumMod val="95000"/>
                  </a:schemeClr>
                </a:solidFill>
                <a:latin typeface="+mn-ea"/>
                <a:ea typeface="+mn-ea"/>
              </a:rPr>
              <a:t>正文二级内容</a:t>
            </a:r>
            <a:endParaRPr lang="en-US" altLang="zh-CN" sz="1100" dirty="0">
              <a:solidFill>
                <a:schemeClr val="bg1">
                  <a:lumMod val="95000"/>
                </a:schemeClr>
              </a:solidFill>
              <a:latin typeface="+mn-ea"/>
              <a:ea typeface="+mn-ea"/>
            </a:endParaRPr>
          </a:p>
        </p:txBody>
      </p:sp>
      <p:sp>
        <p:nvSpPr>
          <p:cNvPr id="13"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grpSp>
        <p:nvGrpSpPr>
          <p:cNvPr id="2" name="Group 53"/>
          <p:cNvGrpSpPr/>
          <p:nvPr/>
        </p:nvGrpSpPr>
        <p:grpSpPr>
          <a:xfrm>
            <a:off x="4095736" y="323867"/>
            <a:ext cx="4001944" cy="382081"/>
            <a:chOff x="3071802" y="242887"/>
            <a:chExt cx="3001458" cy="286546"/>
          </a:xfrm>
        </p:grpSpPr>
        <p:cxnSp>
          <p:nvCxnSpPr>
            <p:cNvPr id="7"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10"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11" name="文本占位符 54"/>
          <p:cNvSpPr>
            <a:spLocks noGrp="1"/>
          </p:cNvSpPr>
          <p:nvPr>
            <p:ph type="body" sz="quarter" idx="11" hasCustomPrompt="1"/>
          </p:nvPr>
        </p:nvSpPr>
        <p:spPr>
          <a:xfrm>
            <a:off x="1422400" y="1498678"/>
            <a:ext cx="9301200" cy="4572236"/>
          </a:xfrm>
          <a:prstGeom prst="rect">
            <a:avLst/>
          </a:prstGeom>
        </p:spPr>
        <p:txBody>
          <a:bodyPr/>
          <a:lstStyle>
            <a:lvl1pPr marL="0" indent="0" algn="l">
              <a:buNone/>
              <a:defRPr sz="1865">
                <a:solidFill>
                  <a:schemeClr val="bg1">
                    <a:lumMod val="50000"/>
                  </a:schemeClr>
                </a:solidFill>
                <a:latin typeface="+mn-ea"/>
                <a:ea typeface="+mn-ea"/>
              </a:defRPr>
            </a:lvl1pPr>
          </a:lstStyle>
          <a:p>
            <a:pPr lvl="0"/>
            <a:r>
              <a:rPr kumimoji="0" lang="zh-CN" altLang="en-US" sz="1260" dirty="0" smtClean="0">
                <a:solidFill>
                  <a:schemeClr val="bg1">
                    <a:lumMod val="50000"/>
                  </a:schemeClr>
                </a:solidFill>
                <a:latin typeface="+mn-ea"/>
                <a:ea typeface="+mn-ea"/>
              </a:rPr>
              <a:t>正文内容（一级）</a:t>
            </a:r>
            <a:endParaRPr lang="zh-CN" altLang="en-US" dirty="0"/>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grpSp>
        <p:nvGrpSpPr>
          <p:cNvPr id="2" name="Group 53"/>
          <p:cNvGrpSpPr/>
          <p:nvPr/>
        </p:nvGrpSpPr>
        <p:grpSpPr>
          <a:xfrm>
            <a:off x="4095736" y="323867"/>
            <a:ext cx="4001944" cy="382081"/>
            <a:chOff x="3071802" y="242887"/>
            <a:chExt cx="3001458" cy="286546"/>
          </a:xfrm>
        </p:grpSpPr>
        <p:cxnSp>
          <p:nvCxnSpPr>
            <p:cNvPr id="51" name="Straight Connector 37"/>
            <p:cNvCxnSpPr/>
            <p:nvPr/>
          </p:nvCxnSpPr>
          <p:spPr>
            <a:xfrm rot="5400000">
              <a:off x="2929060"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46"/>
            <p:cNvCxnSpPr/>
            <p:nvPr/>
          </p:nvCxnSpPr>
          <p:spPr>
            <a:xfrm rot="5400000">
              <a:off x="5929456" y="385629"/>
              <a:ext cx="286546" cy="106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 name="文本占位符 43"/>
          <p:cNvSpPr>
            <a:spLocks noGrp="1"/>
          </p:cNvSpPr>
          <p:nvPr>
            <p:ph type="body" sz="quarter" idx="10" hasCustomPrompt="1"/>
          </p:nvPr>
        </p:nvSpPr>
        <p:spPr>
          <a:xfrm>
            <a:off x="4100200" y="279415"/>
            <a:ext cx="3996064" cy="463575"/>
          </a:xfrm>
          <a:prstGeom prst="rect">
            <a:avLst/>
          </a:prstGeom>
        </p:spPr>
        <p:txBody>
          <a:bodyPr/>
          <a:lstStyle>
            <a:lvl1pPr marL="0" indent="0" algn="ctr">
              <a:buNone/>
              <a:defRPr sz="2665" b="1">
                <a:solidFill>
                  <a:schemeClr val="bg1">
                    <a:lumMod val="50000"/>
                  </a:schemeClr>
                </a:solidFill>
                <a:latin typeface="+mn-ea"/>
                <a:ea typeface="+mn-ea"/>
              </a:defRPr>
            </a:lvl1pPr>
          </a:lstStyle>
          <a:p>
            <a:pPr lvl="0"/>
            <a:r>
              <a:rPr lang="zh-CN" altLang="en-US" smtClean="0"/>
              <a:t>正文一级标题</a:t>
            </a:r>
            <a:endParaRPr lang="zh-CN" altLang="en-US"/>
          </a:p>
        </p:txBody>
      </p:sp>
      <p:sp>
        <p:nvSpPr>
          <p:cNvPr id="55" name="文本占位符 54"/>
          <p:cNvSpPr>
            <a:spLocks noGrp="1"/>
          </p:cNvSpPr>
          <p:nvPr>
            <p:ph type="body" sz="quarter" idx="11" hasCustomPrompt="1"/>
          </p:nvPr>
        </p:nvSpPr>
        <p:spPr>
          <a:xfrm>
            <a:off x="1016000" y="4242019"/>
            <a:ext cx="226986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15" name="文本占位符 54"/>
          <p:cNvSpPr>
            <a:spLocks noGrp="1"/>
          </p:cNvSpPr>
          <p:nvPr>
            <p:ph type="body" sz="quarter" idx="14" hasCustomPrompt="1"/>
          </p:nvPr>
        </p:nvSpPr>
        <p:spPr>
          <a:xfrm>
            <a:off x="4112536" y="850648"/>
            <a:ext cx="3983728" cy="444820"/>
          </a:xfrm>
          <a:prstGeom prst="rect">
            <a:avLst/>
          </a:prstGeom>
        </p:spPr>
        <p:txBody>
          <a:bodyPr/>
          <a:lstStyle>
            <a:lvl1pPr marL="0" indent="0" algn="ctr">
              <a:buNone/>
              <a:defRPr sz="2135">
                <a:solidFill>
                  <a:schemeClr val="bg1">
                    <a:lumMod val="50000"/>
                  </a:schemeClr>
                </a:solidFill>
                <a:latin typeface="+mn-ea"/>
                <a:ea typeface="+mn-ea"/>
              </a:defRPr>
            </a:lvl1pPr>
          </a:lstStyle>
          <a:p>
            <a:pPr lvl="0"/>
            <a:r>
              <a:rPr lang="zh-CN" altLang="en-US" smtClean="0"/>
              <a:t>正文二级标题</a:t>
            </a:r>
            <a:endParaRPr lang="zh-CN" altLang="en-US"/>
          </a:p>
        </p:txBody>
      </p:sp>
      <p:sp>
        <p:nvSpPr>
          <p:cNvPr id="3" name="图片占位符 2"/>
          <p:cNvSpPr>
            <a:spLocks noGrp="1"/>
          </p:cNvSpPr>
          <p:nvPr>
            <p:ph type="pic" sz="quarter" idx="16"/>
          </p:nvPr>
        </p:nvSpPr>
        <p:spPr>
          <a:xfrm>
            <a:off x="1446025" y="2413123"/>
            <a:ext cx="1422400" cy="1349012"/>
          </a:xfrm>
          <a:prstGeom prst="rect">
            <a:avLst/>
          </a:prstGeom>
        </p:spPr>
        <p:txBody>
          <a:bodyPr/>
          <a:lstStyle>
            <a:lvl1pPr>
              <a:defRPr sz="1600">
                <a:latin typeface="+mn-ea"/>
                <a:ea typeface="+mn-ea"/>
              </a:defRPr>
            </a:lvl1pPr>
          </a:lstStyle>
          <a:p>
            <a:endParaRPr lang="zh-CN" altLang="en-US"/>
          </a:p>
        </p:txBody>
      </p:sp>
      <p:cxnSp>
        <p:nvCxnSpPr>
          <p:cNvPr id="23" name="直接连接符 22"/>
          <p:cNvCxnSpPr/>
          <p:nvPr/>
        </p:nvCxnSpPr>
        <p:spPr>
          <a:xfrm>
            <a:off x="3467556" y="1780973"/>
            <a:ext cx="0" cy="4086730"/>
          </a:xfrm>
          <a:prstGeom prst="line">
            <a:avLst/>
          </a:prstGeom>
          <a:ln>
            <a:solidFill>
              <a:srgbClr val="00A0E9"/>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091827" y="1780973"/>
            <a:ext cx="0" cy="4086730"/>
          </a:xfrm>
          <a:prstGeom prst="line">
            <a:avLst/>
          </a:prstGeom>
          <a:ln>
            <a:solidFill>
              <a:srgbClr val="00A0E9"/>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733427" y="1780973"/>
            <a:ext cx="0" cy="4086730"/>
          </a:xfrm>
          <a:prstGeom prst="line">
            <a:avLst/>
          </a:prstGeom>
          <a:ln>
            <a:solidFill>
              <a:srgbClr val="00A0E9"/>
            </a:solidFill>
            <a:prstDash val="sysDot"/>
          </a:ln>
        </p:spPr>
        <p:style>
          <a:lnRef idx="1">
            <a:schemeClr val="accent1"/>
          </a:lnRef>
          <a:fillRef idx="0">
            <a:schemeClr val="accent1"/>
          </a:fillRef>
          <a:effectRef idx="0">
            <a:schemeClr val="accent1"/>
          </a:effectRef>
          <a:fontRef idx="minor">
            <a:schemeClr val="tx1"/>
          </a:fontRef>
        </p:style>
      </p:cxnSp>
      <p:sp>
        <p:nvSpPr>
          <p:cNvPr id="26" name="图片占位符 2"/>
          <p:cNvSpPr>
            <a:spLocks noGrp="1"/>
          </p:cNvSpPr>
          <p:nvPr>
            <p:ph type="pic" sz="quarter" idx="17"/>
          </p:nvPr>
        </p:nvSpPr>
        <p:spPr>
          <a:xfrm>
            <a:off x="4079855" y="3738196"/>
            <a:ext cx="1422400" cy="1349012"/>
          </a:xfrm>
          <a:prstGeom prst="rect">
            <a:avLst/>
          </a:prstGeom>
        </p:spPr>
        <p:txBody>
          <a:bodyPr/>
          <a:lstStyle>
            <a:lvl1pPr>
              <a:defRPr sz="1600">
                <a:latin typeface="+mn-ea"/>
                <a:ea typeface="+mn-ea"/>
              </a:defRPr>
            </a:lvl1pPr>
          </a:lstStyle>
          <a:p>
            <a:endParaRPr lang="zh-CN" altLang="en-US"/>
          </a:p>
        </p:txBody>
      </p:sp>
      <p:sp>
        <p:nvSpPr>
          <p:cNvPr id="27" name="图片占位符 2"/>
          <p:cNvSpPr>
            <a:spLocks noGrp="1"/>
          </p:cNvSpPr>
          <p:nvPr>
            <p:ph type="pic" sz="quarter" idx="18"/>
          </p:nvPr>
        </p:nvSpPr>
        <p:spPr>
          <a:xfrm>
            <a:off x="6673864" y="2413123"/>
            <a:ext cx="1422400" cy="1349012"/>
          </a:xfrm>
          <a:prstGeom prst="rect">
            <a:avLst/>
          </a:prstGeom>
        </p:spPr>
        <p:txBody>
          <a:bodyPr/>
          <a:lstStyle>
            <a:lvl1pPr>
              <a:defRPr sz="1600">
                <a:latin typeface="+mn-ea"/>
                <a:ea typeface="+mn-ea"/>
              </a:defRPr>
            </a:lvl1pPr>
          </a:lstStyle>
          <a:p>
            <a:endParaRPr lang="zh-CN" altLang="en-US"/>
          </a:p>
        </p:txBody>
      </p:sp>
      <p:sp>
        <p:nvSpPr>
          <p:cNvPr id="33" name="图片占位符 2"/>
          <p:cNvSpPr>
            <a:spLocks noGrp="1"/>
          </p:cNvSpPr>
          <p:nvPr>
            <p:ph type="pic" sz="quarter" idx="19"/>
          </p:nvPr>
        </p:nvSpPr>
        <p:spPr>
          <a:xfrm>
            <a:off x="9210267" y="3738196"/>
            <a:ext cx="1422400" cy="1349012"/>
          </a:xfrm>
          <a:prstGeom prst="rect">
            <a:avLst/>
          </a:prstGeom>
        </p:spPr>
        <p:txBody>
          <a:bodyPr/>
          <a:lstStyle>
            <a:lvl1pPr>
              <a:defRPr sz="1600">
                <a:latin typeface="+mn-ea"/>
                <a:ea typeface="+mn-ea"/>
              </a:defRPr>
            </a:lvl1pPr>
          </a:lstStyle>
          <a:p>
            <a:endParaRPr lang="zh-CN" altLang="en-US"/>
          </a:p>
        </p:txBody>
      </p:sp>
      <p:sp>
        <p:nvSpPr>
          <p:cNvPr id="34" name="文本占位符 54"/>
          <p:cNvSpPr>
            <a:spLocks noGrp="1"/>
          </p:cNvSpPr>
          <p:nvPr>
            <p:ph type="body" sz="quarter" idx="20" hasCustomPrompt="1"/>
          </p:nvPr>
        </p:nvSpPr>
        <p:spPr>
          <a:xfrm>
            <a:off x="3653427" y="2413123"/>
            <a:ext cx="226986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35" name="文本占位符 54"/>
          <p:cNvSpPr>
            <a:spLocks noGrp="1"/>
          </p:cNvSpPr>
          <p:nvPr>
            <p:ph type="body" sz="quarter" idx="21" hasCustomPrompt="1"/>
          </p:nvPr>
        </p:nvSpPr>
        <p:spPr>
          <a:xfrm>
            <a:off x="6091828" y="4242019"/>
            <a:ext cx="264160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sp>
        <p:nvSpPr>
          <p:cNvPr id="36" name="文本占位符 54"/>
          <p:cNvSpPr>
            <a:spLocks noGrp="1"/>
          </p:cNvSpPr>
          <p:nvPr>
            <p:ph type="body" sz="quarter" idx="22" hasCustomPrompt="1"/>
          </p:nvPr>
        </p:nvSpPr>
        <p:spPr>
          <a:xfrm>
            <a:off x="8800367" y="2413123"/>
            <a:ext cx="2269860" cy="845189"/>
          </a:xfrm>
          <a:prstGeom prst="rect">
            <a:avLst/>
          </a:prstGeom>
        </p:spPr>
        <p:txBody>
          <a:bodyPr/>
          <a:lstStyle>
            <a:lvl1pPr marL="0" indent="0" algn="ctr">
              <a:lnSpc>
                <a:spcPct val="150000"/>
              </a:lnSpc>
              <a:buNone/>
              <a:defRPr sz="1465">
                <a:solidFill>
                  <a:schemeClr val="bg1">
                    <a:lumMod val="50000"/>
                  </a:schemeClr>
                </a:solidFill>
                <a:latin typeface="+mn-ea"/>
                <a:ea typeface="+mn-ea"/>
              </a:defRPr>
            </a:lvl1pPr>
          </a:lstStyle>
          <a:p>
            <a:pPr lvl="0"/>
            <a:r>
              <a:rPr lang="zh-CN" altLang="en-US" smtClean="0"/>
              <a:t>正文二级内容</a:t>
            </a:r>
            <a:endParaRPr lang="zh-CN" altLang="en-US"/>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23600" y="6099819"/>
            <a:ext cx="1253752" cy="50090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0" Type="http://schemas.openxmlformats.org/officeDocument/2006/relationships/theme" Target="../theme/theme1.xml"/><Relationship Id="rId6" Type="http://schemas.openxmlformats.org/officeDocument/2006/relationships/slideLayout" Target="../slideLayouts/slideLayout6.xml"/><Relationship Id="rId59" Type="http://schemas.openxmlformats.org/officeDocument/2006/relationships/image" Target="../media/image16.png"/><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59" cstate="print">
            <a:extLst>
              <a:ext uri="{28A0092B-C50C-407E-A947-70E740481C1C}">
                <a14:useLocalDpi xmlns:a14="http://schemas.microsoft.com/office/drawing/2010/main" val="0"/>
              </a:ext>
            </a:extLst>
          </a:blip>
          <a:srcRect l="758" t="54312" r="8333"/>
          <a:stretch>
            <a:fillRect/>
          </a:stretch>
        </p:blipFill>
        <p:spPr>
          <a:xfrm>
            <a:off x="0" y="0"/>
            <a:ext cx="12192000" cy="20126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Lst>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hf sldNum="0" hdr="0" ftr="0" dt="0"/>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9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9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9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90204" pitchFamily="34" charset="0"/>
        <a:buChar char="–"/>
        <a:defRPr sz="2665" kern="1200">
          <a:solidFill>
            <a:schemeClr val="tx1"/>
          </a:solidFill>
          <a:latin typeface="+mn-lt"/>
          <a:ea typeface="+mn-ea"/>
          <a:cs typeface="+mn-cs"/>
        </a:defRPr>
      </a:lvl4pPr>
      <a:lvl5pPr marL="2743835" indent="-304800" algn="l" defTabSz="1219200" rtl="0" eaLnBrk="1" latinLnBrk="0" hangingPunct="1">
        <a:spcBef>
          <a:spcPts val="130"/>
        </a:spcBef>
        <a:buFont typeface="Arial" panose="020B0604020202090204" pitchFamily="34" charset="0"/>
        <a:buChar char="»"/>
        <a:defRPr sz="2665" kern="1200">
          <a:solidFill>
            <a:schemeClr val="tx1"/>
          </a:solidFill>
          <a:latin typeface="+mn-lt"/>
          <a:ea typeface="+mn-ea"/>
          <a:cs typeface="+mn-cs"/>
        </a:defRPr>
      </a:lvl5pPr>
      <a:lvl6pPr marL="3353435" indent="-304800" algn="l" defTabSz="1219200" rtl="0" eaLnBrk="1" latinLnBrk="0" hangingPunct="1">
        <a:spcBef>
          <a:spcPts val="130"/>
        </a:spcBef>
        <a:buFont typeface="Arial" panose="020B0604020202090204" pitchFamily="34" charset="0"/>
        <a:buChar char="•"/>
        <a:defRPr sz="2665" kern="1200">
          <a:solidFill>
            <a:schemeClr val="tx1"/>
          </a:solidFill>
          <a:latin typeface="+mn-lt"/>
          <a:ea typeface="+mn-ea"/>
          <a:cs typeface="+mn-cs"/>
        </a:defRPr>
      </a:lvl6pPr>
      <a:lvl7pPr marL="3963035" indent="-304800" algn="l" defTabSz="1219200" rtl="0" eaLnBrk="1" latinLnBrk="0" hangingPunct="1">
        <a:spcBef>
          <a:spcPts val="130"/>
        </a:spcBef>
        <a:buFont typeface="Arial" panose="020B060402020209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9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9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8635" algn="l" defTabSz="1219200" rtl="0" eaLnBrk="1" latinLnBrk="0" hangingPunct="1">
        <a:defRPr sz="2400" kern="1200">
          <a:solidFill>
            <a:schemeClr val="tx1"/>
          </a:solidFill>
          <a:latin typeface="+mn-lt"/>
          <a:ea typeface="+mn-ea"/>
          <a:cs typeface="+mn-cs"/>
        </a:defRPr>
      </a:lvl6pPr>
      <a:lvl7pPr marL="3658235" algn="l" defTabSz="1219200" rtl="0" eaLnBrk="1" latinLnBrk="0" hangingPunct="1">
        <a:defRPr sz="2400" kern="1200">
          <a:solidFill>
            <a:schemeClr val="tx1"/>
          </a:solidFill>
          <a:latin typeface="+mn-lt"/>
          <a:ea typeface="+mn-ea"/>
          <a:cs typeface="+mn-cs"/>
        </a:defRPr>
      </a:lvl7pPr>
      <a:lvl8pPr marL="4267835"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5.xml"/><Relationship Id="rId2" Type="http://schemas.openxmlformats.org/officeDocument/2006/relationships/image" Target="../media/image18.emf"/><Relationship Id="rId1" Type="http://schemas.openxmlformats.org/officeDocument/2006/relationships/image" Target="../media/image17.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5.xml"/><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5.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5.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5.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5.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5.xml"/><Relationship Id="rId2" Type="http://schemas.openxmlformats.org/officeDocument/2006/relationships/image" Target="../media/image20.png"/><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4164330" y="1476375"/>
            <a:ext cx="6048375" cy="1583055"/>
          </a:xfrm>
        </p:spPr>
        <p:txBody>
          <a:bodyPr/>
          <a:p>
            <a:r>
              <a:rPr lang="zh-CN" altLang="en-US">
                <a:solidFill>
                  <a:schemeClr val="tx1"/>
                </a:solidFill>
                <a:effectLst>
                  <a:outerShdw blurRad="38100" dist="19050" dir="2700000" algn="tl" rotWithShape="0">
                    <a:schemeClr val="dk1">
                      <a:alpha val="40000"/>
                    </a:schemeClr>
                  </a:outerShdw>
                </a:effectLst>
              </a:rPr>
              <a:t>深入理解</a:t>
            </a:r>
            <a:br>
              <a:rPr lang="zh-CN" altLang="en-US">
                <a:solidFill>
                  <a:schemeClr val="tx1"/>
                </a:solidFill>
                <a:effectLst>
                  <a:outerShdw blurRad="38100" dist="19050" dir="2700000" algn="tl" rotWithShape="0">
                    <a:schemeClr val="dk1">
                      <a:alpha val="40000"/>
                    </a:schemeClr>
                  </a:outerShdw>
                </a:effectLst>
              </a:rPr>
            </a:br>
            <a:r>
              <a:rPr lang="en-US" altLang="zh-CN">
                <a:solidFill>
                  <a:schemeClr val="tx1"/>
                </a:solidFill>
                <a:effectLst>
                  <a:outerShdw blurRad="38100" dist="19050" dir="2700000" algn="tl" rotWithShape="0">
                    <a:schemeClr val="dk1">
                      <a:alpha val="40000"/>
                    </a:schemeClr>
                  </a:outerShdw>
                </a:effectLst>
              </a:rPr>
              <a:t>HTTP缓存机制及原理</a:t>
            </a:r>
            <a:endParaRPr lang="en-US" altLang="zh-CN">
              <a:solidFill>
                <a:schemeClr val="tx1"/>
              </a:solidFill>
              <a:effectLst>
                <a:outerShdw blurRad="38100" dist="19050" dir="2700000" algn="tl" rotWithShape="0">
                  <a:schemeClr val="dk1">
                    <a:alpha val="40000"/>
                  </a:schemeClr>
                </a:outerShdw>
              </a:effectLst>
            </a:endParaRPr>
          </a:p>
        </p:txBody>
      </p:sp>
      <p:sp>
        <p:nvSpPr>
          <p:cNvPr id="19" name="Rectangle 15"/>
          <p:cNvSpPr/>
          <p:nvPr/>
        </p:nvSpPr>
        <p:spPr>
          <a:xfrm>
            <a:off x="3904120" y="1509547"/>
            <a:ext cx="60325" cy="146873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a:solidFill>
                <a:schemeClr val="bg1"/>
              </a:solidFill>
            </a:endParaRPr>
          </a:p>
        </p:txBody>
      </p:sp>
      <p:grpSp>
        <p:nvGrpSpPr>
          <p:cNvPr id="20" name="组合 19"/>
          <p:cNvGrpSpPr/>
          <p:nvPr/>
        </p:nvGrpSpPr>
        <p:grpSpPr>
          <a:xfrm>
            <a:off x="2771434" y="1509366"/>
            <a:ext cx="932661" cy="1469095"/>
            <a:chOff x="2078268" y="1132029"/>
            <a:chExt cx="699582" cy="1101957"/>
          </a:xfrm>
        </p:grpSpPr>
        <p:pic>
          <p:nvPicPr>
            <p:cNvPr id="21" name="图片 20"/>
            <p:cNvPicPr>
              <a:picLocks noChangeAspect="1"/>
            </p:cNvPicPr>
            <p:nvPr/>
          </p:nvPicPr>
          <p:blipFill>
            <a:blip r:embed="rId1"/>
            <a:stretch>
              <a:fillRect/>
            </a:stretch>
          </p:blipFill>
          <p:spPr>
            <a:xfrm>
              <a:off x="2078268" y="1132029"/>
              <a:ext cx="699582" cy="667491"/>
            </a:xfrm>
            <a:prstGeom prst="rect">
              <a:avLst/>
            </a:prstGeom>
          </p:spPr>
        </p:pic>
        <p:pic>
          <p:nvPicPr>
            <p:cNvPr id="22" name="图片 21"/>
            <p:cNvPicPr>
              <a:picLocks noChangeAspect="1"/>
            </p:cNvPicPr>
            <p:nvPr/>
          </p:nvPicPr>
          <p:blipFill>
            <a:blip r:embed="rId2"/>
            <a:stretch>
              <a:fillRect/>
            </a:stretch>
          </p:blipFill>
          <p:spPr>
            <a:xfrm>
              <a:off x="2210652" y="1922927"/>
              <a:ext cx="434814" cy="311059"/>
            </a:xfrm>
            <a:prstGeom prst="rect">
              <a:avLst/>
            </a:prstGeom>
          </p:spPr>
        </p:pic>
      </p:grpSp>
      <p:sp>
        <p:nvSpPr>
          <p:cNvPr id="3" name="文本框 2"/>
          <p:cNvSpPr txBox="1"/>
          <p:nvPr/>
        </p:nvSpPr>
        <p:spPr>
          <a:xfrm>
            <a:off x="4908550" y="5227320"/>
            <a:ext cx="2374900" cy="368300"/>
          </a:xfrm>
          <a:prstGeom prst="rect">
            <a:avLst/>
          </a:prstGeom>
          <a:noFill/>
        </p:spPr>
        <p:txBody>
          <a:bodyPr wrap="square" rtlCol="0">
            <a:spAutoFit/>
          </a:bodyPr>
          <a:p>
            <a:pPr algn="ctr"/>
            <a:r>
              <a:rPr lang="zh-CN" altLang="en-US">
                <a:solidFill>
                  <a:schemeClr val="bg1">
                    <a:lumMod val="50000"/>
                  </a:schemeClr>
                </a:solidFill>
              </a:rPr>
              <a:t>大前端技术分享</a:t>
            </a:r>
            <a:endParaRPr lang="zh-CN" altLang="en-US">
              <a:solidFill>
                <a:schemeClr val="bg1">
                  <a:lumMod val="50000"/>
                </a:schemeClr>
              </a:solidFill>
            </a:endParaRPr>
          </a:p>
        </p:txBody>
      </p:sp>
      <p:sp>
        <p:nvSpPr>
          <p:cNvPr id="7" name="文本框 6"/>
          <p:cNvSpPr txBox="1"/>
          <p:nvPr/>
        </p:nvSpPr>
        <p:spPr>
          <a:xfrm>
            <a:off x="4570730" y="5843905"/>
            <a:ext cx="3050540" cy="645160"/>
          </a:xfrm>
          <a:prstGeom prst="rect">
            <a:avLst/>
          </a:prstGeom>
          <a:noFill/>
        </p:spPr>
        <p:txBody>
          <a:bodyPr wrap="square" rtlCol="0">
            <a:spAutoFit/>
          </a:bodyPr>
          <a:p>
            <a:pPr algn="ctr"/>
            <a:r>
              <a:rPr lang="en-US" altLang="zh-CN">
                <a:solidFill>
                  <a:schemeClr val="bg1">
                    <a:lumMod val="50000"/>
                  </a:schemeClr>
                </a:solidFill>
                <a:effectLst/>
                <a:sym typeface="+mn-ea"/>
              </a:rPr>
              <a:t>ISG-</a:t>
            </a:r>
            <a:r>
              <a:rPr lang="zh-CN" altLang="en-US">
                <a:solidFill>
                  <a:schemeClr val="bg1">
                    <a:lumMod val="50000"/>
                  </a:schemeClr>
                </a:solidFill>
                <a:effectLst/>
                <a:sym typeface="+mn-ea"/>
              </a:rPr>
              <a:t>数据增能</a:t>
            </a:r>
            <a:r>
              <a:rPr lang="en-US" altLang="zh-CN">
                <a:solidFill>
                  <a:schemeClr val="bg1">
                    <a:lumMod val="50000"/>
                  </a:schemeClr>
                </a:solidFill>
                <a:effectLst/>
                <a:sym typeface="+mn-ea"/>
              </a:rPr>
              <a:t>-</a:t>
            </a:r>
            <a:r>
              <a:rPr lang="zh-CN" altLang="en-US">
                <a:solidFill>
                  <a:schemeClr val="bg1">
                    <a:lumMod val="50000"/>
                  </a:schemeClr>
                </a:solidFill>
                <a:effectLst/>
                <a:sym typeface="+mn-ea"/>
              </a:rPr>
              <a:t>前端</a:t>
            </a:r>
            <a:r>
              <a:rPr lang="en-US" altLang="zh-CN">
                <a:solidFill>
                  <a:schemeClr val="bg1">
                    <a:lumMod val="50000"/>
                  </a:schemeClr>
                </a:solidFill>
                <a:effectLst/>
                <a:sym typeface="+mn-ea"/>
              </a:rPr>
              <a:t>@</a:t>
            </a:r>
            <a:r>
              <a:rPr lang="zh-CN" altLang="en-US">
                <a:solidFill>
                  <a:schemeClr val="bg1">
                    <a:lumMod val="50000"/>
                  </a:schemeClr>
                </a:solidFill>
                <a:effectLst/>
                <a:sym typeface="+mn-ea"/>
              </a:rPr>
              <a:t>赵宇翔</a:t>
            </a:r>
            <a:endParaRPr lang="zh-CN" altLang="en-US">
              <a:solidFill>
                <a:schemeClr val="bg1">
                  <a:lumMod val="50000"/>
                </a:schemeClr>
              </a:solidFill>
              <a:effectLst/>
            </a:endParaRPr>
          </a:p>
          <a:p>
            <a:endParaRPr lang="zh-CN" altLang="en-US">
              <a:solidFill>
                <a:schemeClr val="bg1">
                  <a:lumMod val="5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31435" y="797560"/>
            <a:ext cx="1929130" cy="460375"/>
          </a:xfrm>
          <a:prstGeom prst="rect">
            <a:avLst/>
          </a:prstGeom>
          <a:noFill/>
        </p:spPr>
        <p:txBody>
          <a:bodyPr wrap="square" rtlCol="0">
            <a:spAutoFit/>
          </a:bodyPr>
          <a:p>
            <a:pPr algn="ctr"/>
            <a:r>
              <a:rPr lang="zh-CN" altLang="en-US" sz="2400" b="1">
                <a:latin typeface="Arial Bold" panose="020B0604020202090204" charset="0"/>
                <a:cs typeface="Arial Bold" panose="020B0604020202090204" charset="0"/>
              </a:rPr>
              <a:t>Expires</a:t>
            </a:r>
            <a:endParaRPr lang="zh-CN" altLang="en-US" sz="2400" b="1">
              <a:latin typeface="Arial Bold" panose="020B0604020202090204" charset="0"/>
              <a:cs typeface="Arial Bold" panose="020B0604020202090204" charset="0"/>
            </a:endParaRPr>
          </a:p>
        </p:txBody>
      </p:sp>
      <p:sp>
        <p:nvSpPr>
          <p:cNvPr id="4" name="文本框 3"/>
          <p:cNvSpPr txBox="1"/>
          <p:nvPr/>
        </p:nvSpPr>
        <p:spPr>
          <a:xfrm>
            <a:off x="137160" y="5553075"/>
            <a:ext cx="5212080" cy="506730"/>
          </a:xfrm>
          <a:prstGeom prst="rect">
            <a:avLst/>
          </a:prstGeom>
          <a:noFill/>
        </p:spPr>
        <p:txBody>
          <a:bodyPr wrap="none" rtlCol="0" anchor="t">
            <a:spAutoFit/>
          </a:bodyPr>
          <a:p>
            <a:pPr>
              <a:lnSpc>
                <a:spcPct val="150000"/>
              </a:lnSpc>
            </a:pPr>
            <a:r>
              <a:rPr lang="zh-CN" altLang="en-US">
                <a:sym typeface="+mn-ea"/>
              </a:rPr>
              <a:t>所以HTTP 1.1 的版本，使用Cache-Control替代。</a:t>
            </a:r>
            <a:endParaRPr lang="zh-CN" altLang="en-US"/>
          </a:p>
        </p:txBody>
      </p:sp>
      <p:sp>
        <p:nvSpPr>
          <p:cNvPr id="6" name="文本框 5"/>
          <p:cNvSpPr txBox="1"/>
          <p:nvPr/>
        </p:nvSpPr>
        <p:spPr>
          <a:xfrm>
            <a:off x="137160" y="4387215"/>
            <a:ext cx="12070080" cy="368300"/>
          </a:xfrm>
          <a:prstGeom prst="rect">
            <a:avLst/>
          </a:prstGeom>
          <a:noFill/>
        </p:spPr>
        <p:txBody>
          <a:bodyPr wrap="none" rtlCol="0" anchor="t">
            <a:spAutoFit/>
          </a:bodyPr>
          <a:p>
            <a:r>
              <a:rPr lang="zh-CN" altLang="en-US">
                <a:sym typeface="+mn-ea"/>
              </a:rPr>
              <a:t>有一个问题是，到期时间是由服务端生成的，但是客户端时间可能跟服务端时间有误差，这就会导致缓存命中的误差。</a:t>
            </a:r>
            <a:endParaRPr lang="zh-CN" altLang="en-US"/>
          </a:p>
        </p:txBody>
      </p:sp>
      <p:sp>
        <p:nvSpPr>
          <p:cNvPr id="8" name="文本框 7"/>
          <p:cNvSpPr txBox="1"/>
          <p:nvPr/>
        </p:nvSpPr>
        <p:spPr>
          <a:xfrm>
            <a:off x="137160" y="2055495"/>
            <a:ext cx="11917680" cy="368300"/>
          </a:xfrm>
          <a:prstGeom prst="rect">
            <a:avLst/>
          </a:prstGeom>
          <a:noFill/>
        </p:spPr>
        <p:txBody>
          <a:bodyPr wrap="none" rtlCol="0" anchor="t">
            <a:spAutoFit/>
          </a:bodyPr>
          <a:p>
            <a:r>
              <a:rPr lang="zh-CN" altLang="en-US">
                <a:sym typeface="+mn-ea"/>
              </a:rPr>
              <a:t>Expires的值为服务端返回的到期时间，即下一次请求时，请求时间小于服务端返回的到期时间，直接使用缓存数据。</a:t>
            </a:r>
            <a:endParaRPr lang="zh-CN" altLang="en-US"/>
          </a:p>
        </p:txBody>
      </p:sp>
      <p:sp>
        <p:nvSpPr>
          <p:cNvPr id="9" name="文本框 8"/>
          <p:cNvSpPr txBox="1"/>
          <p:nvPr/>
        </p:nvSpPr>
        <p:spPr>
          <a:xfrm>
            <a:off x="137160" y="3221355"/>
            <a:ext cx="4559300" cy="368300"/>
          </a:xfrm>
          <a:prstGeom prst="rect">
            <a:avLst/>
          </a:prstGeom>
          <a:noFill/>
        </p:spPr>
        <p:txBody>
          <a:bodyPr wrap="square" rtlCol="0" anchor="t">
            <a:spAutoFit/>
          </a:bodyPr>
          <a:p>
            <a:r>
              <a:rPr lang="zh-CN" altLang="en-US">
                <a:solidFill>
                  <a:srgbClr val="FF0000"/>
                </a:solidFill>
              </a:rPr>
              <a:t>expires: Sun, 24 Jan 2021 06:27:11 GMT</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26000" y="1242060"/>
            <a:ext cx="2540000" cy="460375"/>
          </a:xfrm>
          <a:prstGeom prst="rect">
            <a:avLst/>
          </a:prstGeom>
          <a:noFill/>
        </p:spPr>
        <p:txBody>
          <a:bodyPr wrap="square" rtlCol="0" anchor="t">
            <a:spAutoFit/>
          </a:bodyPr>
          <a:p>
            <a:pPr algn="ctr"/>
            <a:r>
              <a:rPr lang="zh-CN" altLang="en-US" sz="2400" b="1">
                <a:latin typeface="Arial Bold" panose="020B0604020202090204" charset="0"/>
                <a:cs typeface="Arial Bold" panose="020B0604020202090204" charset="0"/>
              </a:rPr>
              <a:t>Cache-Control</a:t>
            </a:r>
            <a:endParaRPr lang="zh-CN" altLang="en-US" sz="2400" b="1">
              <a:latin typeface="Arial Bold" panose="020B0604020202090204" charset="0"/>
              <a:cs typeface="Arial Bold" panose="020B0604020202090204" charset="0"/>
            </a:endParaRPr>
          </a:p>
        </p:txBody>
      </p:sp>
      <p:sp>
        <p:nvSpPr>
          <p:cNvPr id="3" name="文本框 2"/>
          <p:cNvSpPr txBox="1"/>
          <p:nvPr/>
        </p:nvSpPr>
        <p:spPr>
          <a:xfrm>
            <a:off x="2103120" y="2944495"/>
            <a:ext cx="7985760" cy="1753235"/>
          </a:xfrm>
          <a:prstGeom prst="rect">
            <a:avLst/>
          </a:prstGeom>
          <a:noFill/>
        </p:spPr>
        <p:txBody>
          <a:bodyPr wrap="square" rtlCol="0" anchor="t">
            <a:spAutoFit/>
          </a:bodyPr>
          <a:p>
            <a:pPr>
              <a:lnSpc>
                <a:spcPct val="300000"/>
              </a:lnSpc>
            </a:pPr>
            <a:r>
              <a:rPr lang="zh-CN" altLang="en-US"/>
              <a:t>Cache-Control 通过指定指令来实现缓存机制。</a:t>
            </a:r>
            <a:endParaRPr lang="zh-CN" altLang="en-US"/>
          </a:p>
          <a:p>
            <a:pPr>
              <a:lnSpc>
                <a:spcPct val="300000"/>
              </a:lnSpc>
            </a:pPr>
            <a:r>
              <a:rPr lang="zh-CN" altLang="en-US"/>
              <a:t>缓存指令是单向的，这意味着在请求中设置的指令，不一定被包含在响应中。</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83485" y="516890"/>
            <a:ext cx="7225030" cy="460375"/>
          </a:xfrm>
          <a:prstGeom prst="rect">
            <a:avLst/>
          </a:prstGeom>
          <a:noFill/>
        </p:spPr>
        <p:txBody>
          <a:bodyPr wrap="square" rtlCol="0" anchor="t">
            <a:spAutoFit/>
          </a:bodyPr>
          <a:p>
            <a:pPr algn="ctr"/>
            <a:r>
              <a:rPr lang="zh-CN" altLang="en-US" sz="2400" b="1">
                <a:latin typeface="Arial Bold" panose="020B0604020202090204" charset="0"/>
                <a:cs typeface="Arial Bold" panose="020B0604020202090204" charset="0"/>
                <a:sym typeface="+mn-ea"/>
              </a:rPr>
              <a:t>Cache-Contro</a:t>
            </a:r>
            <a:r>
              <a:rPr lang="en-US" altLang="zh-CN" sz="2400" b="1">
                <a:latin typeface="Arial Bold" panose="020B0604020202090204" charset="0"/>
                <a:cs typeface="Arial Bold" panose="020B0604020202090204" charset="0"/>
                <a:sym typeface="+mn-ea"/>
              </a:rPr>
              <a:t>l</a:t>
            </a:r>
            <a:r>
              <a:rPr lang="zh-CN" altLang="en-US" sz="2400" b="1">
                <a:latin typeface="Arial Bold" panose="020B0604020202090204" charset="0"/>
                <a:cs typeface="Arial Bold" panose="020B0604020202090204" charset="0"/>
                <a:sym typeface="+mn-ea"/>
              </a:rPr>
              <a:t> </a:t>
            </a:r>
            <a:r>
              <a:rPr lang="zh-CN" altLang="en-US" sz="2400" b="1">
                <a:solidFill>
                  <a:srgbClr val="FF0000"/>
                </a:solidFill>
              </a:rPr>
              <a:t>可缓存性</a:t>
            </a:r>
            <a:r>
              <a:rPr lang="zh-CN" altLang="en-US" sz="2400" b="1"/>
              <a:t>指令</a:t>
            </a:r>
            <a:endParaRPr lang="zh-CN" altLang="en-US" sz="2400" b="1"/>
          </a:p>
        </p:txBody>
      </p:sp>
      <p:sp>
        <p:nvSpPr>
          <p:cNvPr id="5" name="文本框 4"/>
          <p:cNvSpPr txBox="1"/>
          <p:nvPr/>
        </p:nvSpPr>
        <p:spPr>
          <a:xfrm>
            <a:off x="2226000" y="1494155"/>
            <a:ext cx="7740000" cy="4846320"/>
          </a:xfrm>
          <a:prstGeom prst="rect">
            <a:avLst/>
          </a:prstGeom>
          <a:noFill/>
        </p:spPr>
        <p:txBody>
          <a:bodyPr wrap="square" rtlCol="0" anchor="t">
            <a:spAutoFit/>
          </a:bodyPr>
          <a:p>
            <a:pPr>
              <a:lnSpc>
                <a:spcPct val="150000"/>
              </a:lnSpc>
              <a:spcBef>
                <a:spcPts val="0"/>
              </a:spcBef>
              <a:spcAft>
                <a:spcPts val="0"/>
              </a:spcAft>
            </a:pPr>
            <a:r>
              <a:rPr lang="zh-CN" altLang="en-US" sz="2000" b="1">
                <a:latin typeface="Arial Bold" panose="020B0604020202090204" charset="0"/>
                <a:cs typeface="Arial Bold" panose="020B0604020202090204" charset="0"/>
              </a:rPr>
              <a:t>public</a:t>
            </a:r>
            <a:endParaRPr lang="zh-CN" altLang="en-US"/>
          </a:p>
          <a:p>
            <a:pPr>
              <a:lnSpc>
                <a:spcPct val="150000"/>
              </a:lnSpc>
              <a:spcBef>
                <a:spcPts val="0"/>
              </a:spcBef>
              <a:spcAft>
                <a:spcPts val="0"/>
              </a:spcAft>
            </a:pPr>
            <a:r>
              <a:rPr lang="zh-CN" altLang="en-US"/>
              <a:t>表明响应可以被任何对象缓存。</a:t>
            </a:r>
            <a:endParaRPr lang="zh-CN" altLang="en-US"/>
          </a:p>
          <a:p>
            <a:pPr>
              <a:lnSpc>
                <a:spcPct val="150000"/>
              </a:lnSpc>
              <a:spcBef>
                <a:spcPts val="0"/>
              </a:spcBef>
              <a:spcAft>
                <a:spcPts val="0"/>
              </a:spcAft>
            </a:pPr>
            <a:endParaRPr lang="zh-CN" altLang="en-US"/>
          </a:p>
          <a:p>
            <a:pPr>
              <a:lnSpc>
                <a:spcPct val="150000"/>
              </a:lnSpc>
              <a:spcBef>
                <a:spcPts val="0"/>
              </a:spcBef>
              <a:spcAft>
                <a:spcPts val="0"/>
              </a:spcAft>
            </a:pPr>
            <a:r>
              <a:rPr lang="zh-CN" altLang="en-US" sz="2000" b="1">
                <a:latin typeface="Arial Bold" panose="020B0604020202090204" charset="0"/>
                <a:cs typeface="Arial Bold" panose="020B0604020202090204" charset="0"/>
              </a:rPr>
              <a:t>private</a:t>
            </a:r>
            <a:endParaRPr lang="zh-CN" altLang="en-US"/>
          </a:p>
          <a:p>
            <a:pPr>
              <a:lnSpc>
                <a:spcPct val="150000"/>
              </a:lnSpc>
              <a:spcBef>
                <a:spcPts val="0"/>
              </a:spcBef>
              <a:spcAft>
                <a:spcPts val="0"/>
              </a:spcAft>
            </a:pPr>
            <a:r>
              <a:rPr lang="zh-CN" altLang="en-US"/>
              <a:t>表明响应只能被单个用户缓存，不能作为共享缓存。</a:t>
            </a:r>
            <a:endParaRPr lang="zh-CN" altLang="en-US"/>
          </a:p>
          <a:p>
            <a:pPr>
              <a:lnSpc>
                <a:spcPct val="150000"/>
              </a:lnSpc>
              <a:spcBef>
                <a:spcPts val="0"/>
              </a:spcBef>
              <a:spcAft>
                <a:spcPts val="0"/>
              </a:spcAft>
            </a:pPr>
            <a:endParaRPr lang="zh-CN" altLang="en-US"/>
          </a:p>
          <a:p>
            <a:pPr>
              <a:lnSpc>
                <a:spcPct val="150000"/>
              </a:lnSpc>
              <a:spcBef>
                <a:spcPts val="0"/>
              </a:spcBef>
              <a:spcAft>
                <a:spcPts val="0"/>
              </a:spcAft>
            </a:pPr>
            <a:r>
              <a:rPr lang="zh-CN" altLang="en-US" sz="2000" b="1">
                <a:latin typeface="Arial Bold" panose="020B0604020202090204" charset="0"/>
                <a:cs typeface="Arial Bold" panose="020B0604020202090204" charset="0"/>
              </a:rPr>
              <a:t>no-cache</a:t>
            </a:r>
            <a:endParaRPr lang="zh-CN" altLang="en-US"/>
          </a:p>
          <a:p>
            <a:pPr>
              <a:lnSpc>
                <a:spcPct val="150000"/>
              </a:lnSpc>
              <a:spcBef>
                <a:spcPts val="0"/>
              </a:spcBef>
              <a:spcAft>
                <a:spcPts val="0"/>
              </a:spcAft>
            </a:pPr>
            <a:r>
              <a:rPr lang="zh-CN" altLang="en-US"/>
              <a:t>在发布缓存副本之前，强制要求缓存把请求提交给原始服务器进行验证。</a:t>
            </a:r>
            <a:endParaRPr lang="zh-CN" altLang="en-US"/>
          </a:p>
          <a:p>
            <a:pPr>
              <a:lnSpc>
                <a:spcPct val="150000"/>
              </a:lnSpc>
              <a:spcBef>
                <a:spcPts val="0"/>
              </a:spcBef>
              <a:spcAft>
                <a:spcPts val="0"/>
              </a:spcAft>
            </a:pPr>
            <a:endParaRPr lang="zh-CN" altLang="en-US"/>
          </a:p>
          <a:p>
            <a:pPr>
              <a:lnSpc>
                <a:spcPct val="150000"/>
              </a:lnSpc>
              <a:spcBef>
                <a:spcPts val="0"/>
              </a:spcBef>
              <a:spcAft>
                <a:spcPts val="0"/>
              </a:spcAft>
            </a:pPr>
            <a:r>
              <a:rPr lang="zh-CN" altLang="en-US" sz="2000" b="1">
                <a:latin typeface="Arial Bold" panose="020B0604020202090204" charset="0"/>
                <a:cs typeface="Arial Bold" panose="020B0604020202090204" charset="0"/>
              </a:rPr>
              <a:t>no-store</a:t>
            </a:r>
            <a:endParaRPr lang="zh-CN" altLang="en-US"/>
          </a:p>
          <a:p>
            <a:pPr>
              <a:lnSpc>
                <a:spcPct val="150000"/>
              </a:lnSpc>
              <a:spcBef>
                <a:spcPts val="0"/>
              </a:spcBef>
              <a:spcAft>
                <a:spcPts val="0"/>
              </a:spcAft>
            </a:pPr>
            <a:r>
              <a:rPr lang="zh-CN" altLang="en-US"/>
              <a:t>缓存不应存储有关客户端请求或服务器响应的任何内容，即不使用任何缓存。</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blinds(horizontal)">
                                      <p:cBhvr>
                                        <p:cTn id="23" dur="500"/>
                                        <p:tgtEl>
                                          <p:spTgt spid="5">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blinds(horizontal)">
                                      <p:cBhvr>
                                        <p:cTn id="26" dur="500"/>
                                        <p:tgtEl>
                                          <p:spTgt spid="5">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blinds(horizontal)">
                                      <p:cBhvr>
                                        <p:cTn id="31" dur="500"/>
                                        <p:tgtEl>
                                          <p:spTgt spid="5">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blinds(horizontal)">
                                      <p:cBhvr>
                                        <p:cTn id="34"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83485" y="578485"/>
            <a:ext cx="7225030" cy="460375"/>
          </a:xfrm>
          <a:prstGeom prst="rect">
            <a:avLst/>
          </a:prstGeom>
          <a:noFill/>
        </p:spPr>
        <p:txBody>
          <a:bodyPr wrap="square" rtlCol="0" anchor="t">
            <a:spAutoFit/>
          </a:bodyPr>
          <a:p>
            <a:pPr algn="ctr"/>
            <a:r>
              <a:rPr lang="zh-CN" altLang="en-US" sz="2400" b="1">
                <a:latin typeface="Arial Bold" panose="020B0604020202090204" charset="0"/>
                <a:cs typeface="Arial Bold" panose="020B0604020202090204" charset="0"/>
                <a:sym typeface="+mn-ea"/>
              </a:rPr>
              <a:t>Cache-Contro</a:t>
            </a:r>
            <a:r>
              <a:rPr lang="en-US" altLang="zh-CN" sz="2400" b="1">
                <a:latin typeface="Arial Bold" panose="020B0604020202090204" charset="0"/>
                <a:cs typeface="Arial Bold" panose="020B0604020202090204" charset="0"/>
                <a:sym typeface="+mn-ea"/>
              </a:rPr>
              <a:t>l</a:t>
            </a:r>
            <a:r>
              <a:rPr lang="zh-CN" altLang="en-US" sz="2400" b="1">
                <a:latin typeface="Arial Bold" panose="020B0604020202090204" charset="0"/>
                <a:cs typeface="Arial Bold" panose="020B0604020202090204" charset="0"/>
                <a:sym typeface="+mn-ea"/>
              </a:rPr>
              <a:t> </a:t>
            </a:r>
            <a:r>
              <a:rPr lang="zh-CN" altLang="en-US" sz="2400" b="1">
                <a:solidFill>
                  <a:srgbClr val="FF0000"/>
                </a:solidFill>
                <a:latin typeface="Arial Bold" panose="020B0604020202090204" charset="0"/>
                <a:cs typeface="Arial Bold" panose="020B0604020202090204" charset="0"/>
                <a:sym typeface="+mn-ea"/>
              </a:rPr>
              <a:t>到期</a:t>
            </a:r>
            <a:r>
              <a:rPr lang="zh-CN" altLang="en-US" sz="2400" b="1"/>
              <a:t>指令</a:t>
            </a:r>
            <a:endParaRPr lang="zh-CN" altLang="en-US" sz="2400" b="1"/>
          </a:p>
        </p:txBody>
      </p:sp>
      <p:sp>
        <p:nvSpPr>
          <p:cNvPr id="5" name="文本框 4"/>
          <p:cNvSpPr txBox="1"/>
          <p:nvPr/>
        </p:nvSpPr>
        <p:spPr>
          <a:xfrm>
            <a:off x="224155" y="1617345"/>
            <a:ext cx="5760085" cy="4246245"/>
          </a:xfrm>
          <a:prstGeom prst="rect">
            <a:avLst/>
          </a:prstGeom>
          <a:noFill/>
        </p:spPr>
        <p:txBody>
          <a:bodyPr wrap="square" rtlCol="0" anchor="t">
            <a:spAutoFit/>
          </a:bodyPr>
          <a:p>
            <a:pPr>
              <a:lnSpc>
                <a:spcPct val="150000"/>
              </a:lnSpc>
              <a:spcBef>
                <a:spcPts val="0"/>
              </a:spcBef>
              <a:spcAft>
                <a:spcPts val="0"/>
              </a:spcAft>
            </a:pPr>
            <a:r>
              <a:rPr lang="zh-CN" altLang="en-US">
                <a:latin typeface="Arial" panose="020B0604020202090204" pitchFamily="34" charset="0"/>
                <a:cs typeface="Arial" panose="020B0604020202090204" pitchFamily="34" charset="0"/>
              </a:rPr>
              <a:t>max-age=&lt;seconds&gt;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rPr>
              <a:t>设置缓存存储的最大周期，超过这个时间缓存被认为过期(单位秒)。</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rPr>
              <a:t>s-maxage=&lt;seconds&gt;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rPr>
              <a:t>覆盖max-age或者Expires头，但是仅适用于共享缓存，私有缓存会忽略它。</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rPr>
              <a:t>max-stale[=&lt;seconds&gt;]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rPr>
              <a:t>表明客户端愿意接收一个已经过期的资源。</a:t>
            </a:r>
            <a:endParaRPr lang="zh-CN" altLang="en-US">
              <a:latin typeface="Arial" panose="020B0604020202090204" pitchFamily="34" charset="0"/>
              <a:cs typeface="Arial" panose="020B0604020202090204" pitchFamily="34" charset="0"/>
            </a:endParaRPr>
          </a:p>
        </p:txBody>
      </p:sp>
      <p:sp>
        <p:nvSpPr>
          <p:cNvPr id="2" name="文本框 1"/>
          <p:cNvSpPr txBox="1"/>
          <p:nvPr/>
        </p:nvSpPr>
        <p:spPr>
          <a:xfrm>
            <a:off x="6207760" y="1617345"/>
            <a:ext cx="5760085" cy="4661535"/>
          </a:xfrm>
          <a:prstGeom prst="rect">
            <a:avLst/>
          </a:prstGeom>
          <a:noFill/>
        </p:spPr>
        <p:txBody>
          <a:bodyPr wrap="square" rtlCol="0" anchor="t">
            <a:spAutoFit/>
          </a:bodyPr>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min-fresh=&lt;seconds&gt;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表示客户端希望获取一个能在指定的秒数内保持其最新状态的响应。</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stale-while-revalidate=&lt;seconds&gt;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表明客户端愿意接受陈旧的响应，同时在后台异步检查新的响应。</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stale-if-error=&lt;seconds&gt;</a:t>
            </a:r>
            <a:endParaRPr lang="zh-CN" altLang="en-US">
              <a:latin typeface="Arial" panose="020B0604020202090204" pitchFamily="34" charset="0"/>
              <a:cs typeface="Arial" panose="020B0604020202090204" pitchFamily="34" charset="0"/>
            </a:endParaRPr>
          </a:p>
          <a:p>
            <a:pPr>
              <a:lnSpc>
                <a:spcPct val="150000"/>
              </a:lnSpc>
              <a:spcBef>
                <a:spcPts val="0"/>
              </a:spcBef>
              <a:spcAft>
                <a:spcPts val="0"/>
              </a:spcAft>
            </a:pPr>
            <a:r>
              <a:rPr lang="zh-CN" altLang="en-US">
                <a:latin typeface="Arial" panose="020B0604020202090204" pitchFamily="34" charset="0"/>
                <a:cs typeface="Arial" panose="020B0604020202090204" pitchFamily="34" charset="0"/>
                <a:sym typeface="+mn-ea"/>
              </a:rPr>
              <a:t>表示如果新的检查失败，则客户愿意接受陈旧的响应。</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blinds(horizontal)">
                                      <p:cBhvr>
                                        <p:cTn id="23" dur="500"/>
                                        <p:tgtEl>
                                          <p:spTgt spid="5">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blinds(horizontal)">
                                      <p:cBhvr>
                                        <p:cTn id="26" dur="500"/>
                                        <p:tgtEl>
                                          <p:spTgt spid="5">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animEffect transition="in" filter="blinds(horizontal)">
                                      <p:cBhvr>
                                        <p:cTn id="31" dur="500"/>
                                        <p:tgtEl>
                                          <p:spTgt spid="2">
                                            <p:txEl>
                                              <p:pRg st="0" end="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
                                            <p:txEl>
                                              <p:pRg st="1" end="1"/>
                                            </p:txEl>
                                          </p:spTgt>
                                        </p:tgtEl>
                                        <p:attrNameLst>
                                          <p:attrName>style.visibility</p:attrName>
                                        </p:attrNameLst>
                                      </p:cBhvr>
                                      <p:to>
                                        <p:strVal val="visible"/>
                                      </p:to>
                                    </p:set>
                                    <p:animEffect transition="in" filter="blinds(horizontal)">
                                      <p:cBhvr>
                                        <p:cTn id="34" dur="500"/>
                                        <p:tgtEl>
                                          <p:spTgt spid="2">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Effect transition="in" filter="blinds(horizontal)">
                                      <p:cBhvr>
                                        <p:cTn id="39" dur="500"/>
                                        <p:tgtEl>
                                          <p:spTgt spid="2">
                                            <p:txEl>
                                              <p:pRg st="3" end="3"/>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blinds(horizontal)">
                                      <p:cBhvr>
                                        <p:cTn id="42" dur="500"/>
                                        <p:tgtEl>
                                          <p:spTgt spid="2">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
                                            <p:txEl>
                                              <p:pRg st="6" end="6"/>
                                            </p:txEl>
                                          </p:spTgt>
                                        </p:tgtEl>
                                        <p:attrNameLst>
                                          <p:attrName>style.visibility</p:attrName>
                                        </p:attrNameLst>
                                      </p:cBhvr>
                                      <p:to>
                                        <p:strVal val="visible"/>
                                      </p:to>
                                    </p:set>
                                    <p:animEffect transition="in" filter="blinds(horizontal)">
                                      <p:cBhvr>
                                        <p:cTn id="47" dur="500"/>
                                        <p:tgtEl>
                                          <p:spTgt spid="2">
                                            <p:txEl>
                                              <p:pRg st="6" end="6"/>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2">
                                            <p:txEl>
                                              <p:pRg st="7" end="7"/>
                                            </p:txEl>
                                          </p:spTgt>
                                        </p:tgtEl>
                                        <p:attrNameLst>
                                          <p:attrName>style.visibility</p:attrName>
                                        </p:attrNameLst>
                                      </p:cBhvr>
                                      <p:to>
                                        <p:strVal val="visible"/>
                                      </p:to>
                                    </p:set>
                                    <p:animEffect transition="in" filter="blinds(horizontal)">
                                      <p:cBhvr>
                                        <p:cTn id="5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83485" y="670560"/>
            <a:ext cx="7225030" cy="460375"/>
          </a:xfrm>
          <a:prstGeom prst="rect">
            <a:avLst/>
          </a:prstGeom>
          <a:noFill/>
        </p:spPr>
        <p:txBody>
          <a:bodyPr wrap="square" rtlCol="0" anchor="t">
            <a:spAutoFit/>
          </a:bodyPr>
          <a:p>
            <a:pPr algn="ctr"/>
            <a:r>
              <a:rPr lang="zh-CN" altLang="en-US" sz="2400" b="1">
                <a:latin typeface="Arial Bold" panose="020B0604020202090204" charset="0"/>
                <a:cs typeface="Arial Bold" panose="020B0604020202090204" charset="0"/>
                <a:sym typeface="+mn-ea"/>
              </a:rPr>
              <a:t>Cache-Contro</a:t>
            </a:r>
            <a:r>
              <a:rPr lang="en-US" altLang="zh-CN" sz="2400" b="1">
                <a:latin typeface="Arial Bold" panose="020B0604020202090204" charset="0"/>
                <a:cs typeface="Arial Bold" panose="020B0604020202090204" charset="0"/>
                <a:sym typeface="+mn-ea"/>
              </a:rPr>
              <a:t>l</a:t>
            </a:r>
            <a:r>
              <a:rPr lang="zh-CN" altLang="en-US" sz="2400" b="1">
                <a:latin typeface="Arial Bold" panose="020B0604020202090204" charset="0"/>
                <a:cs typeface="Arial Bold" panose="020B0604020202090204" charset="0"/>
                <a:sym typeface="+mn-ea"/>
              </a:rPr>
              <a:t> </a:t>
            </a:r>
            <a:r>
              <a:rPr lang="zh-CN" altLang="en-US" sz="2400" b="1">
                <a:solidFill>
                  <a:srgbClr val="FF0000"/>
                </a:solidFill>
              </a:rPr>
              <a:t>重新验证和重新加载</a:t>
            </a:r>
            <a:r>
              <a:rPr lang="zh-CN" altLang="en-US" sz="2400" b="1"/>
              <a:t>指令</a:t>
            </a:r>
            <a:endParaRPr lang="zh-CN" altLang="en-US" sz="2400" b="1"/>
          </a:p>
        </p:txBody>
      </p:sp>
      <p:sp>
        <p:nvSpPr>
          <p:cNvPr id="5" name="文本框 4"/>
          <p:cNvSpPr txBox="1"/>
          <p:nvPr/>
        </p:nvSpPr>
        <p:spPr>
          <a:xfrm>
            <a:off x="1452245" y="1801495"/>
            <a:ext cx="9287510" cy="3553460"/>
          </a:xfrm>
          <a:prstGeom prst="rect">
            <a:avLst/>
          </a:prstGeom>
          <a:noFill/>
        </p:spPr>
        <p:txBody>
          <a:bodyPr wrap="square" rtlCol="0" anchor="t">
            <a:spAutoFit/>
          </a:bodyPr>
          <a:p>
            <a:pPr>
              <a:lnSpc>
                <a:spcPct val="150000"/>
              </a:lnSpc>
              <a:spcBef>
                <a:spcPts val="0"/>
              </a:spcBef>
              <a:spcAft>
                <a:spcPts val="0"/>
              </a:spcAft>
            </a:pPr>
            <a:r>
              <a:rPr lang="zh-CN" altLang="en-US" sz="2000">
                <a:latin typeface="Arial Bold" panose="020B0604020202090204" charset="0"/>
                <a:cs typeface="Arial Bold" panose="020B0604020202090204" charset="0"/>
              </a:rPr>
              <a:t>must-revalidate</a:t>
            </a: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rPr>
              <a:t>一旦资源过期，在成功向原始服务器验证之前，缓存不能用该资源响应后续请求。</a:t>
            </a:r>
            <a:endParaRPr lang="zh-CN" altLang="en-US">
              <a:latin typeface="Arial Bold" panose="020B0604020202090204" charset="0"/>
              <a:cs typeface="Arial Bold" panose="020B0604020202090204" charset="0"/>
            </a:endParaRPr>
          </a:p>
          <a:p>
            <a:pPr>
              <a:lnSpc>
                <a:spcPct val="150000"/>
              </a:lnSpc>
              <a:spcBef>
                <a:spcPts val="0"/>
              </a:spcBef>
              <a:spcAft>
                <a:spcPts val="0"/>
              </a:spcAft>
            </a:pP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sz="2000">
                <a:latin typeface="Arial Bold" panose="020B0604020202090204" charset="0"/>
                <a:cs typeface="Arial Bold" panose="020B0604020202090204" charset="0"/>
              </a:rPr>
              <a:t>proxy-revalidate</a:t>
            </a: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rPr>
              <a:t>与</a:t>
            </a:r>
            <a:r>
              <a:rPr lang="zh-CN" altLang="en-US">
                <a:latin typeface="Arial" panose="020B0604020202090204" pitchFamily="34" charset="0"/>
                <a:cs typeface="Arial" panose="020B0604020202090204" pitchFamily="34" charset="0"/>
              </a:rPr>
              <a:t>must-revalidate</a:t>
            </a:r>
            <a:r>
              <a:rPr lang="zh-CN" altLang="en-US">
                <a:latin typeface="Arial Bold" panose="020B0604020202090204" charset="0"/>
                <a:cs typeface="Arial Bold" panose="020B0604020202090204" charset="0"/>
              </a:rPr>
              <a:t>作用相同，但它仅适用于共享缓存，并被私有缓存忽略。</a:t>
            </a:r>
            <a:endParaRPr lang="zh-CN" altLang="en-US">
              <a:latin typeface="Arial Bold" panose="020B0604020202090204" charset="0"/>
              <a:cs typeface="Arial Bold" panose="020B0604020202090204" charset="0"/>
            </a:endParaRPr>
          </a:p>
          <a:p>
            <a:pPr>
              <a:lnSpc>
                <a:spcPct val="150000"/>
              </a:lnSpc>
              <a:spcBef>
                <a:spcPts val="0"/>
              </a:spcBef>
              <a:spcAft>
                <a:spcPts val="0"/>
              </a:spcAft>
            </a:pP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sz="2000">
                <a:latin typeface="Arial Bold" panose="020B0604020202090204" charset="0"/>
                <a:cs typeface="Arial Bold" panose="020B0604020202090204" charset="0"/>
              </a:rPr>
              <a:t>immutable</a:t>
            </a:r>
            <a:endParaRPr lang="zh-CN" altLang="en-US">
              <a:latin typeface="Arial Bold" panose="020B0604020202090204" charset="0"/>
              <a:cs typeface="Arial Bold" panose="020B0604020202090204" charset="0"/>
            </a:endParaRPr>
          </a:p>
          <a:p>
            <a:pPr>
              <a:lnSpc>
                <a:spcPct val="150000"/>
              </a:lnSpc>
              <a:spcBef>
                <a:spcPts val="0"/>
              </a:spcBef>
              <a:spcAft>
                <a:spcPts val="0"/>
              </a:spcAft>
            </a:pPr>
            <a:r>
              <a:rPr lang="zh-CN" altLang="en-US">
                <a:latin typeface="Arial Bold" panose="020B0604020202090204" charset="0"/>
                <a:cs typeface="Arial Bold" panose="020B0604020202090204" charset="0"/>
              </a:rPr>
              <a:t>表示响应正文不会随时间而改变。</a:t>
            </a:r>
            <a:endParaRPr lang="zh-CN" altLang="en-US">
              <a:latin typeface="Arial Bold" panose="020B0604020202090204" charset="0"/>
              <a:cs typeface="Arial Bold" panose="020B0604020202090204" charset="0"/>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blinds(horizontal)">
                                      <p:cBhvr>
                                        <p:cTn id="23" dur="500"/>
                                        <p:tgtEl>
                                          <p:spTgt spid="5">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blinds(horizontal)">
                                      <p:cBhvr>
                                        <p:cTn id="2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83485" y="1240155"/>
            <a:ext cx="7225030" cy="460375"/>
          </a:xfrm>
          <a:prstGeom prst="rect">
            <a:avLst/>
          </a:prstGeom>
          <a:noFill/>
        </p:spPr>
        <p:txBody>
          <a:bodyPr wrap="square" rtlCol="0" anchor="t">
            <a:spAutoFit/>
          </a:bodyPr>
          <a:p>
            <a:pPr algn="ctr"/>
            <a:r>
              <a:rPr lang="zh-CN" altLang="en-US" sz="2400" b="1">
                <a:latin typeface="Arial Bold" panose="020B0604020202090204" charset="0"/>
                <a:cs typeface="Arial Bold" panose="020B0604020202090204" charset="0"/>
                <a:sym typeface="+mn-ea"/>
              </a:rPr>
              <a:t>Cache-Contro</a:t>
            </a:r>
            <a:r>
              <a:rPr lang="en-US" altLang="zh-CN" sz="2400" b="1">
                <a:latin typeface="Arial Bold" panose="020B0604020202090204" charset="0"/>
                <a:cs typeface="Arial Bold" panose="020B0604020202090204" charset="0"/>
                <a:sym typeface="+mn-ea"/>
              </a:rPr>
              <a:t>l</a:t>
            </a:r>
            <a:r>
              <a:rPr lang="zh-CN" altLang="en-US" sz="2400" b="1">
                <a:latin typeface="Arial Bold" panose="020B0604020202090204" charset="0"/>
                <a:cs typeface="Arial Bold" panose="020B0604020202090204" charset="0"/>
                <a:sym typeface="+mn-ea"/>
              </a:rPr>
              <a:t> </a:t>
            </a:r>
            <a:r>
              <a:rPr lang="zh-CN" altLang="en-US" sz="2400" b="1">
                <a:solidFill>
                  <a:srgbClr val="FF0000"/>
                </a:solidFill>
              </a:rPr>
              <a:t>其他</a:t>
            </a:r>
            <a:r>
              <a:rPr lang="zh-CN" altLang="en-US" sz="2400" b="1"/>
              <a:t>指令</a:t>
            </a:r>
            <a:endParaRPr lang="zh-CN" altLang="en-US" sz="2400" b="1"/>
          </a:p>
        </p:txBody>
      </p:sp>
      <p:sp>
        <p:nvSpPr>
          <p:cNvPr id="5" name="文本框 4"/>
          <p:cNvSpPr txBox="1"/>
          <p:nvPr/>
        </p:nvSpPr>
        <p:spPr>
          <a:xfrm>
            <a:off x="1992000" y="2940685"/>
            <a:ext cx="8208000" cy="2261235"/>
          </a:xfrm>
          <a:prstGeom prst="rect">
            <a:avLst/>
          </a:prstGeom>
          <a:noFill/>
        </p:spPr>
        <p:txBody>
          <a:bodyPr wrap="square" rtlCol="0" anchor="t">
            <a:spAutoFit/>
          </a:bodyPr>
          <a:p>
            <a:pPr>
              <a:lnSpc>
                <a:spcPct val="150000"/>
              </a:lnSpc>
              <a:spcBef>
                <a:spcPts val="0"/>
              </a:spcBef>
              <a:spcAft>
                <a:spcPts val="0"/>
              </a:spcAft>
            </a:pPr>
            <a:r>
              <a:rPr lang="zh-CN" altLang="en-US" sz="2000" b="1">
                <a:latin typeface="Arial Bold" panose="020B0604020202090204" charset="0"/>
                <a:cs typeface="Arial Bold" panose="020B0604020202090204" charset="0"/>
              </a:rPr>
              <a:t>no-transform</a:t>
            </a:r>
            <a:endParaRPr lang="zh-CN" altLang="en-US"/>
          </a:p>
          <a:p>
            <a:pPr>
              <a:lnSpc>
                <a:spcPct val="150000"/>
              </a:lnSpc>
              <a:spcBef>
                <a:spcPts val="0"/>
              </a:spcBef>
              <a:spcAft>
                <a:spcPts val="0"/>
              </a:spcAft>
            </a:pPr>
            <a:r>
              <a:rPr lang="zh-CN" altLang="en-US"/>
              <a:t>不得对资源进行转换或转变。</a:t>
            </a:r>
            <a:endParaRPr lang="zh-CN" altLang="en-US"/>
          </a:p>
          <a:p>
            <a:pPr>
              <a:lnSpc>
                <a:spcPct val="150000"/>
              </a:lnSpc>
              <a:spcBef>
                <a:spcPts val="0"/>
              </a:spcBef>
              <a:spcAft>
                <a:spcPts val="0"/>
              </a:spcAft>
            </a:pPr>
            <a:endParaRPr lang="zh-CN" altLang="en-US"/>
          </a:p>
          <a:p>
            <a:pPr>
              <a:lnSpc>
                <a:spcPct val="150000"/>
              </a:lnSpc>
              <a:spcBef>
                <a:spcPts val="0"/>
              </a:spcBef>
              <a:spcAft>
                <a:spcPts val="0"/>
              </a:spcAft>
            </a:pPr>
            <a:r>
              <a:rPr lang="zh-CN" altLang="en-US" sz="2000" b="1">
                <a:latin typeface="Arial Bold" panose="020B0604020202090204" charset="0"/>
                <a:cs typeface="Arial Bold" panose="020B0604020202090204" charset="0"/>
              </a:rPr>
              <a:t>only-if-cached</a:t>
            </a:r>
            <a:endParaRPr lang="zh-CN" altLang="en-US"/>
          </a:p>
          <a:p>
            <a:pPr>
              <a:lnSpc>
                <a:spcPct val="150000"/>
              </a:lnSpc>
              <a:spcBef>
                <a:spcPts val="0"/>
              </a:spcBef>
              <a:spcAft>
                <a:spcPts val="0"/>
              </a:spcAft>
            </a:pPr>
            <a:r>
              <a:rPr lang="zh-CN" altLang="en-US"/>
              <a:t>表明客户端只接受已缓存的响应，并且不要向原始服务器检查是否有更新的拷贝。</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06608" y="451485"/>
            <a:ext cx="2978150" cy="460375"/>
          </a:xfrm>
          <a:prstGeom prst="rect">
            <a:avLst/>
          </a:prstGeom>
          <a:noFill/>
        </p:spPr>
        <p:txBody>
          <a:bodyPr wrap="none" rtlCol="0" anchor="t">
            <a:spAutoFit/>
          </a:bodyPr>
          <a:p>
            <a:pPr algn="ctr"/>
            <a:r>
              <a:rPr lang="zh-CN" altLang="en-US" sz="2400" b="1">
                <a:latin typeface="Arial Bold" panose="020B0604020202090204" charset="0"/>
                <a:cs typeface="Arial Bold" panose="020B0604020202090204" charset="0"/>
                <a:sym typeface="+mn-ea"/>
              </a:rPr>
              <a:t>Cache-Contro</a:t>
            </a:r>
            <a:r>
              <a:rPr lang="en-US" altLang="zh-CN" sz="2400" b="1">
                <a:latin typeface="Arial Bold" panose="020B0604020202090204" charset="0"/>
                <a:cs typeface="Arial Bold" panose="020B0604020202090204" charset="0"/>
                <a:sym typeface="+mn-ea"/>
              </a:rPr>
              <a:t>l </a:t>
            </a:r>
            <a:r>
              <a:rPr lang="zh-CN" altLang="en-US" sz="2400" b="1">
                <a:solidFill>
                  <a:srgbClr val="FF0000"/>
                </a:solidFill>
                <a:latin typeface="Arial Bold" panose="020B0604020202090204" charset="0"/>
                <a:cs typeface="Arial Bold" panose="020B0604020202090204" charset="0"/>
                <a:sym typeface="+mn-ea"/>
              </a:rPr>
              <a:t>示例</a:t>
            </a:r>
            <a:endParaRPr lang="zh-CN" altLang="en-US" sz="2400" b="1">
              <a:solidFill>
                <a:srgbClr val="FF0000"/>
              </a:solidFill>
              <a:latin typeface="Arial Bold" panose="020B0604020202090204" charset="0"/>
              <a:cs typeface="Arial Bold" panose="020B0604020202090204" charset="0"/>
              <a:sym typeface="+mn-ea"/>
            </a:endParaRPr>
          </a:p>
        </p:txBody>
      </p:sp>
      <p:sp>
        <p:nvSpPr>
          <p:cNvPr id="5" name="文本框 4"/>
          <p:cNvSpPr txBox="1"/>
          <p:nvPr/>
        </p:nvSpPr>
        <p:spPr>
          <a:xfrm>
            <a:off x="3071813" y="1401445"/>
            <a:ext cx="2540000" cy="398780"/>
          </a:xfrm>
          <a:prstGeom prst="rect">
            <a:avLst/>
          </a:prstGeom>
          <a:noFill/>
        </p:spPr>
        <p:txBody>
          <a:bodyPr wrap="square" rtlCol="0" anchor="t">
            <a:spAutoFit/>
          </a:bodyPr>
          <a:p>
            <a:r>
              <a:rPr lang="zh-CN" altLang="en-US" sz="2000" b="1">
                <a:solidFill>
                  <a:srgbClr val="FF0000"/>
                </a:solidFill>
              </a:rPr>
              <a:t>禁止缓存</a:t>
            </a:r>
            <a:endParaRPr lang="zh-CN" altLang="en-US" sz="2000" b="1">
              <a:solidFill>
                <a:srgbClr val="FF0000"/>
              </a:solidFill>
            </a:endParaRPr>
          </a:p>
        </p:txBody>
      </p:sp>
      <p:sp>
        <p:nvSpPr>
          <p:cNvPr id="6" name="文本框 5"/>
          <p:cNvSpPr txBox="1"/>
          <p:nvPr/>
        </p:nvSpPr>
        <p:spPr>
          <a:xfrm>
            <a:off x="3071813" y="2277110"/>
            <a:ext cx="4495165" cy="368300"/>
          </a:xfrm>
          <a:prstGeom prst="rect">
            <a:avLst/>
          </a:prstGeom>
          <a:noFill/>
        </p:spPr>
        <p:txBody>
          <a:bodyPr wrap="square" rtlCol="0" anchor="t">
            <a:spAutoFit/>
          </a:bodyPr>
          <a:p>
            <a:r>
              <a:rPr lang="zh-CN" altLang="en-US">
                <a:solidFill>
                  <a:srgbClr val="00B050"/>
                </a:solidFill>
              </a:rPr>
              <a:t>Cache-Control: no-store</a:t>
            </a:r>
            <a:endParaRPr lang="zh-CN" altLang="en-US">
              <a:solidFill>
                <a:srgbClr val="00B050"/>
              </a:solidFill>
            </a:endParaRPr>
          </a:p>
        </p:txBody>
      </p:sp>
      <p:sp>
        <p:nvSpPr>
          <p:cNvPr id="7" name="文本框 6"/>
          <p:cNvSpPr txBox="1"/>
          <p:nvPr/>
        </p:nvSpPr>
        <p:spPr>
          <a:xfrm>
            <a:off x="3072130" y="3122295"/>
            <a:ext cx="6048000" cy="398780"/>
          </a:xfrm>
          <a:prstGeom prst="rect">
            <a:avLst/>
          </a:prstGeom>
          <a:noFill/>
        </p:spPr>
        <p:txBody>
          <a:bodyPr wrap="square" rtlCol="0" anchor="t">
            <a:spAutoFit/>
          </a:bodyPr>
          <a:p>
            <a:r>
              <a:rPr lang="zh-CN" altLang="en-US" sz="2000" b="1">
                <a:solidFill>
                  <a:srgbClr val="FF0000"/>
                </a:solidFill>
              </a:rPr>
              <a:t>在客户端和代理服务器都缓存一个有效期一年的资源</a:t>
            </a:r>
            <a:endParaRPr lang="zh-CN" altLang="en-US" sz="2000" b="1">
              <a:solidFill>
                <a:srgbClr val="FF0000"/>
              </a:solidFill>
            </a:endParaRPr>
          </a:p>
        </p:txBody>
      </p:sp>
      <p:sp>
        <p:nvSpPr>
          <p:cNvPr id="8" name="文本框 7"/>
          <p:cNvSpPr txBox="1"/>
          <p:nvPr/>
        </p:nvSpPr>
        <p:spPr>
          <a:xfrm>
            <a:off x="3071813" y="4843145"/>
            <a:ext cx="2540000" cy="398780"/>
          </a:xfrm>
          <a:prstGeom prst="rect">
            <a:avLst/>
          </a:prstGeom>
          <a:noFill/>
        </p:spPr>
        <p:txBody>
          <a:bodyPr wrap="square" rtlCol="0" anchor="t">
            <a:spAutoFit/>
          </a:bodyPr>
          <a:p>
            <a:r>
              <a:rPr lang="zh-CN" altLang="en-US" sz="2000" b="1">
                <a:solidFill>
                  <a:srgbClr val="FF0000"/>
                </a:solidFill>
              </a:rPr>
              <a:t>需要重新验证缓存</a:t>
            </a:r>
            <a:endParaRPr lang="zh-CN" altLang="en-US" sz="2000" b="1">
              <a:solidFill>
                <a:srgbClr val="FF0000"/>
              </a:solidFill>
            </a:endParaRPr>
          </a:p>
        </p:txBody>
      </p:sp>
      <p:sp>
        <p:nvSpPr>
          <p:cNvPr id="9" name="文本框 8"/>
          <p:cNvSpPr txBox="1"/>
          <p:nvPr/>
        </p:nvSpPr>
        <p:spPr>
          <a:xfrm>
            <a:off x="3071813" y="5731510"/>
            <a:ext cx="5054600" cy="645160"/>
          </a:xfrm>
          <a:prstGeom prst="rect">
            <a:avLst/>
          </a:prstGeom>
          <a:noFill/>
        </p:spPr>
        <p:txBody>
          <a:bodyPr wrap="square" rtlCol="0" anchor="t">
            <a:spAutoFit/>
          </a:bodyPr>
          <a:p>
            <a:r>
              <a:rPr lang="zh-CN" altLang="en-US">
                <a:solidFill>
                  <a:srgbClr val="00B050"/>
                </a:solidFill>
              </a:rPr>
              <a:t>Cache-Control: no-cache</a:t>
            </a:r>
            <a:endParaRPr lang="zh-CN" altLang="en-US">
              <a:solidFill>
                <a:srgbClr val="00B050"/>
              </a:solidFill>
            </a:endParaRPr>
          </a:p>
          <a:p>
            <a:r>
              <a:rPr lang="zh-CN" altLang="en-US">
                <a:solidFill>
                  <a:srgbClr val="00B050"/>
                </a:solidFill>
              </a:rPr>
              <a:t>Cache-Control: max-age=0</a:t>
            </a:r>
            <a:endParaRPr lang="zh-CN" altLang="en-US">
              <a:solidFill>
                <a:srgbClr val="00B050"/>
              </a:solidFill>
            </a:endParaRPr>
          </a:p>
        </p:txBody>
      </p:sp>
      <p:sp>
        <p:nvSpPr>
          <p:cNvPr id="10" name="文本框 9"/>
          <p:cNvSpPr txBox="1"/>
          <p:nvPr/>
        </p:nvSpPr>
        <p:spPr>
          <a:xfrm>
            <a:off x="3071813" y="3997960"/>
            <a:ext cx="4956175" cy="368300"/>
          </a:xfrm>
          <a:prstGeom prst="rect">
            <a:avLst/>
          </a:prstGeom>
          <a:noFill/>
        </p:spPr>
        <p:txBody>
          <a:bodyPr wrap="square" rtlCol="0" anchor="t">
            <a:spAutoFit/>
          </a:bodyPr>
          <a:p>
            <a:r>
              <a:rPr lang="zh-CN" altLang="en-US">
                <a:solidFill>
                  <a:srgbClr val="00B050"/>
                </a:solidFill>
              </a:rPr>
              <a:t>Cache-Control: public, max-age=31536000</a:t>
            </a:r>
            <a:endParaRPr lang="zh-CN" altLang="en-US">
              <a:solidFill>
                <a:srgbClr val="00B050"/>
              </a:solidFill>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blinds(horizontal)">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blinds(horizontal)">
                                      <p:cBhvr>
                                        <p:cTn id="3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087370" y="655320"/>
            <a:ext cx="6017260" cy="645160"/>
          </a:xfrm>
          <a:prstGeom prst="rect">
            <a:avLst/>
          </a:prstGeom>
          <a:noFill/>
        </p:spPr>
        <p:txBody>
          <a:bodyPr wrap="square" rtlCol="0" anchor="t">
            <a:spAutoFit/>
          </a:bodyPr>
          <a:p>
            <a:pPr algn="ctr"/>
            <a:r>
              <a:rPr lang="zh-CN" altLang="en-US" sz="3600" b="1">
                <a:latin typeface="Arial Bold" panose="020B0604020202090204" charset="0"/>
                <a:cs typeface="Arial Bold" panose="020B0604020202090204" charset="0"/>
              </a:rPr>
              <a:t>Expires </a:t>
            </a:r>
            <a:r>
              <a:rPr lang="en-US" altLang="zh-CN" sz="3600" b="1">
                <a:solidFill>
                  <a:srgbClr val="FF0000"/>
                </a:solidFill>
                <a:latin typeface="Arial Bold" panose="020B0604020202090204" charset="0"/>
                <a:cs typeface="Arial Bold" panose="020B0604020202090204" charset="0"/>
              </a:rPr>
              <a:t>VS</a:t>
            </a:r>
            <a:r>
              <a:rPr lang="en-US" altLang="zh-CN" sz="3600" b="1">
                <a:latin typeface="Arial Bold" panose="020B0604020202090204" charset="0"/>
                <a:cs typeface="Arial Bold" panose="020B0604020202090204" charset="0"/>
              </a:rPr>
              <a:t> </a:t>
            </a:r>
            <a:r>
              <a:rPr lang="zh-CN" altLang="en-US" sz="3600" b="1">
                <a:latin typeface="Arial Bold" panose="020B0604020202090204" charset="0"/>
                <a:cs typeface="Arial Bold" panose="020B0604020202090204" charset="0"/>
              </a:rPr>
              <a:t>Cache-Control</a:t>
            </a:r>
            <a:endParaRPr lang="zh-CN" altLang="en-US" sz="3600" b="1">
              <a:latin typeface="Arial Bold" panose="020B0604020202090204" charset="0"/>
              <a:cs typeface="Arial Bold" panose="020B0604020202090204" charset="0"/>
            </a:endParaRPr>
          </a:p>
        </p:txBody>
      </p:sp>
      <p:sp>
        <p:nvSpPr>
          <p:cNvPr id="5" name="文本框 4"/>
          <p:cNvSpPr txBox="1"/>
          <p:nvPr/>
        </p:nvSpPr>
        <p:spPr>
          <a:xfrm>
            <a:off x="2406000" y="1955800"/>
            <a:ext cx="7380000" cy="4246245"/>
          </a:xfrm>
          <a:prstGeom prst="rect">
            <a:avLst/>
          </a:prstGeom>
          <a:noFill/>
        </p:spPr>
        <p:txBody>
          <a:bodyPr wrap="square" rtlCol="0" anchor="t">
            <a:spAutoFit/>
          </a:bodyPr>
          <a:p>
            <a:pPr>
              <a:lnSpc>
                <a:spcPct val="300000"/>
              </a:lnSpc>
            </a:pPr>
            <a:r>
              <a:rPr lang="zh-CN" altLang="en-US"/>
              <a:t>Expires 是http1.0的产物；</a:t>
            </a:r>
            <a:endParaRPr lang="zh-CN" altLang="en-US"/>
          </a:p>
          <a:p>
            <a:pPr>
              <a:lnSpc>
                <a:spcPct val="300000"/>
              </a:lnSpc>
            </a:pPr>
            <a:r>
              <a:rPr lang="zh-CN" altLang="en-US"/>
              <a:t>Cache-Control是http1.1的产物；</a:t>
            </a:r>
            <a:endParaRPr lang="zh-CN" altLang="en-US"/>
          </a:p>
          <a:p>
            <a:pPr>
              <a:lnSpc>
                <a:spcPct val="300000"/>
              </a:lnSpc>
            </a:pPr>
            <a:r>
              <a:rPr lang="zh-CN" altLang="en-US"/>
              <a:t>两者同时存在的话，Cache-Control优先级高于Expires；</a:t>
            </a:r>
            <a:endParaRPr lang="zh-CN" altLang="en-US"/>
          </a:p>
          <a:p>
            <a:pPr>
              <a:lnSpc>
                <a:spcPct val="300000"/>
              </a:lnSpc>
            </a:pPr>
            <a:r>
              <a:rPr lang="zh-CN" altLang="en-US"/>
              <a:t>在某些不支持HTTP1.1的环境下，Expires就会发挥用处；</a:t>
            </a:r>
            <a:endParaRPr lang="zh-CN" altLang="en-US"/>
          </a:p>
          <a:p>
            <a:pPr>
              <a:lnSpc>
                <a:spcPct val="300000"/>
              </a:lnSpc>
            </a:pPr>
            <a:r>
              <a:rPr lang="zh-CN" altLang="en-US"/>
              <a:t>所以Expires其实是过时的产物，现阶段它的存在只是一种兼容性的写法。</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07485" y="214630"/>
            <a:ext cx="4100830" cy="645160"/>
          </a:xfrm>
          <a:prstGeom prst="rect">
            <a:avLst/>
          </a:prstGeom>
          <a:noFill/>
        </p:spPr>
        <p:txBody>
          <a:bodyPr wrap="square" rtlCol="0">
            <a:spAutoFit/>
          </a:bodyPr>
          <a:p>
            <a:pPr algn="ctr"/>
            <a:r>
              <a:rPr lang="zh-CN" altLang="en-US" sz="3600" b="1"/>
              <a:t>协商缓存</a:t>
            </a:r>
            <a:endParaRPr lang="zh-CN" altLang="en-US" sz="3600" b="1"/>
          </a:p>
        </p:txBody>
      </p:sp>
      <p:sp>
        <p:nvSpPr>
          <p:cNvPr id="31" name="文本框 30"/>
          <p:cNvSpPr txBox="1"/>
          <p:nvPr/>
        </p:nvSpPr>
        <p:spPr>
          <a:xfrm>
            <a:off x="4629150" y="1270000"/>
            <a:ext cx="2933700" cy="368300"/>
          </a:xfrm>
          <a:prstGeom prst="rect">
            <a:avLst/>
          </a:prstGeom>
          <a:noFill/>
        </p:spPr>
        <p:txBody>
          <a:bodyPr wrap="square" rtlCol="0">
            <a:spAutoFit/>
          </a:bodyPr>
          <a:p>
            <a:pPr algn="ctr"/>
            <a:r>
              <a:rPr lang="zh-CN" altLang="en-US" b="1"/>
              <a:t>缓存命中</a:t>
            </a:r>
            <a:endParaRPr lang="zh-CN" altLang="en-US" b="1"/>
          </a:p>
        </p:txBody>
      </p:sp>
      <p:sp>
        <p:nvSpPr>
          <p:cNvPr id="37" name="圆角矩形 36"/>
          <p:cNvSpPr/>
          <p:nvPr/>
        </p:nvSpPr>
        <p:spPr>
          <a:xfrm>
            <a:off x="2168525" y="204851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客户端</a:t>
            </a:r>
            <a:endParaRPr lang="zh-CN" altLang="en-US"/>
          </a:p>
        </p:txBody>
      </p:sp>
      <p:sp>
        <p:nvSpPr>
          <p:cNvPr id="38" name="圆角矩形 37"/>
          <p:cNvSpPr/>
          <p:nvPr/>
        </p:nvSpPr>
        <p:spPr>
          <a:xfrm>
            <a:off x="5559425" y="204851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cache</a:t>
            </a:r>
            <a:endParaRPr lang="en-US" altLang="zh-CN"/>
          </a:p>
        </p:txBody>
      </p:sp>
      <p:sp>
        <p:nvSpPr>
          <p:cNvPr id="39" name="圆角矩形 38"/>
          <p:cNvSpPr/>
          <p:nvPr/>
        </p:nvSpPr>
        <p:spPr>
          <a:xfrm>
            <a:off x="8950325" y="204851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服务器</a:t>
            </a:r>
            <a:endParaRPr lang="zh-CN" altLang="en-US"/>
          </a:p>
        </p:txBody>
      </p:sp>
      <p:sp>
        <p:nvSpPr>
          <p:cNvPr id="40" name="圆角矩形 39"/>
          <p:cNvSpPr/>
          <p:nvPr/>
        </p:nvSpPr>
        <p:spPr>
          <a:xfrm>
            <a:off x="2168525" y="481711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客户端</a:t>
            </a:r>
            <a:endParaRPr lang="zh-CN" altLang="en-US"/>
          </a:p>
        </p:txBody>
      </p:sp>
      <p:sp>
        <p:nvSpPr>
          <p:cNvPr id="41" name="圆角矩形 40"/>
          <p:cNvSpPr/>
          <p:nvPr/>
        </p:nvSpPr>
        <p:spPr>
          <a:xfrm>
            <a:off x="5559425" y="481711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cache</a:t>
            </a:r>
            <a:endParaRPr lang="en-US" altLang="zh-CN"/>
          </a:p>
        </p:txBody>
      </p:sp>
      <p:sp>
        <p:nvSpPr>
          <p:cNvPr id="42" name="圆角矩形 41"/>
          <p:cNvSpPr/>
          <p:nvPr/>
        </p:nvSpPr>
        <p:spPr>
          <a:xfrm>
            <a:off x="8950325" y="4782185"/>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服务器</a:t>
            </a:r>
            <a:endParaRPr lang="zh-CN" altLang="en-US"/>
          </a:p>
        </p:txBody>
      </p:sp>
      <p:cxnSp>
        <p:nvCxnSpPr>
          <p:cNvPr id="43" name="直接连接符 42"/>
          <p:cNvCxnSpPr/>
          <p:nvPr/>
        </p:nvCxnSpPr>
        <p:spPr>
          <a:xfrm>
            <a:off x="2708910" y="2408555"/>
            <a:ext cx="0" cy="2408555"/>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44" name="直接连接符 43"/>
          <p:cNvCxnSpPr>
            <a:stCxn id="38" idx="2"/>
            <a:endCxn id="41" idx="0"/>
          </p:cNvCxnSpPr>
          <p:nvPr/>
        </p:nvCxnSpPr>
        <p:spPr>
          <a:xfrm>
            <a:off x="6099810" y="2408555"/>
            <a:ext cx="0" cy="2408555"/>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45" name="直接连接符 44"/>
          <p:cNvCxnSpPr>
            <a:stCxn id="39" idx="2"/>
            <a:endCxn id="42" idx="0"/>
          </p:cNvCxnSpPr>
          <p:nvPr/>
        </p:nvCxnSpPr>
        <p:spPr>
          <a:xfrm>
            <a:off x="9490710" y="2408555"/>
            <a:ext cx="0" cy="2373630"/>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46" name="直接箭头连接符 45"/>
          <p:cNvCxnSpPr/>
          <p:nvPr/>
        </p:nvCxnSpPr>
        <p:spPr>
          <a:xfrm>
            <a:off x="2708275" y="2832100"/>
            <a:ext cx="3384000"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2708910" y="3585210"/>
            <a:ext cx="6775450" cy="2730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a:off x="2715895" y="3222625"/>
            <a:ext cx="3384000"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2708275" y="3966210"/>
            <a:ext cx="6788785" cy="3619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2887345" y="2463800"/>
            <a:ext cx="3041650" cy="368300"/>
          </a:xfrm>
          <a:prstGeom prst="rect">
            <a:avLst/>
          </a:prstGeom>
          <a:noFill/>
        </p:spPr>
        <p:txBody>
          <a:bodyPr wrap="square" rtlCol="0">
            <a:spAutoFit/>
          </a:bodyPr>
          <a:p>
            <a:pPr algn="ctr"/>
            <a:r>
              <a:rPr lang="zh-CN" altLang="en-US">
                <a:solidFill>
                  <a:srgbClr val="FF0000"/>
                </a:solidFill>
              </a:rPr>
              <a:t>获取缓存数据的标识</a:t>
            </a:r>
            <a:endParaRPr lang="zh-CN" altLang="en-US">
              <a:solidFill>
                <a:srgbClr val="FF0000"/>
              </a:solidFill>
            </a:endParaRPr>
          </a:p>
        </p:txBody>
      </p:sp>
      <p:sp>
        <p:nvSpPr>
          <p:cNvPr id="51" name="文本框 50"/>
          <p:cNvSpPr txBox="1"/>
          <p:nvPr/>
        </p:nvSpPr>
        <p:spPr>
          <a:xfrm>
            <a:off x="2960370" y="2876550"/>
            <a:ext cx="2880000" cy="368300"/>
          </a:xfrm>
          <a:prstGeom prst="rect">
            <a:avLst/>
          </a:prstGeom>
          <a:noFill/>
        </p:spPr>
        <p:txBody>
          <a:bodyPr wrap="square" rtlCol="0">
            <a:spAutoFit/>
          </a:bodyPr>
          <a:p>
            <a:pPr algn="ctr"/>
            <a:r>
              <a:rPr lang="zh-CN" altLang="en-US">
                <a:solidFill>
                  <a:srgbClr val="FF0000"/>
                </a:solidFill>
                <a:sym typeface="+mn-ea"/>
              </a:rPr>
              <a:t>返回缓存数据的标识</a:t>
            </a:r>
            <a:endParaRPr lang="zh-CN" altLang="en-US">
              <a:solidFill>
                <a:srgbClr val="FF0000"/>
              </a:solidFill>
            </a:endParaRPr>
          </a:p>
        </p:txBody>
      </p:sp>
      <p:sp>
        <p:nvSpPr>
          <p:cNvPr id="52" name="文本框 51"/>
          <p:cNvSpPr txBox="1"/>
          <p:nvPr/>
        </p:nvSpPr>
        <p:spPr>
          <a:xfrm>
            <a:off x="2708275" y="3244850"/>
            <a:ext cx="6776085" cy="368300"/>
          </a:xfrm>
          <a:prstGeom prst="rect">
            <a:avLst/>
          </a:prstGeom>
          <a:noFill/>
        </p:spPr>
        <p:txBody>
          <a:bodyPr wrap="square" rtlCol="0">
            <a:spAutoFit/>
          </a:bodyPr>
          <a:p>
            <a:pPr algn="ctr"/>
            <a:r>
              <a:rPr lang="zh-CN" altLang="en-US">
                <a:solidFill>
                  <a:srgbClr val="FF0000"/>
                </a:solidFill>
              </a:rPr>
              <a:t>请求服务器验证缓存标识对应的数据是否失效</a:t>
            </a:r>
            <a:endParaRPr lang="zh-CN" altLang="en-US">
              <a:solidFill>
                <a:srgbClr val="FF0000"/>
              </a:solidFill>
            </a:endParaRPr>
          </a:p>
        </p:txBody>
      </p:sp>
      <p:sp>
        <p:nvSpPr>
          <p:cNvPr id="53" name="文本框 52"/>
          <p:cNvSpPr txBox="1"/>
          <p:nvPr/>
        </p:nvSpPr>
        <p:spPr>
          <a:xfrm>
            <a:off x="4860925" y="3634105"/>
            <a:ext cx="2484000" cy="368300"/>
          </a:xfrm>
          <a:prstGeom prst="rect">
            <a:avLst/>
          </a:prstGeom>
          <a:noFill/>
        </p:spPr>
        <p:txBody>
          <a:bodyPr wrap="square" rtlCol="0">
            <a:spAutoFit/>
          </a:bodyPr>
          <a:p>
            <a:pPr algn="ctr"/>
            <a:r>
              <a:rPr lang="zh-CN" altLang="en-US">
                <a:solidFill>
                  <a:srgbClr val="FF0000"/>
                </a:solidFill>
              </a:rPr>
              <a:t>通知客户端缓存未失效</a:t>
            </a:r>
            <a:endParaRPr lang="zh-CN" altLang="en-US">
              <a:solidFill>
                <a:srgbClr val="FF0000"/>
              </a:solidFill>
            </a:endParaRPr>
          </a:p>
        </p:txBody>
      </p:sp>
      <p:cxnSp>
        <p:nvCxnSpPr>
          <p:cNvPr id="54" name="直接箭头连接符 53"/>
          <p:cNvCxnSpPr/>
          <p:nvPr/>
        </p:nvCxnSpPr>
        <p:spPr>
          <a:xfrm flipV="1">
            <a:off x="2708275" y="4403090"/>
            <a:ext cx="3384550" cy="1333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708910" y="4034790"/>
            <a:ext cx="3383915" cy="368300"/>
          </a:xfrm>
          <a:prstGeom prst="rect">
            <a:avLst/>
          </a:prstGeom>
          <a:noFill/>
        </p:spPr>
        <p:txBody>
          <a:bodyPr wrap="square" rtlCol="0">
            <a:spAutoFit/>
          </a:bodyPr>
          <a:p>
            <a:pPr algn="ctr"/>
            <a:r>
              <a:rPr lang="zh-CN" altLang="en-US">
                <a:solidFill>
                  <a:srgbClr val="FF0000"/>
                </a:solidFill>
              </a:rPr>
              <a:t>获取缓存数据</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cTn>
                              </p:par>
                              <p:par>
                                <p:cTn id="13" presetID="3" presetClass="entr" presetSubtype="1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blinds(horizontal)">
                                      <p:cBhvr>
                                        <p:cTn id="15" dur="500"/>
                                        <p:tgtEl>
                                          <p:spTgt spid="4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blinds(horizontal)">
                                      <p:cBhvr>
                                        <p:cTn id="18" dur="500"/>
                                        <p:tgtEl>
                                          <p:spTgt spid="4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linds(horizontal)">
                                      <p:cBhvr>
                                        <p:cTn id="21" dur="500"/>
                                        <p:tgtEl>
                                          <p:spTgt spid="38"/>
                                        </p:tgtEl>
                                      </p:cBhvr>
                                    </p:animEffect>
                                  </p:childTnLst>
                                </p:cTn>
                              </p:par>
                              <p:par>
                                <p:cTn id="22" presetID="3" presetClass="entr" presetSubtype="1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linds(horizontal)">
                                      <p:cBhvr>
                                        <p:cTn id="24" dur="500"/>
                                        <p:tgtEl>
                                          <p:spTgt spid="4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linds(horizontal)">
                                      <p:cBhvr>
                                        <p:cTn id="27" dur="500"/>
                                        <p:tgtEl>
                                          <p:spTgt spid="4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linds(horizontal)">
                                      <p:cBhvr>
                                        <p:cTn id="30" dur="500"/>
                                        <p:tgtEl>
                                          <p:spTgt spid="39"/>
                                        </p:tgtEl>
                                      </p:cBhvr>
                                    </p:animEffect>
                                  </p:childTnLst>
                                </p:cTn>
                              </p:par>
                              <p:par>
                                <p:cTn id="31" presetID="3" presetClass="entr" presetSubtype="1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linds(horizontal)">
                                      <p:cBhvr>
                                        <p:cTn id="33" dur="500"/>
                                        <p:tgtEl>
                                          <p:spTgt spid="4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blinds(horizontal)">
                                      <p:cBhvr>
                                        <p:cTn id="36" dur="5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linds(horizontal)">
                                      <p:cBhvr>
                                        <p:cTn id="41" dur="500"/>
                                        <p:tgtEl>
                                          <p:spTgt spid="50"/>
                                        </p:tgtEl>
                                      </p:cBhvr>
                                    </p:animEffect>
                                  </p:childTnLst>
                                </p:cTn>
                              </p:par>
                              <p:par>
                                <p:cTn id="42" presetID="3" presetClass="entr" presetSubtype="10" fill="hold"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blinds(horizontal)">
                                      <p:cBhvr>
                                        <p:cTn id="44" dur="500"/>
                                        <p:tgtEl>
                                          <p:spTgt spid="4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blinds(horizontal)">
                                      <p:cBhvr>
                                        <p:cTn id="49" dur="500"/>
                                        <p:tgtEl>
                                          <p:spTgt spid="51"/>
                                        </p:tgtEl>
                                      </p:cBhvr>
                                    </p:animEffect>
                                  </p:childTnLst>
                                </p:cTn>
                              </p:par>
                              <p:par>
                                <p:cTn id="50" presetID="3" presetClass="entr" presetSubtype="10" fill="hold"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blinds(horizontal)">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blinds(horizontal)">
                                      <p:cBhvr>
                                        <p:cTn id="57" dur="500"/>
                                        <p:tgtEl>
                                          <p:spTgt spid="52"/>
                                        </p:tgtEl>
                                      </p:cBhvr>
                                    </p:animEffect>
                                  </p:childTnLst>
                                </p:cTn>
                              </p:par>
                              <p:par>
                                <p:cTn id="58" presetID="3" presetClass="entr" presetSubtype="10" fill="hold"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blinds(horizontal)">
                                      <p:cBhvr>
                                        <p:cTn id="60" dur="500"/>
                                        <p:tgtEl>
                                          <p:spTgt spid="47"/>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blinds(horizontal)">
                                      <p:cBhvr>
                                        <p:cTn id="65" dur="500"/>
                                        <p:tgtEl>
                                          <p:spTgt spid="53"/>
                                        </p:tgtEl>
                                      </p:cBhvr>
                                    </p:animEffect>
                                  </p:childTnLst>
                                </p:cTn>
                              </p:par>
                              <p:par>
                                <p:cTn id="66" presetID="3" presetClass="entr" presetSubtype="10" fill="hold"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blinds(horizontal)">
                                      <p:cBhvr>
                                        <p:cTn id="68" dur="500"/>
                                        <p:tgtEl>
                                          <p:spTgt spid="49"/>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blinds(horizontal)">
                                      <p:cBhvr>
                                        <p:cTn id="73" dur="500"/>
                                        <p:tgtEl>
                                          <p:spTgt spid="54"/>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blinds(horizontal)">
                                      <p:cBhvr>
                                        <p:cTn id="7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40" grpId="0" bldLvl="0" animBg="1"/>
      <p:bldP spid="38" grpId="0" bldLvl="0" animBg="1"/>
      <p:bldP spid="41" grpId="0" bldLvl="0" animBg="1"/>
      <p:bldP spid="39" grpId="0" bldLvl="0" animBg="1"/>
      <p:bldP spid="42" grpId="0" bldLvl="0" animBg="1"/>
      <p:bldP spid="50" grpId="0"/>
      <p:bldP spid="51" grpId="0"/>
      <p:bldP spid="52" grpId="0"/>
      <p:bldP spid="53" grpId="0"/>
      <p:bldP spid="55"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07485" y="214630"/>
            <a:ext cx="4100830" cy="645160"/>
          </a:xfrm>
          <a:prstGeom prst="rect">
            <a:avLst/>
          </a:prstGeom>
          <a:noFill/>
        </p:spPr>
        <p:txBody>
          <a:bodyPr wrap="square" rtlCol="0">
            <a:spAutoFit/>
          </a:bodyPr>
          <a:p>
            <a:pPr algn="ctr"/>
            <a:r>
              <a:rPr lang="zh-CN" altLang="en-US" sz="3600" b="1"/>
              <a:t>协商缓存</a:t>
            </a:r>
            <a:endParaRPr lang="zh-CN" altLang="en-US" sz="3600" b="1"/>
          </a:p>
        </p:txBody>
      </p:sp>
      <p:sp>
        <p:nvSpPr>
          <p:cNvPr id="31" name="文本框 30"/>
          <p:cNvSpPr txBox="1"/>
          <p:nvPr/>
        </p:nvSpPr>
        <p:spPr>
          <a:xfrm>
            <a:off x="4629785" y="1242695"/>
            <a:ext cx="2933700" cy="368300"/>
          </a:xfrm>
          <a:prstGeom prst="rect">
            <a:avLst/>
          </a:prstGeom>
          <a:noFill/>
        </p:spPr>
        <p:txBody>
          <a:bodyPr wrap="square" rtlCol="0">
            <a:spAutoFit/>
          </a:bodyPr>
          <a:p>
            <a:pPr algn="ctr"/>
            <a:r>
              <a:rPr lang="zh-CN" altLang="en-US" b="1"/>
              <a:t>缓存未命中</a:t>
            </a:r>
            <a:endParaRPr lang="zh-CN" altLang="en-US" b="1"/>
          </a:p>
        </p:txBody>
      </p:sp>
      <p:sp>
        <p:nvSpPr>
          <p:cNvPr id="37" name="圆角矩形 36"/>
          <p:cNvSpPr/>
          <p:nvPr/>
        </p:nvSpPr>
        <p:spPr>
          <a:xfrm>
            <a:off x="2164715" y="20066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客户端</a:t>
            </a:r>
            <a:endParaRPr lang="zh-CN" altLang="en-US"/>
          </a:p>
        </p:txBody>
      </p:sp>
      <p:sp>
        <p:nvSpPr>
          <p:cNvPr id="38" name="圆角矩形 37"/>
          <p:cNvSpPr/>
          <p:nvPr/>
        </p:nvSpPr>
        <p:spPr>
          <a:xfrm>
            <a:off x="5555615" y="20066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cache</a:t>
            </a:r>
            <a:endParaRPr lang="en-US" altLang="zh-CN"/>
          </a:p>
        </p:txBody>
      </p:sp>
      <p:sp>
        <p:nvSpPr>
          <p:cNvPr id="39" name="圆角矩形 38"/>
          <p:cNvSpPr/>
          <p:nvPr/>
        </p:nvSpPr>
        <p:spPr>
          <a:xfrm>
            <a:off x="8946515" y="20066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服务器</a:t>
            </a:r>
            <a:endParaRPr lang="zh-CN" altLang="en-US"/>
          </a:p>
        </p:txBody>
      </p:sp>
      <p:sp>
        <p:nvSpPr>
          <p:cNvPr id="40" name="圆角矩形 39"/>
          <p:cNvSpPr/>
          <p:nvPr/>
        </p:nvSpPr>
        <p:spPr>
          <a:xfrm>
            <a:off x="2164715" y="47752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客户端</a:t>
            </a:r>
            <a:endParaRPr lang="zh-CN" altLang="en-US"/>
          </a:p>
        </p:txBody>
      </p:sp>
      <p:sp>
        <p:nvSpPr>
          <p:cNvPr id="41" name="圆角矩形 40"/>
          <p:cNvSpPr/>
          <p:nvPr/>
        </p:nvSpPr>
        <p:spPr>
          <a:xfrm>
            <a:off x="5555615" y="47752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cache</a:t>
            </a:r>
            <a:endParaRPr lang="en-US" altLang="zh-CN"/>
          </a:p>
        </p:txBody>
      </p:sp>
      <p:sp>
        <p:nvSpPr>
          <p:cNvPr id="42" name="圆角矩形 41"/>
          <p:cNvSpPr/>
          <p:nvPr/>
        </p:nvSpPr>
        <p:spPr>
          <a:xfrm>
            <a:off x="8946515" y="4740275"/>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服务器</a:t>
            </a:r>
            <a:endParaRPr lang="zh-CN" altLang="en-US"/>
          </a:p>
        </p:txBody>
      </p:sp>
      <p:cxnSp>
        <p:nvCxnSpPr>
          <p:cNvPr id="43" name="直接连接符 42"/>
          <p:cNvCxnSpPr/>
          <p:nvPr/>
        </p:nvCxnSpPr>
        <p:spPr>
          <a:xfrm>
            <a:off x="2705100" y="2366645"/>
            <a:ext cx="0" cy="2408555"/>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44" name="直接连接符 43"/>
          <p:cNvCxnSpPr>
            <a:stCxn id="38" idx="2"/>
            <a:endCxn id="41" idx="0"/>
          </p:cNvCxnSpPr>
          <p:nvPr/>
        </p:nvCxnSpPr>
        <p:spPr>
          <a:xfrm>
            <a:off x="6096000" y="2366645"/>
            <a:ext cx="0" cy="2408555"/>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45" name="直接连接符 44"/>
          <p:cNvCxnSpPr>
            <a:stCxn id="39" idx="2"/>
            <a:endCxn id="42" idx="0"/>
          </p:cNvCxnSpPr>
          <p:nvPr/>
        </p:nvCxnSpPr>
        <p:spPr>
          <a:xfrm>
            <a:off x="9486900" y="2366645"/>
            <a:ext cx="0" cy="2373630"/>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46" name="直接箭头连接符 45"/>
          <p:cNvCxnSpPr/>
          <p:nvPr/>
        </p:nvCxnSpPr>
        <p:spPr>
          <a:xfrm>
            <a:off x="2704465" y="2790190"/>
            <a:ext cx="3384000"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2705100" y="3543300"/>
            <a:ext cx="6775450" cy="2730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a:off x="2712085" y="3180715"/>
            <a:ext cx="3384000"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2704465" y="3924300"/>
            <a:ext cx="6788785" cy="3619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2883535" y="2421890"/>
            <a:ext cx="3041650" cy="368300"/>
          </a:xfrm>
          <a:prstGeom prst="rect">
            <a:avLst/>
          </a:prstGeom>
          <a:noFill/>
        </p:spPr>
        <p:txBody>
          <a:bodyPr wrap="square" rtlCol="0">
            <a:spAutoFit/>
          </a:bodyPr>
          <a:p>
            <a:pPr algn="ctr"/>
            <a:r>
              <a:rPr lang="zh-CN" altLang="en-US">
                <a:solidFill>
                  <a:srgbClr val="FF0000"/>
                </a:solidFill>
              </a:rPr>
              <a:t>获取缓存数据的标识</a:t>
            </a:r>
            <a:endParaRPr lang="zh-CN" altLang="en-US">
              <a:solidFill>
                <a:srgbClr val="FF0000"/>
              </a:solidFill>
            </a:endParaRPr>
          </a:p>
        </p:txBody>
      </p:sp>
      <p:sp>
        <p:nvSpPr>
          <p:cNvPr id="51" name="文本框 50"/>
          <p:cNvSpPr txBox="1"/>
          <p:nvPr/>
        </p:nvSpPr>
        <p:spPr>
          <a:xfrm>
            <a:off x="2956560" y="2834640"/>
            <a:ext cx="2880000" cy="368300"/>
          </a:xfrm>
          <a:prstGeom prst="rect">
            <a:avLst/>
          </a:prstGeom>
          <a:noFill/>
        </p:spPr>
        <p:txBody>
          <a:bodyPr wrap="square" rtlCol="0">
            <a:spAutoFit/>
          </a:bodyPr>
          <a:p>
            <a:pPr algn="ctr"/>
            <a:r>
              <a:rPr lang="zh-CN" altLang="en-US">
                <a:solidFill>
                  <a:srgbClr val="FF0000"/>
                </a:solidFill>
                <a:sym typeface="+mn-ea"/>
              </a:rPr>
              <a:t>返回缓存数据的标识</a:t>
            </a:r>
            <a:endParaRPr lang="zh-CN" altLang="en-US">
              <a:solidFill>
                <a:srgbClr val="FF0000"/>
              </a:solidFill>
            </a:endParaRPr>
          </a:p>
        </p:txBody>
      </p:sp>
      <p:sp>
        <p:nvSpPr>
          <p:cNvPr id="52" name="文本框 51"/>
          <p:cNvSpPr txBox="1"/>
          <p:nvPr/>
        </p:nvSpPr>
        <p:spPr>
          <a:xfrm>
            <a:off x="2704465" y="3202940"/>
            <a:ext cx="6776085" cy="368300"/>
          </a:xfrm>
          <a:prstGeom prst="rect">
            <a:avLst/>
          </a:prstGeom>
          <a:noFill/>
        </p:spPr>
        <p:txBody>
          <a:bodyPr wrap="square" rtlCol="0">
            <a:spAutoFit/>
          </a:bodyPr>
          <a:p>
            <a:pPr algn="ctr"/>
            <a:r>
              <a:rPr lang="zh-CN" altLang="en-US">
                <a:solidFill>
                  <a:srgbClr val="FF0000"/>
                </a:solidFill>
              </a:rPr>
              <a:t>请求服务器验证缓存标识对应的数据是否失效</a:t>
            </a:r>
            <a:endParaRPr lang="zh-CN" altLang="en-US">
              <a:solidFill>
                <a:srgbClr val="FF0000"/>
              </a:solidFill>
            </a:endParaRPr>
          </a:p>
        </p:txBody>
      </p:sp>
      <p:sp>
        <p:nvSpPr>
          <p:cNvPr id="53" name="文本框 52"/>
          <p:cNvSpPr txBox="1"/>
          <p:nvPr/>
        </p:nvSpPr>
        <p:spPr>
          <a:xfrm>
            <a:off x="4054475" y="3592195"/>
            <a:ext cx="4088765" cy="368300"/>
          </a:xfrm>
          <a:prstGeom prst="rect">
            <a:avLst/>
          </a:prstGeom>
          <a:noFill/>
        </p:spPr>
        <p:txBody>
          <a:bodyPr wrap="square" rtlCol="0">
            <a:spAutoFit/>
          </a:bodyPr>
          <a:p>
            <a:pPr algn="ctr"/>
            <a:r>
              <a:rPr lang="zh-CN" altLang="en-US">
                <a:solidFill>
                  <a:srgbClr val="FF0000"/>
                </a:solidFill>
              </a:rPr>
              <a:t>返回最新的数据和缓存规则</a:t>
            </a:r>
            <a:endParaRPr lang="zh-CN" altLang="en-US">
              <a:solidFill>
                <a:srgbClr val="FF0000"/>
              </a:solidFill>
            </a:endParaRPr>
          </a:p>
        </p:txBody>
      </p:sp>
      <p:cxnSp>
        <p:nvCxnSpPr>
          <p:cNvPr id="54" name="直接箭头连接符 53"/>
          <p:cNvCxnSpPr/>
          <p:nvPr/>
        </p:nvCxnSpPr>
        <p:spPr>
          <a:xfrm flipV="1">
            <a:off x="2704465" y="4361180"/>
            <a:ext cx="3384550" cy="1333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2705100" y="3992880"/>
            <a:ext cx="3383915" cy="368300"/>
          </a:xfrm>
          <a:prstGeom prst="rect">
            <a:avLst/>
          </a:prstGeom>
          <a:noFill/>
        </p:spPr>
        <p:txBody>
          <a:bodyPr wrap="square" rtlCol="0">
            <a:spAutoFit/>
          </a:bodyPr>
          <a:p>
            <a:pPr algn="ctr"/>
            <a:r>
              <a:rPr lang="zh-CN" altLang="en-US">
                <a:solidFill>
                  <a:srgbClr val="FF0000"/>
                </a:solidFill>
              </a:rPr>
              <a:t>将缓存数据和规则存入缓存</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cTn>
                              </p:par>
                              <p:par>
                                <p:cTn id="13" presetID="3" presetClass="entr" presetSubtype="1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blinds(horizontal)">
                                      <p:cBhvr>
                                        <p:cTn id="15" dur="500"/>
                                        <p:tgtEl>
                                          <p:spTgt spid="4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blinds(horizontal)">
                                      <p:cBhvr>
                                        <p:cTn id="18" dur="500"/>
                                        <p:tgtEl>
                                          <p:spTgt spid="4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linds(horizontal)">
                                      <p:cBhvr>
                                        <p:cTn id="21" dur="500"/>
                                        <p:tgtEl>
                                          <p:spTgt spid="38"/>
                                        </p:tgtEl>
                                      </p:cBhvr>
                                    </p:animEffect>
                                  </p:childTnLst>
                                </p:cTn>
                              </p:par>
                              <p:par>
                                <p:cTn id="22" presetID="3" presetClass="entr" presetSubtype="1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linds(horizontal)">
                                      <p:cBhvr>
                                        <p:cTn id="24" dur="500"/>
                                        <p:tgtEl>
                                          <p:spTgt spid="4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linds(horizontal)">
                                      <p:cBhvr>
                                        <p:cTn id="27" dur="500"/>
                                        <p:tgtEl>
                                          <p:spTgt spid="4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linds(horizontal)">
                                      <p:cBhvr>
                                        <p:cTn id="30" dur="500"/>
                                        <p:tgtEl>
                                          <p:spTgt spid="39"/>
                                        </p:tgtEl>
                                      </p:cBhvr>
                                    </p:animEffect>
                                  </p:childTnLst>
                                </p:cTn>
                              </p:par>
                              <p:par>
                                <p:cTn id="31" presetID="3" presetClass="entr" presetSubtype="1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linds(horizontal)">
                                      <p:cBhvr>
                                        <p:cTn id="33" dur="500"/>
                                        <p:tgtEl>
                                          <p:spTgt spid="4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blinds(horizontal)">
                                      <p:cBhvr>
                                        <p:cTn id="36" dur="5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linds(horizontal)">
                                      <p:cBhvr>
                                        <p:cTn id="41" dur="500"/>
                                        <p:tgtEl>
                                          <p:spTgt spid="50"/>
                                        </p:tgtEl>
                                      </p:cBhvr>
                                    </p:animEffect>
                                  </p:childTnLst>
                                </p:cTn>
                              </p:par>
                              <p:par>
                                <p:cTn id="42" presetID="3" presetClass="entr" presetSubtype="10" fill="hold"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blinds(horizontal)">
                                      <p:cBhvr>
                                        <p:cTn id="44" dur="500"/>
                                        <p:tgtEl>
                                          <p:spTgt spid="4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blinds(horizontal)">
                                      <p:cBhvr>
                                        <p:cTn id="49" dur="500"/>
                                        <p:tgtEl>
                                          <p:spTgt spid="51"/>
                                        </p:tgtEl>
                                      </p:cBhvr>
                                    </p:animEffect>
                                  </p:childTnLst>
                                </p:cTn>
                              </p:par>
                              <p:par>
                                <p:cTn id="50" presetID="3" presetClass="entr" presetSubtype="10" fill="hold"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blinds(horizontal)">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blinds(horizontal)">
                                      <p:cBhvr>
                                        <p:cTn id="57" dur="500"/>
                                        <p:tgtEl>
                                          <p:spTgt spid="52"/>
                                        </p:tgtEl>
                                      </p:cBhvr>
                                    </p:animEffect>
                                  </p:childTnLst>
                                </p:cTn>
                              </p:par>
                              <p:par>
                                <p:cTn id="58" presetID="3" presetClass="entr" presetSubtype="10" fill="hold"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blinds(horizontal)">
                                      <p:cBhvr>
                                        <p:cTn id="60" dur="500"/>
                                        <p:tgtEl>
                                          <p:spTgt spid="47"/>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blinds(horizontal)">
                                      <p:cBhvr>
                                        <p:cTn id="65" dur="500"/>
                                        <p:tgtEl>
                                          <p:spTgt spid="53"/>
                                        </p:tgtEl>
                                      </p:cBhvr>
                                    </p:animEffect>
                                  </p:childTnLst>
                                </p:cTn>
                              </p:par>
                              <p:par>
                                <p:cTn id="66" presetID="3" presetClass="entr" presetSubtype="10" fill="hold"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blinds(horizontal)">
                                      <p:cBhvr>
                                        <p:cTn id="68" dur="500"/>
                                        <p:tgtEl>
                                          <p:spTgt spid="49"/>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blinds(horizontal)">
                                      <p:cBhvr>
                                        <p:cTn id="73" dur="500"/>
                                        <p:tgtEl>
                                          <p:spTgt spid="54"/>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blinds(horizontal)">
                                      <p:cBhvr>
                                        <p:cTn id="7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40" grpId="0" bldLvl="0" animBg="1"/>
      <p:bldP spid="38" grpId="0" bldLvl="0" animBg="1"/>
      <p:bldP spid="41" grpId="0" bldLvl="0" animBg="1"/>
      <p:bldP spid="39" grpId="0" bldLvl="0" animBg="1"/>
      <p:bldP spid="42" grpId="0" bldLvl="0" animBg="1"/>
      <p:bldP spid="50" grpId="0"/>
      <p:bldP spid="51" grpId="0"/>
      <p:bldP spid="52" grpId="0"/>
      <p:bldP spid="53" grpId="0"/>
      <p:bldP spid="55"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051935" y="1645920"/>
            <a:ext cx="2692400" cy="368300"/>
          </a:xfrm>
          <a:prstGeom prst="rect">
            <a:avLst/>
          </a:prstGeom>
          <a:noFill/>
        </p:spPr>
        <p:txBody>
          <a:bodyPr wrap="square" rtlCol="0">
            <a:spAutoFit/>
          </a:bodyPr>
          <a:p>
            <a:r>
              <a:rPr lang="zh-CN" altLang="en-US">
                <a:solidFill>
                  <a:schemeClr val="accent4">
                    <a:lumMod val="75000"/>
                  </a:schemeClr>
                </a:solidFill>
              </a:rPr>
              <a:t>面试官：讲一讲</a:t>
            </a:r>
            <a:r>
              <a:rPr lang="en-US" altLang="zh-CN">
                <a:solidFill>
                  <a:schemeClr val="accent4">
                    <a:lumMod val="75000"/>
                  </a:schemeClr>
                </a:solidFill>
              </a:rPr>
              <a:t>http</a:t>
            </a:r>
            <a:r>
              <a:rPr lang="zh-CN" altLang="en-US">
                <a:solidFill>
                  <a:schemeClr val="accent4">
                    <a:lumMod val="75000"/>
                  </a:schemeClr>
                </a:solidFill>
              </a:rPr>
              <a:t>缓存</a:t>
            </a:r>
            <a:endParaRPr lang="zh-CN" altLang="en-US">
              <a:solidFill>
                <a:schemeClr val="accent4">
                  <a:lumMod val="75000"/>
                </a:schemeClr>
              </a:solidFill>
            </a:endParaRPr>
          </a:p>
        </p:txBody>
      </p:sp>
      <p:sp>
        <p:nvSpPr>
          <p:cNvPr id="3" name="文本框 2"/>
          <p:cNvSpPr txBox="1"/>
          <p:nvPr/>
        </p:nvSpPr>
        <p:spPr>
          <a:xfrm>
            <a:off x="4051935" y="2514600"/>
            <a:ext cx="4088130" cy="368300"/>
          </a:xfrm>
          <a:prstGeom prst="rect">
            <a:avLst/>
          </a:prstGeom>
          <a:noFill/>
        </p:spPr>
        <p:txBody>
          <a:bodyPr wrap="square" rtlCol="0">
            <a:spAutoFit/>
          </a:bodyPr>
          <a:p>
            <a:r>
              <a:rPr lang="zh-CN" altLang="en-US">
                <a:solidFill>
                  <a:srgbClr val="00B0F0"/>
                </a:solidFill>
              </a:rPr>
              <a:t>答：</a:t>
            </a:r>
            <a:r>
              <a:rPr lang="en-US" altLang="zh-CN">
                <a:solidFill>
                  <a:srgbClr val="00B0F0"/>
                </a:solidFill>
              </a:rPr>
              <a:t>http</a:t>
            </a:r>
            <a:r>
              <a:rPr lang="zh-CN" altLang="en-US">
                <a:solidFill>
                  <a:srgbClr val="00B0F0"/>
                </a:solidFill>
              </a:rPr>
              <a:t>缓存分为强制缓存和协商缓存</a:t>
            </a:r>
            <a:endParaRPr lang="zh-CN" altLang="en-US">
              <a:solidFill>
                <a:srgbClr val="00B0F0"/>
              </a:solidFill>
            </a:endParaRPr>
          </a:p>
        </p:txBody>
      </p:sp>
      <p:sp>
        <p:nvSpPr>
          <p:cNvPr id="4" name="文本框 3"/>
          <p:cNvSpPr txBox="1"/>
          <p:nvPr/>
        </p:nvSpPr>
        <p:spPr>
          <a:xfrm>
            <a:off x="4051935" y="3383280"/>
            <a:ext cx="2274570" cy="368300"/>
          </a:xfrm>
          <a:prstGeom prst="rect">
            <a:avLst/>
          </a:prstGeom>
          <a:noFill/>
        </p:spPr>
        <p:txBody>
          <a:bodyPr wrap="square" rtlCol="0">
            <a:spAutoFit/>
          </a:bodyPr>
          <a:p>
            <a:r>
              <a:rPr lang="zh-CN" altLang="en-US">
                <a:solidFill>
                  <a:schemeClr val="accent4">
                    <a:lumMod val="75000"/>
                  </a:schemeClr>
                </a:solidFill>
              </a:rPr>
              <a:t>面试官：有哪些区别</a:t>
            </a:r>
            <a:endParaRPr lang="zh-CN" altLang="en-US">
              <a:solidFill>
                <a:schemeClr val="accent4">
                  <a:lumMod val="75000"/>
                </a:schemeClr>
              </a:solidFill>
            </a:endParaRPr>
          </a:p>
        </p:txBody>
      </p:sp>
      <p:sp>
        <p:nvSpPr>
          <p:cNvPr id="5" name="文本框 4"/>
          <p:cNvSpPr txBox="1"/>
          <p:nvPr/>
        </p:nvSpPr>
        <p:spPr>
          <a:xfrm>
            <a:off x="4051935" y="4251960"/>
            <a:ext cx="2590165" cy="368300"/>
          </a:xfrm>
          <a:prstGeom prst="rect">
            <a:avLst/>
          </a:prstGeom>
          <a:noFill/>
        </p:spPr>
        <p:txBody>
          <a:bodyPr wrap="square" rtlCol="0">
            <a:spAutoFit/>
          </a:bodyPr>
          <a:p>
            <a:r>
              <a:rPr lang="zh-CN" altLang="en-US">
                <a:solidFill>
                  <a:srgbClr val="00B0F0"/>
                </a:solidFill>
              </a:rPr>
              <a:t>答：吧啦吧啦吧啦</a:t>
            </a:r>
            <a:endParaRPr lang="zh-CN" altLang="en-US">
              <a:solidFill>
                <a:srgbClr val="00B0F0"/>
              </a:solidFill>
            </a:endParaRPr>
          </a:p>
        </p:txBody>
      </p:sp>
      <p:sp>
        <p:nvSpPr>
          <p:cNvPr id="6" name="文本框 5"/>
          <p:cNvSpPr txBox="1"/>
          <p:nvPr/>
        </p:nvSpPr>
        <p:spPr>
          <a:xfrm>
            <a:off x="4051935" y="5120640"/>
            <a:ext cx="3746500" cy="368300"/>
          </a:xfrm>
          <a:prstGeom prst="rect">
            <a:avLst/>
          </a:prstGeom>
          <a:noFill/>
        </p:spPr>
        <p:txBody>
          <a:bodyPr wrap="square" rtlCol="0">
            <a:spAutoFit/>
          </a:bodyPr>
          <a:p>
            <a:r>
              <a:rPr lang="zh-CN" altLang="en-US">
                <a:solidFill>
                  <a:schemeClr val="accent4">
                    <a:lumMod val="75000"/>
                  </a:schemeClr>
                </a:solidFill>
              </a:rPr>
              <a:t>面试官：</a:t>
            </a:r>
            <a:r>
              <a:rPr lang="zh-CN" altLang="en-US">
                <a:solidFill>
                  <a:schemeClr val="accent4">
                    <a:lumMod val="75000"/>
                  </a:schemeClr>
                </a:solidFill>
                <a:sym typeface="+mn-ea"/>
              </a:rPr>
              <a:t>有哪些字段</a:t>
            </a:r>
            <a:endParaRPr lang="zh-CN" altLang="en-US">
              <a:solidFill>
                <a:schemeClr val="accent4">
                  <a:lumMod val="75000"/>
                </a:schemeClr>
              </a:solidFill>
            </a:endParaRPr>
          </a:p>
        </p:txBody>
      </p:sp>
      <p:sp>
        <p:nvSpPr>
          <p:cNvPr id="7" name="文本框 6"/>
          <p:cNvSpPr txBox="1"/>
          <p:nvPr/>
        </p:nvSpPr>
        <p:spPr>
          <a:xfrm>
            <a:off x="4051935" y="5989320"/>
            <a:ext cx="2197100" cy="368300"/>
          </a:xfrm>
          <a:prstGeom prst="rect">
            <a:avLst/>
          </a:prstGeom>
          <a:noFill/>
        </p:spPr>
        <p:txBody>
          <a:bodyPr wrap="square" rtlCol="0">
            <a:spAutoFit/>
          </a:bodyPr>
          <a:p>
            <a:r>
              <a:rPr lang="zh-CN" altLang="en-US">
                <a:solidFill>
                  <a:srgbClr val="00B0F0"/>
                </a:solidFill>
              </a:rPr>
              <a:t>答：阿巴阿巴阿巴</a:t>
            </a:r>
            <a:endParaRPr lang="zh-CN" altLang="en-US">
              <a:solidFill>
                <a:srgbClr val="00B0F0"/>
              </a:solidFill>
            </a:endParaRPr>
          </a:p>
        </p:txBody>
      </p:sp>
      <p:sp>
        <p:nvSpPr>
          <p:cNvPr id="8" name="文本框 7"/>
          <p:cNvSpPr txBox="1"/>
          <p:nvPr/>
        </p:nvSpPr>
        <p:spPr>
          <a:xfrm>
            <a:off x="5080000" y="500380"/>
            <a:ext cx="2032000" cy="645160"/>
          </a:xfrm>
          <a:prstGeom prst="rect">
            <a:avLst/>
          </a:prstGeom>
          <a:noFill/>
        </p:spPr>
        <p:txBody>
          <a:bodyPr wrap="square" rtlCol="0">
            <a:spAutoFit/>
          </a:bodyPr>
          <a:p>
            <a:pPr algn="ctr"/>
            <a:r>
              <a:rPr lang="zh-CN" altLang="en-US" sz="3600" b="1"/>
              <a:t>场景</a:t>
            </a:r>
            <a:endParaRPr lang="zh-CN" altLang="en-US" sz="3600" b="1"/>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72515" y="965200"/>
            <a:ext cx="2540000" cy="368300"/>
          </a:xfrm>
          <a:prstGeom prst="rect">
            <a:avLst/>
          </a:prstGeom>
          <a:noFill/>
        </p:spPr>
        <p:txBody>
          <a:bodyPr wrap="square" rtlCol="0" anchor="t">
            <a:spAutoFit/>
          </a:bodyPr>
          <a:p>
            <a:r>
              <a:rPr lang="zh-CN" altLang="en-US"/>
              <a:t>第一次访问：</a:t>
            </a:r>
            <a:endParaRPr lang="zh-CN" altLang="en-US"/>
          </a:p>
        </p:txBody>
      </p:sp>
      <p:sp>
        <p:nvSpPr>
          <p:cNvPr id="7" name="文本框 6"/>
          <p:cNvSpPr txBox="1"/>
          <p:nvPr/>
        </p:nvSpPr>
        <p:spPr>
          <a:xfrm>
            <a:off x="1072515" y="3911600"/>
            <a:ext cx="2540000" cy="368300"/>
          </a:xfrm>
          <a:prstGeom prst="rect">
            <a:avLst/>
          </a:prstGeom>
          <a:noFill/>
        </p:spPr>
        <p:txBody>
          <a:bodyPr wrap="square" rtlCol="0" anchor="t">
            <a:spAutoFit/>
          </a:bodyPr>
          <a:p>
            <a:r>
              <a:rPr lang="zh-CN" altLang="en-US"/>
              <a:t>再次访问：</a:t>
            </a:r>
            <a:endParaRPr lang="zh-CN" altLang="en-US"/>
          </a:p>
        </p:txBody>
      </p:sp>
      <p:sp>
        <p:nvSpPr>
          <p:cNvPr id="8" name="下箭头 7"/>
          <p:cNvSpPr/>
          <p:nvPr/>
        </p:nvSpPr>
        <p:spPr>
          <a:xfrm>
            <a:off x="4337050" y="3332480"/>
            <a:ext cx="431800" cy="152844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下箭头 13"/>
          <p:cNvSpPr/>
          <p:nvPr/>
        </p:nvSpPr>
        <p:spPr>
          <a:xfrm>
            <a:off x="7054850" y="3329305"/>
            <a:ext cx="431800" cy="1532255"/>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6" name="图片 15"/>
          <p:cNvPicPr>
            <a:picLocks noChangeAspect="1"/>
          </p:cNvPicPr>
          <p:nvPr/>
        </p:nvPicPr>
        <p:blipFill>
          <a:blip r:embed="rId1"/>
          <a:stretch>
            <a:fillRect/>
          </a:stretch>
        </p:blipFill>
        <p:spPr>
          <a:xfrm>
            <a:off x="1072515" y="1911985"/>
            <a:ext cx="8268335" cy="1420495"/>
          </a:xfrm>
          <a:prstGeom prst="rect">
            <a:avLst/>
          </a:prstGeom>
        </p:spPr>
      </p:pic>
      <p:pic>
        <p:nvPicPr>
          <p:cNvPr id="17" name="图片 16"/>
          <p:cNvPicPr>
            <a:picLocks noChangeAspect="1"/>
          </p:cNvPicPr>
          <p:nvPr/>
        </p:nvPicPr>
        <p:blipFill>
          <a:blip r:embed="rId2"/>
          <a:stretch>
            <a:fillRect/>
          </a:stretch>
        </p:blipFill>
        <p:spPr>
          <a:xfrm>
            <a:off x="1072515" y="4865370"/>
            <a:ext cx="8268335" cy="1495425"/>
          </a:xfrm>
          <a:prstGeom prst="rect">
            <a:avLst/>
          </a:prstGeom>
        </p:spPr>
      </p:pic>
      <p:sp>
        <p:nvSpPr>
          <p:cNvPr id="18" name="下箭头 17"/>
          <p:cNvSpPr/>
          <p:nvPr/>
        </p:nvSpPr>
        <p:spPr>
          <a:xfrm>
            <a:off x="8566150" y="3329305"/>
            <a:ext cx="431800" cy="1532255"/>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bldLvl="0" animBg="1"/>
      <p:bldP spid="14" grpId="0" bldLvl="0" animBg="1"/>
      <p:bldP spid="1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26000" y="1658620"/>
            <a:ext cx="2540000" cy="460375"/>
          </a:xfrm>
          <a:prstGeom prst="rect">
            <a:avLst/>
          </a:prstGeom>
          <a:noFill/>
        </p:spPr>
        <p:txBody>
          <a:bodyPr wrap="square" rtlCol="0" anchor="t">
            <a:spAutoFit/>
          </a:bodyPr>
          <a:p>
            <a:pPr algn="ctr"/>
            <a:r>
              <a:rPr lang="zh-CN" altLang="en-US" sz="2400" b="1">
                <a:latin typeface="Arial Bold" panose="020B0604020202090204" charset="0"/>
                <a:cs typeface="Arial Bold" panose="020B0604020202090204" charset="0"/>
              </a:rPr>
              <a:t>Last-Modified</a:t>
            </a:r>
            <a:endParaRPr lang="zh-CN" altLang="en-US" sz="2400" b="1">
              <a:latin typeface="Arial Bold" panose="020B0604020202090204" charset="0"/>
              <a:cs typeface="Arial Bold" panose="020B0604020202090204" charset="0"/>
            </a:endParaRPr>
          </a:p>
        </p:txBody>
      </p:sp>
      <p:pic>
        <p:nvPicPr>
          <p:cNvPr id="4" name="图片 3"/>
          <p:cNvPicPr>
            <a:picLocks noChangeAspect="1"/>
          </p:cNvPicPr>
          <p:nvPr/>
        </p:nvPicPr>
        <p:blipFill>
          <a:blip r:embed="rId1"/>
          <a:stretch>
            <a:fillRect/>
          </a:stretch>
        </p:blipFill>
        <p:spPr>
          <a:xfrm>
            <a:off x="2496000" y="2678430"/>
            <a:ext cx="7200000" cy="2692969"/>
          </a:xfrm>
          <a:prstGeom prst="rect">
            <a:avLst/>
          </a:prstGeom>
        </p:spPr>
      </p:pic>
      <p:sp>
        <p:nvSpPr>
          <p:cNvPr id="5" name="文本框 4"/>
          <p:cNvSpPr txBox="1"/>
          <p:nvPr/>
        </p:nvSpPr>
        <p:spPr>
          <a:xfrm>
            <a:off x="2667635" y="559435"/>
            <a:ext cx="7308000" cy="540000"/>
          </a:xfrm>
          <a:prstGeom prst="rect">
            <a:avLst/>
          </a:prstGeom>
          <a:noFill/>
        </p:spPr>
        <p:txBody>
          <a:bodyPr wrap="square" rtlCol="0" anchor="t">
            <a:spAutoFit/>
          </a:bodyPr>
          <a:p>
            <a:r>
              <a:rPr lang="zh-CN" altLang="en-US" sz="3600" b="1"/>
              <a:t>Last-Modified和If-Modified-Since</a:t>
            </a:r>
            <a:endParaRPr lang="zh-CN" altLang="en-US" sz="3600" b="1"/>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5003058" y="1669665"/>
            <a:ext cx="2637155" cy="460375"/>
          </a:xfrm>
          <a:prstGeom prst="rect">
            <a:avLst/>
          </a:prstGeom>
          <a:noFill/>
        </p:spPr>
        <p:txBody>
          <a:bodyPr wrap="none" rtlCol="0" anchor="t">
            <a:spAutoFit/>
          </a:bodyPr>
          <a:p>
            <a:pPr algn="ctr"/>
            <a:r>
              <a:rPr lang="zh-CN" altLang="en-US" sz="2400" b="1">
                <a:latin typeface="Arial Bold" panose="020B0604020202090204" charset="0"/>
                <a:cs typeface="Arial Bold" panose="020B0604020202090204" charset="0"/>
                <a:sym typeface="+mn-ea"/>
              </a:rPr>
              <a:t>If-Modified-Since</a:t>
            </a:r>
            <a:endParaRPr lang="zh-CN" altLang="en-US" sz="2400" b="1">
              <a:latin typeface="Arial Bold" panose="020B0604020202090204" charset="0"/>
              <a:cs typeface="Arial Bold" panose="020B0604020202090204" charset="0"/>
            </a:endParaRPr>
          </a:p>
        </p:txBody>
      </p:sp>
      <p:pic>
        <p:nvPicPr>
          <p:cNvPr id="4" name="图片 3"/>
          <p:cNvPicPr>
            <a:picLocks noChangeAspect="1"/>
          </p:cNvPicPr>
          <p:nvPr/>
        </p:nvPicPr>
        <p:blipFill>
          <a:blip r:embed="rId1"/>
          <a:srcRect l="873" t="6479" r="4754" b="16368"/>
          <a:stretch>
            <a:fillRect/>
          </a:stretch>
        </p:blipFill>
        <p:spPr>
          <a:xfrm>
            <a:off x="2721635" y="2785360"/>
            <a:ext cx="7200000" cy="2435860"/>
          </a:xfrm>
          <a:prstGeom prst="rect">
            <a:avLst/>
          </a:prstGeom>
        </p:spPr>
      </p:pic>
      <p:sp>
        <p:nvSpPr>
          <p:cNvPr id="5" name="文本框 4"/>
          <p:cNvSpPr txBox="1"/>
          <p:nvPr/>
        </p:nvSpPr>
        <p:spPr>
          <a:xfrm>
            <a:off x="2667635" y="474345"/>
            <a:ext cx="7308000" cy="540000"/>
          </a:xfrm>
          <a:prstGeom prst="rect">
            <a:avLst/>
          </a:prstGeom>
          <a:noFill/>
        </p:spPr>
        <p:txBody>
          <a:bodyPr wrap="square" rtlCol="0" anchor="t">
            <a:spAutoFit/>
          </a:bodyPr>
          <a:p>
            <a:r>
              <a:rPr lang="zh-CN" altLang="en-US" sz="3600" b="1"/>
              <a:t>Last-Modified和If-Modified-Since</a:t>
            </a:r>
            <a:endParaRPr lang="zh-CN" altLang="en-US" sz="3600" b="1"/>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721735" y="563245"/>
            <a:ext cx="4536000" cy="645160"/>
          </a:xfrm>
          <a:prstGeom prst="rect">
            <a:avLst/>
          </a:prstGeom>
          <a:noFill/>
        </p:spPr>
        <p:txBody>
          <a:bodyPr wrap="square" rtlCol="0">
            <a:spAutoFit/>
          </a:bodyPr>
          <a:p>
            <a:pPr algn="ctr"/>
            <a:r>
              <a:rPr lang="zh-CN" altLang="en-US" sz="3600" b="1"/>
              <a:t>Last-Modified的缺点</a:t>
            </a:r>
            <a:endParaRPr lang="zh-CN" altLang="en-US" sz="3600" b="1"/>
          </a:p>
        </p:txBody>
      </p:sp>
      <p:sp>
        <p:nvSpPr>
          <p:cNvPr id="5" name="文本框 4"/>
          <p:cNvSpPr txBox="1"/>
          <p:nvPr/>
        </p:nvSpPr>
        <p:spPr>
          <a:xfrm>
            <a:off x="1581785" y="1771650"/>
            <a:ext cx="9028430" cy="4523105"/>
          </a:xfrm>
          <a:prstGeom prst="rect">
            <a:avLst/>
          </a:prstGeom>
          <a:noFill/>
        </p:spPr>
        <p:txBody>
          <a:bodyPr wrap="square" rtlCol="0" anchor="t">
            <a:spAutoFit/>
          </a:bodyPr>
          <a:p>
            <a:pPr marL="285750" indent="-285750">
              <a:lnSpc>
                <a:spcPct val="150000"/>
              </a:lnSpc>
              <a:buFont typeface="Wingdings" panose="05000000000000000000" charset="0"/>
              <a:buChar char=""/>
            </a:pPr>
            <a:r>
              <a:rPr lang="zh-CN" altLang="en-US" sz="2400"/>
              <a:t>一些文件也许会周期性的更改，但是他的内容并不改变(仅仅改变了修改时间)，这个时候我们并不希望认为这个文件被修改了；</a:t>
            </a:r>
            <a:endParaRPr lang="zh-CN" altLang="en-US" sz="2400"/>
          </a:p>
          <a:p>
            <a:pPr marL="285750" indent="-285750">
              <a:lnSpc>
                <a:spcPct val="150000"/>
              </a:lnSpc>
              <a:buFont typeface="Wingdings" panose="05000000000000000000" charset="0"/>
              <a:buChar char=""/>
            </a:pPr>
            <a:endParaRPr lang="zh-CN" altLang="en-US" sz="2400"/>
          </a:p>
          <a:p>
            <a:pPr marL="285750" indent="-285750">
              <a:lnSpc>
                <a:spcPct val="150000"/>
              </a:lnSpc>
              <a:buFont typeface="Wingdings" panose="05000000000000000000" charset="0"/>
              <a:buChar char=""/>
            </a:pPr>
            <a:r>
              <a:rPr lang="zh-CN" altLang="en-US" sz="2400"/>
              <a:t>某些文件修改非常频繁，比如在秒级以下的时间内进行修改(比方说1s内修改了N次)，if-modified-since能检查到的粒度是秒级的，这种修改无法判断；</a:t>
            </a:r>
            <a:endParaRPr lang="zh-CN" altLang="en-US" sz="2400"/>
          </a:p>
          <a:p>
            <a:pPr marL="285750" indent="-285750">
              <a:lnSpc>
                <a:spcPct val="150000"/>
              </a:lnSpc>
              <a:buFont typeface="Wingdings" panose="05000000000000000000" charset="0"/>
              <a:buChar char=""/>
            </a:pPr>
            <a:endParaRPr lang="zh-CN" altLang="en-US" sz="2400"/>
          </a:p>
          <a:p>
            <a:pPr marL="285750" indent="-285750">
              <a:lnSpc>
                <a:spcPct val="150000"/>
              </a:lnSpc>
              <a:buFont typeface="Wingdings" panose="05000000000000000000" charset="0"/>
              <a:buChar char=""/>
            </a:pPr>
            <a:r>
              <a:rPr lang="zh-CN" altLang="en-US" sz="2400"/>
              <a:t>某些服务器不能精确的得到文件的最后修改时间。</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26000" y="1621790"/>
            <a:ext cx="2540000" cy="460375"/>
          </a:xfrm>
          <a:prstGeom prst="rect">
            <a:avLst/>
          </a:prstGeom>
          <a:noFill/>
        </p:spPr>
        <p:txBody>
          <a:bodyPr wrap="square" rtlCol="0" anchor="t">
            <a:spAutoFit/>
          </a:bodyPr>
          <a:p>
            <a:pPr algn="ctr"/>
            <a:r>
              <a:rPr lang="zh-CN" altLang="en-US" sz="2400" b="1">
                <a:latin typeface="Arial Bold" panose="020B0604020202090204" charset="0"/>
                <a:cs typeface="Arial Bold" panose="020B0604020202090204" charset="0"/>
              </a:rPr>
              <a:t>Etag</a:t>
            </a:r>
            <a:endParaRPr lang="zh-CN" altLang="en-US" sz="2400" b="1">
              <a:latin typeface="Arial Bold" panose="020B0604020202090204" charset="0"/>
              <a:cs typeface="Arial Bold" panose="020B0604020202090204" charset="0"/>
            </a:endParaRPr>
          </a:p>
        </p:txBody>
      </p:sp>
      <p:sp>
        <p:nvSpPr>
          <p:cNvPr id="3" name="文本框 2"/>
          <p:cNvSpPr txBox="1"/>
          <p:nvPr/>
        </p:nvSpPr>
        <p:spPr>
          <a:xfrm>
            <a:off x="1542000" y="5722620"/>
            <a:ext cx="9108000" cy="645160"/>
          </a:xfrm>
          <a:prstGeom prst="rect">
            <a:avLst/>
          </a:prstGeom>
          <a:noFill/>
        </p:spPr>
        <p:txBody>
          <a:bodyPr wrap="square" rtlCol="0" anchor="t">
            <a:spAutoFit/>
          </a:bodyPr>
          <a:p>
            <a:r>
              <a:rPr lang="zh-CN" altLang="en-US"/>
              <a:t>服务器响应请求时，告诉浏览器当前资源在服务器的唯一标识（生成规则由服务器决定）。 </a:t>
            </a:r>
            <a:endParaRPr lang="zh-CN" altLang="en-US"/>
          </a:p>
        </p:txBody>
      </p:sp>
      <p:pic>
        <p:nvPicPr>
          <p:cNvPr id="4" name="图片 3"/>
          <p:cNvPicPr>
            <a:picLocks noChangeAspect="1"/>
          </p:cNvPicPr>
          <p:nvPr/>
        </p:nvPicPr>
        <p:blipFill>
          <a:blip r:embed="rId1"/>
          <a:stretch>
            <a:fillRect/>
          </a:stretch>
        </p:blipFill>
        <p:spPr>
          <a:xfrm>
            <a:off x="2496000" y="2570480"/>
            <a:ext cx="7200000" cy="2663825"/>
          </a:xfrm>
          <a:prstGeom prst="rect">
            <a:avLst/>
          </a:prstGeom>
        </p:spPr>
      </p:pic>
      <p:sp>
        <p:nvSpPr>
          <p:cNvPr id="5" name="文本框 4"/>
          <p:cNvSpPr txBox="1"/>
          <p:nvPr/>
        </p:nvSpPr>
        <p:spPr>
          <a:xfrm>
            <a:off x="1823720" y="488315"/>
            <a:ext cx="8544560" cy="645160"/>
          </a:xfrm>
          <a:prstGeom prst="rect">
            <a:avLst/>
          </a:prstGeom>
          <a:noFill/>
        </p:spPr>
        <p:txBody>
          <a:bodyPr wrap="square" rtlCol="0" anchor="t">
            <a:spAutoFit/>
          </a:bodyPr>
          <a:p>
            <a:pPr algn="ctr"/>
            <a:r>
              <a:rPr lang="zh-CN" altLang="en-US" sz="3600" b="1">
                <a:latin typeface="Arial Bold" panose="020B0604020202090204" charset="0"/>
                <a:cs typeface="Arial Bold" panose="020B0604020202090204" charset="0"/>
                <a:sym typeface="+mn-ea"/>
              </a:rPr>
              <a:t>Etag</a:t>
            </a:r>
            <a:r>
              <a:rPr lang="zh-CN" altLang="en-US" sz="3600" b="1">
                <a:sym typeface="+mn-ea"/>
              </a:rPr>
              <a:t>和</a:t>
            </a:r>
            <a:r>
              <a:rPr lang="zh-CN" altLang="en-US" sz="3600" b="1">
                <a:latin typeface="Arial Bold" panose="020B0604020202090204" charset="0"/>
                <a:cs typeface="Arial Bold" panose="020B0604020202090204" charset="0"/>
                <a:sym typeface="+mn-ea"/>
              </a:rPr>
              <a:t>If-None-Match</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26000" y="1634490"/>
            <a:ext cx="2540000" cy="460375"/>
          </a:xfrm>
          <a:prstGeom prst="rect">
            <a:avLst/>
          </a:prstGeom>
          <a:noFill/>
        </p:spPr>
        <p:txBody>
          <a:bodyPr wrap="square" rtlCol="0" anchor="t">
            <a:spAutoFit/>
          </a:bodyPr>
          <a:p>
            <a:pPr algn="ctr"/>
            <a:r>
              <a:rPr lang="zh-CN" altLang="en-US" sz="2400" b="1">
                <a:latin typeface="Arial Bold" panose="020B0604020202090204" charset="0"/>
                <a:cs typeface="Arial Bold" panose="020B0604020202090204" charset="0"/>
              </a:rPr>
              <a:t>If-None-Match</a:t>
            </a:r>
            <a:endParaRPr lang="zh-CN" altLang="en-US" sz="2400" b="1">
              <a:latin typeface="Arial Bold" panose="020B0604020202090204" charset="0"/>
              <a:cs typeface="Arial Bold" panose="020B0604020202090204" charset="0"/>
            </a:endParaRPr>
          </a:p>
        </p:txBody>
      </p:sp>
      <p:pic>
        <p:nvPicPr>
          <p:cNvPr id="3" name="图片 2"/>
          <p:cNvPicPr>
            <a:picLocks noChangeAspect="1"/>
          </p:cNvPicPr>
          <p:nvPr/>
        </p:nvPicPr>
        <p:blipFill>
          <a:blip r:embed="rId1"/>
          <a:stretch>
            <a:fillRect/>
          </a:stretch>
        </p:blipFill>
        <p:spPr>
          <a:xfrm>
            <a:off x="2496000" y="2589530"/>
            <a:ext cx="7200000" cy="2772973"/>
          </a:xfrm>
          <a:prstGeom prst="rect">
            <a:avLst/>
          </a:prstGeom>
        </p:spPr>
      </p:pic>
      <p:sp>
        <p:nvSpPr>
          <p:cNvPr id="4" name="文本框 3"/>
          <p:cNvSpPr txBox="1"/>
          <p:nvPr/>
        </p:nvSpPr>
        <p:spPr>
          <a:xfrm>
            <a:off x="1657985" y="5856605"/>
            <a:ext cx="8876030" cy="506730"/>
          </a:xfrm>
          <a:prstGeom prst="rect">
            <a:avLst/>
          </a:prstGeom>
          <a:noFill/>
        </p:spPr>
        <p:txBody>
          <a:bodyPr wrap="square" rtlCol="0" anchor="t">
            <a:spAutoFit/>
          </a:bodyPr>
          <a:p>
            <a:pPr algn="ctr">
              <a:lnSpc>
                <a:spcPct val="150000"/>
              </a:lnSpc>
            </a:pPr>
            <a:r>
              <a:rPr lang="zh-CN" altLang="en-US"/>
              <a:t>再次请求服务器时，通过此字段通知服务器客户端缓存数据的唯一标识。 </a:t>
            </a:r>
            <a:endParaRPr lang="zh-CN" altLang="en-US"/>
          </a:p>
        </p:txBody>
      </p:sp>
      <p:sp>
        <p:nvSpPr>
          <p:cNvPr id="5" name="文本框 4"/>
          <p:cNvSpPr txBox="1"/>
          <p:nvPr/>
        </p:nvSpPr>
        <p:spPr>
          <a:xfrm>
            <a:off x="1823720" y="494665"/>
            <a:ext cx="8544560" cy="645160"/>
          </a:xfrm>
          <a:prstGeom prst="rect">
            <a:avLst/>
          </a:prstGeom>
          <a:noFill/>
        </p:spPr>
        <p:txBody>
          <a:bodyPr wrap="square" rtlCol="0" anchor="t">
            <a:spAutoFit/>
          </a:bodyPr>
          <a:p>
            <a:pPr algn="ctr"/>
            <a:r>
              <a:rPr lang="zh-CN" altLang="en-US" sz="3600" b="1">
                <a:latin typeface="Arial Bold" panose="020B0604020202090204" charset="0"/>
                <a:cs typeface="Arial Bold" panose="020B0604020202090204" charset="0"/>
                <a:sym typeface="+mn-ea"/>
              </a:rPr>
              <a:t>Etag</a:t>
            </a:r>
            <a:r>
              <a:rPr lang="zh-CN" altLang="en-US" sz="3600" b="1">
                <a:sym typeface="+mn-ea"/>
              </a:rPr>
              <a:t>和</a:t>
            </a:r>
            <a:r>
              <a:rPr lang="zh-CN" altLang="en-US" sz="3600" b="1">
                <a:latin typeface="Arial Bold" panose="020B0604020202090204" charset="0"/>
                <a:cs typeface="Arial Bold" panose="020B0604020202090204" charset="0"/>
                <a:sym typeface="+mn-ea"/>
              </a:rPr>
              <a:t>If-None-Match</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48243" y="378460"/>
            <a:ext cx="7295515" cy="1753235"/>
          </a:xfrm>
          <a:prstGeom prst="rect">
            <a:avLst/>
          </a:prstGeom>
          <a:noFill/>
        </p:spPr>
        <p:txBody>
          <a:bodyPr wrap="none" rtlCol="0" anchor="t">
            <a:spAutoFit/>
          </a:bodyPr>
          <a:p>
            <a:pPr algn="ctr"/>
            <a:r>
              <a:rPr lang="zh-CN" altLang="en-US" sz="3600" b="1">
                <a:sym typeface="+mn-ea"/>
              </a:rPr>
              <a:t>Last-Modified和If-Modified-Since</a:t>
            </a:r>
            <a:endParaRPr lang="zh-CN" altLang="en-US" sz="3600" b="1">
              <a:sym typeface="+mn-ea"/>
            </a:endParaRPr>
          </a:p>
          <a:p>
            <a:pPr algn="ctr"/>
            <a:r>
              <a:rPr lang="en-US" altLang="zh-CN" sz="3600" b="1">
                <a:solidFill>
                  <a:srgbClr val="FF0000"/>
                </a:solidFill>
                <a:latin typeface="Arial Bold" panose="020B0604020202090204" charset="0"/>
                <a:cs typeface="Arial Bold" panose="020B0604020202090204" charset="0"/>
              </a:rPr>
              <a:t>VS</a:t>
            </a:r>
            <a:endParaRPr lang="en-US" altLang="zh-CN" sz="3600" b="1"/>
          </a:p>
          <a:p>
            <a:pPr algn="ctr"/>
            <a:r>
              <a:rPr lang="zh-CN" altLang="en-US" sz="3600" b="1">
                <a:latin typeface="Arial Bold" panose="020B0604020202090204" charset="0"/>
                <a:cs typeface="Arial Bold" panose="020B0604020202090204" charset="0"/>
                <a:sym typeface="+mn-ea"/>
              </a:rPr>
              <a:t>Etag</a:t>
            </a:r>
            <a:r>
              <a:rPr lang="zh-CN" altLang="en-US" sz="3600" b="1">
                <a:sym typeface="+mn-ea"/>
              </a:rPr>
              <a:t>和</a:t>
            </a:r>
            <a:r>
              <a:rPr lang="zh-CN" altLang="en-US" sz="3600" b="1">
                <a:latin typeface="Arial Bold" panose="020B0604020202090204" charset="0"/>
                <a:cs typeface="Arial Bold" panose="020B0604020202090204" charset="0"/>
                <a:sym typeface="+mn-ea"/>
              </a:rPr>
              <a:t>If-None-Match</a:t>
            </a:r>
            <a:endParaRPr lang="en-US" altLang="zh-CN" sz="3600" b="1"/>
          </a:p>
        </p:txBody>
      </p:sp>
      <p:sp>
        <p:nvSpPr>
          <p:cNvPr id="6" name="文本框 5"/>
          <p:cNvSpPr txBox="1"/>
          <p:nvPr/>
        </p:nvSpPr>
        <p:spPr>
          <a:xfrm>
            <a:off x="1314768" y="2510155"/>
            <a:ext cx="9562465" cy="3415030"/>
          </a:xfrm>
          <a:prstGeom prst="rect">
            <a:avLst/>
          </a:prstGeom>
          <a:noFill/>
        </p:spPr>
        <p:txBody>
          <a:bodyPr wrap="square" rtlCol="0" anchor="t">
            <a:spAutoFit/>
          </a:bodyPr>
          <a:p>
            <a:pPr marL="285750" indent="-285750">
              <a:lnSpc>
                <a:spcPct val="200000"/>
              </a:lnSpc>
              <a:buFont typeface="Arial" panose="020B0604020202090204" pitchFamily="34" charset="0"/>
              <a:buChar char="•"/>
            </a:pPr>
            <a:r>
              <a:rPr lang="zh-CN" altLang="en-US"/>
              <a:t>在</a:t>
            </a:r>
            <a:r>
              <a:rPr lang="zh-CN" altLang="en-US">
                <a:solidFill>
                  <a:srgbClr val="FF0000"/>
                </a:solidFill>
              </a:rPr>
              <a:t>精确度</a:t>
            </a:r>
            <a:r>
              <a:rPr lang="zh-CN" altLang="en-US"/>
              <a:t>上，Etag要优于Last-Modified。Last-Modified的时间单位是秒，如果某个文件在1秒内改变了多次，那么它的Last-Modified其实并没有体现出来修改，但是Etag每次都会改变确保了精度；</a:t>
            </a:r>
            <a:endParaRPr lang="zh-CN" altLang="en-US"/>
          </a:p>
          <a:p>
            <a:pPr marL="285750" indent="-285750">
              <a:lnSpc>
                <a:spcPct val="200000"/>
              </a:lnSpc>
              <a:buFont typeface="Arial" panose="020B0604020202090204" pitchFamily="34" charset="0"/>
              <a:buChar char="•"/>
            </a:pPr>
            <a:r>
              <a:rPr lang="zh-CN" altLang="en-US"/>
              <a:t>在</a:t>
            </a:r>
            <a:r>
              <a:rPr lang="zh-CN" altLang="en-US">
                <a:solidFill>
                  <a:srgbClr val="FF0000"/>
                </a:solidFill>
              </a:rPr>
              <a:t>性能</a:t>
            </a:r>
            <a:r>
              <a:rPr lang="zh-CN" altLang="en-US"/>
              <a:t>上，Etag要逊于Last-Modified，毕竟Last-Modified只需要记录时间，而Etag需要服务器通过算法来计算出一个hash值。</a:t>
            </a:r>
            <a:endParaRPr lang="zh-CN" altLang="en-US"/>
          </a:p>
          <a:p>
            <a:pPr marL="285750" indent="-285750">
              <a:lnSpc>
                <a:spcPct val="200000"/>
              </a:lnSpc>
              <a:buFont typeface="Arial" panose="020B0604020202090204" pitchFamily="34" charset="0"/>
              <a:buChar char="•"/>
            </a:pPr>
            <a:r>
              <a:rPr lang="zh-CN" altLang="en-US"/>
              <a:t>在</a:t>
            </a:r>
            <a:r>
              <a:rPr lang="zh-CN" altLang="en-US">
                <a:solidFill>
                  <a:srgbClr val="FF0000"/>
                </a:solidFill>
              </a:rPr>
              <a:t>优先级</a:t>
            </a:r>
            <a:r>
              <a:rPr lang="zh-CN" altLang="en-US"/>
              <a:t>上，服务器校验优先考虑Etag。</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75150" y="563245"/>
            <a:ext cx="3441700" cy="645160"/>
          </a:xfrm>
          <a:prstGeom prst="rect">
            <a:avLst/>
          </a:prstGeom>
          <a:noFill/>
        </p:spPr>
        <p:txBody>
          <a:bodyPr wrap="square" rtlCol="0">
            <a:spAutoFit/>
          </a:bodyPr>
          <a:p>
            <a:pPr algn="ctr"/>
            <a:r>
              <a:rPr lang="zh-CN" altLang="en-US" sz="3600" b="1"/>
              <a:t>缓存机制总结</a:t>
            </a:r>
            <a:endParaRPr lang="zh-CN" altLang="en-US" sz="3600" b="1"/>
          </a:p>
        </p:txBody>
      </p:sp>
      <p:sp>
        <p:nvSpPr>
          <p:cNvPr id="5" name="文本框 4"/>
          <p:cNvSpPr txBox="1"/>
          <p:nvPr/>
        </p:nvSpPr>
        <p:spPr>
          <a:xfrm>
            <a:off x="1588135" y="1771650"/>
            <a:ext cx="9015730" cy="4523105"/>
          </a:xfrm>
          <a:prstGeom prst="rect">
            <a:avLst/>
          </a:prstGeom>
          <a:noFill/>
        </p:spPr>
        <p:txBody>
          <a:bodyPr wrap="square" rtlCol="0" anchor="t">
            <a:spAutoFit/>
          </a:bodyPr>
          <a:p>
            <a:pPr marL="285750" indent="-285750">
              <a:lnSpc>
                <a:spcPct val="200000"/>
              </a:lnSpc>
              <a:buFont typeface="Wingdings" panose="05000000000000000000" charset="0"/>
              <a:buChar char=""/>
            </a:pPr>
            <a:r>
              <a:rPr lang="zh-CN" altLang="en-US">
                <a:solidFill>
                  <a:srgbClr val="FF0000"/>
                </a:solidFill>
              </a:rPr>
              <a:t>强制缓存优先级高于协商缓存进行</a:t>
            </a:r>
            <a:endParaRPr lang="zh-CN" altLang="en-US"/>
          </a:p>
          <a:p>
            <a:pPr marL="285750" indent="-285750">
              <a:lnSpc>
                <a:spcPct val="200000"/>
              </a:lnSpc>
              <a:buFont typeface="Wingdings" panose="05000000000000000000" charset="0"/>
              <a:buChar char=""/>
            </a:pPr>
            <a:r>
              <a:rPr lang="zh-CN" altLang="en-US">
                <a:solidFill>
                  <a:srgbClr val="FFC000"/>
                </a:solidFill>
              </a:rPr>
              <a:t>如果强制缓存生效则直接使用缓存</a:t>
            </a:r>
            <a:endParaRPr lang="zh-CN" altLang="en-US">
              <a:solidFill>
                <a:srgbClr val="FFC000"/>
              </a:solidFill>
            </a:endParaRPr>
          </a:p>
          <a:p>
            <a:pPr marL="285750" indent="-285750">
              <a:lnSpc>
                <a:spcPct val="200000"/>
              </a:lnSpc>
              <a:buFont typeface="Wingdings" panose="05000000000000000000" charset="0"/>
              <a:buChar char=""/>
            </a:pPr>
            <a:r>
              <a:rPr lang="zh-CN" altLang="en-US">
                <a:solidFill>
                  <a:srgbClr val="FFC000"/>
                </a:solidFill>
                <a:sym typeface="+mn-ea"/>
              </a:rPr>
              <a:t>Cache-Control </a:t>
            </a:r>
            <a:r>
              <a:rPr lang="zh-CN" altLang="en-US">
                <a:solidFill>
                  <a:srgbClr val="FFC000"/>
                </a:solidFill>
              </a:rPr>
              <a:t>优先级高于 </a:t>
            </a:r>
            <a:r>
              <a:rPr lang="zh-CN" altLang="en-US">
                <a:solidFill>
                  <a:srgbClr val="FFC000"/>
                </a:solidFill>
                <a:sym typeface="+mn-ea"/>
              </a:rPr>
              <a:t>Expires</a:t>
            </a:r>
            <a:endParaRPr lang="zh-CN" altLang="en-US"/>
          </a:p>
          <a:p>
            <a:pPr marL="285750" indent="-285750">
              <a:lnSpc>
                <a:spcPct val="200000"/>
              </a:lnSpc>
              <a:buFont typeface="Wingdings" panose="05000000000000000000" charset="0"/>
              <a:buChar char=""/>
            </a:pPr>
            <a:r>
              <a:rPr lang="zh-CN" altLang="en-US">
                <a:solidFill>
                  <a:srgbClr val="00B0F0"/>
                </a:solidFill>
              </a:rPr>
              <a:t>如果强制缓存不生效则进行协商缓存</a:t>
            </a:r>
            <a:endParaRPr lang="zh-CN" altLang="en-US">
              <a:solidFill>
                <a:srgbClr val="00B0F0"/>
              </a:solidFill>
            </a:endParaRPr>
          </a:p>
          <a:p>
            <a:pPr marL="285750" indent="-285750">
              <a:lnSpc>
                <a:spcPct val="200000"/>
              </a:lnSpc>
              <a:buFont typeface="Wingdings" panose="05000000000000000000" charset="0"/>
              <a:buChar char=""/>
            </a:pPr>
            <a:r>
              <a:rPr lang="zh-CN" altLang="en-US">
                <a:solidFill>
                  <a:srgbClr val="00B0F0"/>
                </a:solidFill>
                <a:sym typeface="+mn-ea"/>
              </a:rPr>
              <a:t>Etag / If-None-Match 优先级高于 </a:t>
            </a:r>
            <a:r>
              <a:rPr lang="zh-CN" altLang="en-US">
                <a:solidFill>
                  <a:srgbClr val="00B0F0"/>
                </a:solidFill>
              </a:rPr>
              <a:t>Last-Modified / If-Modified-Since</a:t>
            </a:r>
            <a:endParaRPr lang="zh-CN" altLang="en-US">
              <a:solidFill>
                <a:srgbClr val="00B0F0"/>
              </a:solidFill>
            </a:endParaRPr>
          </a:p>
          <a:p>
            <a:pPr marL="285750" indent="-285750">
              <a:lnSpc>
                <a:spcPct val="200000"/>
              </a:lnSpc>
              <a:buFont typeface="Wingdings" panose="05000000000000000000" charset="0"/>
              <a:buChar char=""/>
            </a:pPr>
            <a:r>
              <a:rPr lang="zh-CN" altLang="en-US">
                <a:solidFill>
                  <a:srgbClr val="00B0F0"/>
                </a:solidFill>
              </a:rPr>
              <a:t>协商缓存由服务器决定是否使用缓存</a:t>
            </a:r>
            <a:endParaRPr lang="zh-CN" altLang="en-US">
              <a:solidFill>
                <a:srgbClr val="00B0F0"/>
              </a:solidFill>
            </a:endParaRPr>
          </a:p>
          <a:p>
            <a:pPr marL="285750" indent="-285750">
              <a:lnSpc>
                <a:spcPct val="200000"/>
              </a:lnSpc>
              <a:buFont typeface="Wingdings" panose="05000000000000000000" charset="0"/>
              <a:buChar char=""/>
            </a:pPr>
            <a:r>
              <a:rPr lang="zh-CN" altLang="en-US">
                <a:solidFill>
                  <a:srgbClr val="00B0F0"/>
                </a:solidFill>
              </a:rPr>
              <a:t>如果协商缓存失效，返回200，重新返回资源和缓存标识，再存入浏览器缓存中</a:t>
            </a:r>
            <a:endParaRPr lang="zh-CN" altLang="en-US">
              <a:solidFill>
                <a:srgbClr val="00B0F0"/>
              </a:solidFill>
            </a:endParaRPr>
          </a:p>
          <a:p>
            <a:pPr marL="285750" indent="-285750">
              <a:lnSpc>
                <a:spcPct val="200000"/>
              </a:lnSpc>
              <a:buFont typeface="Wingdings" panose="05000000000000000000" charset="0"/>
              <a:buChar char=""/>
            </a:pPr>
            <a:r>
              <a:rPr lang="zh-CN" altLang="en-US">
                <a:solidFill>
                  <a:srgbClr val="00B0F0"/>
                </a:solidFill>
              </a:rPr>
              <a:t>如果协商缓存生效，返回304，继续使用缓存。</a:t>
            </a:r>
            <a:endParaRPr lang="zh-CN" altLang="en-US">
              <a:solidFill>
                <a:srgbClr val="00B0F0"/>
              </a:solidFill>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98900" y="236855"/>
            <a:ext cx="4393565" cy="645160"/>
          </a:xfrm>
          <a:prstGeom prst="rect">
            <a:avLst/>
          </a:prstGeom>
          <a:noFill/>
        </p:spPr>
        <p:txBody>
          <a:bodyPr wrap="square" rtlCol="0">
            <a:spAutoFit/>
          </a:bodyPr>
          <a:p>
            <a:pPr algn="ctr"/>
            <a:r>
              <a:rPr lang="zh-CN" altLang="en-US" sz="3600" b="1"/>
              <a:t>定义最佳的缓存策略</a:t>
            </a:r>
            <a:endParaRPr lang="zh-CN" altLang="en-US" sz="3600" b="1"/>
          </a:p>
        </p:txBody>
      </p:sp>
      <p:sp>
        <p:nvSpPr>
          <p:cNvPr id="7" name="流程图: 过程 6"/>
          <p:cNvSpPr/>
          <p:nvPr/>
        </p:nvSpPr>
        <p:spPr>
          <a:xfrm>
            <a:off x="4836160" y="1268730"/>
            <a:ext cx="2520000" cy="35941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需要缓存吗？</a:t>
            </a:r>
            <a:endParaRPr lang="zh-CN" altLang="en-US"/>
          </a:p>
        </p:txBody>
      </p:sp>
      <p:sp>
        <p:nvSpPr>
          <p:cNvPr id="9" name="流程图: 过程 8"/>
          <p:cNvSpPr/>
          <p:nvPr/>
        </p:nvSpPr>
        <p:spPr>
          <a:xfrm>
            <a:off x="2315845" y="1995805"/>
            <a:ext cx="2520000" cy="36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no-store</a:t>
            </a:r>
            <a:endParaRPr lang="en-US" altLang="zh-CN"/>
          </a:p>
        </p:txBody>
      </p:sp>
      <p:sp>
        <p:nvSpPr>
          <p:cNvPr id="10" name="流程图: 过程 9"/>
          <p:cNvSpPr/>
          <p:nvPr/>
        </p:nvSpPr>
        <p:spPr>
          <a:xfrm>
            <a:off x="7356475" y="1995805"/>
            <a:ext cx="2376000" cy="36000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每次都要重新验证吗？</a:t>
            </a:r>
            <a:endParaRPr lang="zh-CN" altLang="en-US"/>
          </a:p>
        </p:txBody>
      </p:sp>
      <p:sp>
        <p:nvSpPr>
          <p:cNvPr id="11" name="流程图: 过程 10"/>
          <p:cNvSpPr/>
          <p:nvPr/>
        </p:nvSpPr>
        <p:spPr>
          <a:xfrm>
            <a:off x="4836160" y="2719705"/>
            <a:ext cx="2520000" cy="35941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需要代理缓存吗？</a:t>
            </a:r>
            <a:endParaRPr lang="zh-CN" altLang="en-US"/>
          </a:p>
        </p:txBody>
      </p:sp>
      <p:sp>
        <p:nvSpPr>
          <p:cNvPr id="12" name="流程图: 过程 11"/>
          <p:cNvSpPr/>
          <p:nvPr/>
        </p:nvSpPr>
        <p:spPr>
          <a:xfrm>
            <a:off x="9732645" y="2719705"/>
            <a:ext cx="2376000" cy="36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no-cache</a:t>
            </a:r>
            <a:endParaRPr lang="en-US" altLang="zh-CN"/>
          </a:p>
        </p:txBody>
      </p:sp>
      <p:sp>
        <p:nvSpPr>
          <p:cNvPr id="13" name="流程图: 过程 12"/>
          <p:cNvSpPr/>
          <p:nvPr/>
        </p:nvSpPr>
        <p:spPr>
          <a:xfrm>
            <a:off x="2315845" y="3447415"/>
            <a:ext cx="2520000" cy="36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private</a:t>
            </a:r>
            <a:endParaRPr lang="en-US" altLang="zh-CN"/>
          </a:p>
        </p:txBody>
      </p:sp>
      <p:sp>
        <p:nvSpPr>
          <p:cNvPr id="14" name="流程图: 过程 13"/>
          <p:cNvSpPr/>
          <p:nvPr/>
        </p:nvSpPr>
        <p:spPr>
          <a:xfrm>
            <a:off x="7356475" y="3447415"/>
            <a:ext cx="2520000" cy="36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public</a:t>
            </a:r>
            <a:endParaRPr lang="en-US" altLang="zh-CN"/>
          </a:p>
        </p:txBody>
      </p:sp>
      <p:sp>
        <p:nvSpPr>
          <p:cNvPr id="15" name="流程图: 过程 14"/>
          <p:cNvSpPr/>
          <p:nvPr/>
        </p:nvSpPr>
        <p:spPr>
          <a:xfrm>
            <a:off x="4836160" y="4168140"/>
            <a:ext cx="2520000" cy="35941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设置缓存最大生命周期</a:t>
            </a:r>
            <a:endParaRPr lang="zh-CN" altLang="en-US"/>
          </a:p>
        </p:txBody>
      </p:sp>
      <p:sp>
        <p:nvSpPr>
          <p:cNvPr id="26" name="流程图: 过程 25"/>
          <p:cNvSpPr/>
          <p:nvPr/>
        </p:nvSpPr>
        <p:spPr>
          <a:xfrm>
            <a:off x="4836160" y="4892040"/>
            <a:ext cx="2520000" cy="360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max-age=xxx</a:t>
            </a:r>
            <a:endParaRPr lang="en-US" altLang="zh-CN"/>
          </a:p>
        </p:txBody>
      </p:sp>
      <p:sp>
        <p:nvSpPr>
          <p:cNvPr id="27" name="流程图: 过程 26"/>
          <p:cNvSpPr/>
          <p:nvPr/>
        </p:nvSpPr>
        <p:spPr>
          <a:xfrm>
            <a:off x="4836795" y="5603875"/>
            <a:ext cx="2520000" cy="35941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加上</a:t>
            </a:r>
            <a:r>
              <a:rPr lang="en-US" altLang="zh-CN"/>
              <a:t>ETag</a:t>
            </a:r>
            <a:endParaRPr lang="en-US" altLang="zh-CN"/>
          </a:p>
        </p:txBody>
      </p:sp>
      <p:cxnSp>
        <p:nvCxnSpPr>
          <p:cNvPr id="28" name="直接箭头连接符 27"/>
          <p:cNvCxnSpPr>
            <a:stCxn id="15" idx="2"/>
            <a:endCxn id="26" idx="0"/>
          </p:cNvCxnSpPr>
          <p:nvPr/>
        </p:nvCxnSpPr>
        <p:spPr>
          <a:xfrm>
            <a:off x="6096635" y="4527550"/>
            <a:ext cx="0" cy="36449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29" name="直接箭头连接符 28"/>
          <p:cNvCxnSpPr>
            <a:stCxn id="26" idx="2"/>
            <a:endCxn id="27" idx="0"/>
          </p:cNvCxnSpPr>
          <p:nvPr/>
        </p:nvCxnSpPr>
        <p:spPr>
          <a:xfrm>
            <a:off x="6096635" y="5252085"/>
            <a:ext cx="635" cy="35179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2" name="肘形连接符 31"/>
          <p:cNvCxnSpPr>
            <a:stCxn id="12" idx="2"/>
            <a:endCxn id="27" idx="3"/>
          </p:cNvCxnSpPr>
          <p:nvPr/>
        </p:nvCxnSpPr>
        <p:spPr>
          <a:xfrm rot="5400000">
            <a:off x="7787005" y="2649855"/>
            <a:ext cx="2703830" cy="3563620"/>
          </a:xfrm>
          <a:prstGeom prst="bentConnector2">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3" name="肘形连接符 32"/>
          <p:cNvCxnSpPr>
            <a:stCxn id="7" idx="1"/>
            <a:endCxn id="9" idx="0"/>
          </p:cNvCxnSpPr>
          <p:nvPr/>
        </p:nvCxnSpPr>
        <p:spPr>
          <a:xfrm rot="10800000" flipV="1">
            <a:off x="3576320" y="1448435"/>
            <a:ext cx="1259840" cy="547370"/>
          </a:xfrm>
          <a:prstGeom prst="bentConnector2">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4" name="肘形连接符 33"/>
          <p:cNvCxnSpPr>
            <a:stCxn id="7" idx="3"/>
            <a:endCxn id="10" idx="0"/>
          </p:cNvCxnSpPr>
          <p:nvPr/>
        </p:nvCxnSpPr>
        <p:spPr>
          <a:xfrm>
            <a:off x="7356475" y="1448435"/>
            <a:ext cx="1188085" cy="547370"/>
          </a:xfrm>
          <a:prstGeom prst="bentConnector2">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5" name="肘形连接符 34"/>
          <p:cNvCxnSpPr>
            <a:stCxn id="10" idx="1"/>
            <a:endCxn id="11" idx="0"/>
          </p:cNvCxnSpPr>
          <p:nvPr/>
        </p:nvCxnSpPr>
        <p:spPr>
          <a:xfrm rot="10800000" flipV="1">
            <a:off x="6096635" y="2176145"/>
            <a:ext cx="1259840" cy="543560"/>
          </a:xfrm>
          <a:prstGeom prst="bentConnector2">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6" name="肘形连接符 35"/>
          <p:cNvCxnSpPr>
            <a:stCxn id="10" idx="3"/>
            <a:endCxn id="12" idx="0"/>
          </p:cNvCxnSpPr>
          <p:nvPr/>
        </p:nvCxnSpPr>
        <p:spPr>
          <a:xfrm>
            <a:off x="9732645" y="2176145"/>
            <a:ext cx="1188085" cy="543560"/>
          </a:xfrm>
          <a:prstGeom prst="bentConnector2">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7" name="肘形连接符 36"/>
          <p:cNvCxnSpPr>
            <a:stCxn id="11" idx="1"/>
            <a:endCxn id="13" idx="0"/>
          </p:cNvCxnSpPr>
          <p:nvPr/>
        </p:nvCxnSpPr>
        <p:spPr>
          <a:xfrm rot="10800000" flipV="1">
            <a:off x="3576320" y="2898775"/>
            <a:ext cx="1259840" cy="548005"/>
          </a:xfrm>
          <a:prstGeom prst="bentConnector2">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8" name="肘形连接符 37"/>
          <p:cNvCxnSpPr>
            <a:stCxn id="11" idx="3"/>
            <a:endCxn id="14" idx="0"/>
          </p:cNvCxnSpPr>
          <p:nvPr/>
        </p:nvCxnSpPr>
        <p:spPr>
          <a:xfrm>
            <a:off x="7356475" y="2899410"/>
            <a:ext cx="1260475" cy="548005"/>
          </a:xfrm>
          <a:prstGeom prst="bentConnector2">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39" name="肘形连接符 38"/>
          <p:cNvCxnSpPr>
            <a:stCxn id="13" idx="2"/>
            <a:endCxn id="15" idx="1"/>
          </p:cNvCxnSpPr>
          <p:nvPr/>
        </p:nvCxnSpPr>
        <p:spPr>
          <a:xfrm rot="5400000" flipV="1">
            <a:off x="3936365" y="3447415"/>
            <a:ext cx="540385" cy="1259840"/>
          </a:xfrm>
          <a:prstGeom prst="bentConnector2">
            <a:avLst/>
          </a:prstGeom>
          <a:ln>
            <a:tailEnd type="arrow" w="med" len="med"/>
          </a:ln>
        </p:spPr>
        <p:style>
          <a:lnRef idx="3">
            <a:schemeClr val="accent4"/>
          </a:lnRef>
          <a:fillRef idx="0">
            <a:schemeClr val="accent4"/>
          </a:fillRef>
          <a:effectRef idx="2">
            <a:schemeClr val="accent4"/>
          </a:effectRef>
          <a:fontRef idx="minor">
            <a:schemeClr val="tx1"/>
          </a:fontRef>
        </p:style>
      </p:cxnSp>
      <p:cxnSp>
        <p:nvCxnSpPr>
          <p:cNvPr id="40" name="肘形连接符 39"/>
          <p:cNvCxnSpPr>
            <a:stCxn id="14" idx="2"/>
            <a:endCxn id="15" idx="3"/>
          </p:cNvCxnSpPr>
          <p:nvPr/>
        </p:nvCxnSpPr>
        <p:spPr>
          <a:xfrm rot="5400000">
            <a:off x="7716520" y="3446780"/>
            <a:ext cx="540385" cy="1260475"/>
          </a:xfrm>
          <a:prstGeom prst="bentConnector2">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41" name="文本框 40"/>
          <p:cNvSpPr txBox="1"/>
          <p:nvPr/>
        </p:nvSpPr>
        <p:spPr>
          <a:xfrm>
            <a:off x="317500" y="4768215"/>
            <a:ext cx="3258820" cy="1476375"/>
          </a:xfrm>
          <a:prstGeom prst="rect">
            <a:avLst/>
          </a:prstGeom>
          <a:noFill/>
        </p:spPr>
        <p:txBody>
          <a:bodyPr wrap="square" rtlCol="0" anchor="t">
            <a:spAutoFit/>
          </a:bodyPr>
          <a:p>
            <a:r>
              <a:rPr lang="zh-CN" altLang="en-US"/>
              <a:t>理想的情况下，我们应该在客户端上在尽可能长的时间中缓存尽可能多的响应，并为每个响应提供ETag，从而实现有效的重新验证。</a:t>
            </a:r>
            <a:endParaRPr lang="zh-CN" altLang="en-US"/>
          </a:p>
        </p:txBody>
      </p:sp>
      <p:sp>
        <p:nvSpPr>
          <p:cNvPr id="42" name="文本框 41"/>
          <p:cNvSpPr txBox="1"/>
          <p:nvPr/>
        </p:nvSpPr>
        <p:spPr>
          <a:xfrm>
            <a:off x="3971925" y="1080135"/>
            <a:ext cx="46990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zh-CN" altLang="en-US">
                <a:ln/>
                <a:solidFill>
                  <a:schemeClr val="accent4"/>
                </a:solidFill>
              </a:rPr>
              <a:t>否</a:t>
            </a:r>
            <a:endParaRPr lang="zh-CN" altLang="en-US">
              <a:ln/>
              <a:solidFill>
                <a:schemeClr val="accent4"/>
              </a:solidFill>
            </a:endParaRPr>
          </a:p>
        </p:txBody>
      </p:sp>
      <p:sp>
        <p:nvSpPr>
          <p:cNvPr id="43" name="文本框 42"/>
          <p:cNvSpPr txBox="1"/>
          <p:nvPr/>
        </p:nvSpPr>
        <p:spPr>
          <a:xfrm>
            <a:off x="7715250" y="1080135"/>
            <a:ext cx="46990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zh-CN" altLang="en-US">
                <a:solidFill>
                  <a:schemeClr val="accent4"/>
                </a:solidFill>
              </a:rPr>
              <a:t>是</a:t>
            </a:r>
            <a:endParaRPr lang="zh-CN" altLang="en-US">
              <a:solidFill>
                <a:schemeClr val="accent4"/>
              </a:solidFill>
            </a:endParaRPr>
          </a:p>
        </p:txBody>
      </p:sp>
      <p:sp>
        <p:nvSpPr>
          <p:cNvPr id="44" name="文本框 43"/>
          <p:cNvSpPr txBox="1"/>
          <p:nvPr/>
        </p:nvSpPr>
        <p:spPr>
          <a:xfrm>
            <a:off x="6491605" y="1807845"/>
            <a:ext cx="46990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zh-CN" altLang="en-US">
                <a:solidFill>
                  <a:schemeClr val="accent4"/>
                </a:solidFill>
              </a:rPr>
              <a:t>否</a:t>
            </a:r>
            <a:endParaRPr lang="zh-CN" altLang="en-US">
              <a:solidFill>
                <a:schemeClr val="accent4"/>
              </a:solidFill>
            </a:endParaRPr>
          </a:p>
        </p:txBody>
      </p:sp>
      <p:sp>
        <p:nvSpPr>
          <p:cNvPr id="45" name="文本框 44"/>
          <p:cNvSpPr txBox="1"/>
          <p:nvPr/>
        </p:nvSpPr>
        <p:spPr>
          <a:xfrm>
            <a:off x="10091420" y="1807845"/>
            <a:ext cx="46990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zh-CN" altLang="en-US">
                <a:solidFill>
                  <a:schemeClr val="accent4"/>
                </a:solidFill>
              </a:rPr>
              <a:t>是</a:t>
            </a:r>
            <a:endParaRPr lang="zh-CN" altLang="en-US">
              <a:solidFill>
                <a:schemeClr val="accent4"/>
              </a:solidFill>
            </a:endParaRPr>
          </a:p>
        </p:txBody>
      </p:sp>
      <p:sp>
        <p:nvSpPr>
          <p:cNvPr id="46" name="文本框 45"/>
          <p:cNvSpPr txBox="1"/>
          <p:nvPr/>
        </p:nvSpPr>
        <p:spPr>
          <a:xfrm>
            <a:off x="3971290" y="2531110"/>
            <a:ext cx="46990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zh-CN" altLang="en-US">
                <a:solidFill>
                  <a:schemeClr val="accent4"/>
                </a:solidFill>
              </a:rPr>
              <a:t>否</a:t>
            </a:r>
            <a:endParaRPr lang="zh-CN" altLang="en-US">
              <a:solidFill>
                <a:schemeClr val="accent4"/>
              </a:solidFill>
            </a:endParaRPr>
          </a:p>
        </p:txBody>
      </p:sp>
      <p:sp>
        <p:nvSpPr>
          <p:cNvPr id="47" name="文本框 46"/>
          <p:cNvSpPr txBox="1"/>
          <p:nvPr/>
        </p:nvSpPr>
        <p:spPr>
          <a:xfrm>
            <a:off x="7752080" y="2530475"/>
            <a:ext cx="46990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pPr algn="ctr"/>
            <a:r>
              <a:rPr lang="zh-CN" altLang="en-US">
                <a:solidFill>
                  <a:schemeClr val="accent4"/>
                </a:solidFill>
              </a:rPr>
              <a:t>是</a:t>
            </a:r>
            <a:endParaRPr lang="zh-CN" altLang="en-US">
              <a:solidFill>
                <a:schemeClr val="accent4"/>
              </a:solidFill>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linds(horizontal)">
                                      <p:cBhvr>
                                        <p:cTn id="12" dur="500"/>
                                        <p:tgtEl>
                                          <p:spTgt spid="42"/>
                                        </p:tgtEl>
                                      </p:cBhvr>
                                    </p:animEffect>
                                  </p:childTnLst>
                                </p:cTn>
                              </p:par>
                              <p:par>
                                <p:cTn id="13" presetID="3" presetClass="entr" presetSubtype="1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linds(horizontal)">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blinds(horizontal)">
                                      <p:cBhvr>
                                        <p:cTn id="25" dur="500"/>
                                        <p:tgtEl>
                                          <p:spTgt spid="43"/>
                                        </p:tgtEl>
                                      </p:cBhvr>
                                    </p:animEffect>
                                  </p:childTnLst>
                                </p:cTn>
                              </p:par>
                              <p:par>
                                <p:cTn id="26" presetID="3" presetClass="entr" presetSubtype="1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blinds(horizontal)">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blinds(horizontal)">
                                      <p:cBhvr>
                                        <p:cTn id="38" dur="500"/>
                                        <p:tgtEl>
                                          <p:spTgt spid="45"/>
                                        </p:tgtEl>
                                      </p:cBhvr>
                                    </p:animEffect>
                                  </p:childTnLst>
                                </p:cTn>
                              </p:par>
                              <p:par>
                                <p:cTn id="39" presetID="3" presetClass="entr" presetSubtype="1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blinds(horizontal)">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linds(horizont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blinds(horizontal)">
                                      <p:cBhvr>
                                        <p:cTn id="51" dur="500"/>
                                        <p:tgtEl>
                                          <p:spTgt spid="32"/>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blinds(horizontal)">
                                      <p:cBhvr>
                                        <p:cTn id="54" dur="5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blinds(horizontal)">
                                      <p:cBhvr>
                                        <p:cTn id="59" dur="500"/>
                                        <p:tgtEl>
                                          <p:spTgt spid="44"/>
                                        </p:tgtEl>
                                      </p:cBhvr>
                                    </p:animEffect>
                                  </p:childTnLst>
                                </p:cTn>
                              </p:par>
                              <p:par>
                                <p:cTn id="60" presetID="3" presetClass="entr" presetSubtype="10"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blinds(horizontal)">
                                      <p:cBhvr>
                                        <p:cTn id="62" dur="5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blinds(horizontal)">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blinds(horizontal)">
                                      <p:cBhvr>
                                        <p:cTn id="72" dur="500"/>
                                        <p:tgtEl>
                                          <p:spTgt spid="46"/>
                                        </p:tgtEl>
                                      </p:cBhvr>
                                    </p:animEffect>
                                  </p:childTnLst>
                                </p:cTn>
                              </p:par>
                              <p:par>
                                <p:cTn id="73" presetID="3" presetClass="entr" presetSubtype="1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blinds(horizontal)">
                                      <p:cBhvr>
                                        <p:cTn id="75" dur="500"/>
                                        <p:tgtEl>
                                          <p:spTgt spid="37"/>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blinds(horizontal)">
                                      <p:cBhvr>
                                        <p:cTn id="80" dur="500"/>
                                        <p:tgtEl>
                                          <p:spTgt spid="13"/>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blinds(horizontal)">
                                      <p:cBhvr>
                                        <p:cTn id="85" dur="500"/>
                                        <p:tgtEl>
                                          <p:spTgt spid="47"/>
                                        </p:tgtEl>
                                      </p:cBhvr>
                                    </p:animEffect>
                                  </p:childTnLst>
                                </p:cTn>
                              </p:par>
                              <p:par>
                                <p:cTn id="86" presetID="3" presetClass="entr" presetSubtype="10" fill="hold"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blinds(horizontal)">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blinds(horizontal)">
                                      <p:cBhvr>
                                        <p:cTn id="93" dur="500"/>
                                        <p:tgtEl>
                                          <p:spTgt spid="14"/>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blinds(horizontal)">
                                      <p:cBhvr>
                                        <p:cTn id="98" dur="500"/>
                                        <p:tgtEl>
                                          <p:spTgt spid="40"/>
                                        </p:tgtEl>
                                      </p:cBhvr>
                                    </p:animEffect>
                                  </p:childTnLst>
                                </p:cTn>
                              </p:par>
                              <p:par>
                                <p:cTn id="99" presetID="3" presetClass="entr" presetSubtype="10" fill="hold" nodeType="with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blinds(horizontal)">
                                      <p:cBhvr>
                                        <p:cTn id="101" dur="500"/>
                                        <p:tgtEl>
                                          <p:spTgt spid="39"/>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15"/>
                                        </p:tgtEl>
                                        <p:attrNameLst>
                                          <p:attrName>style.visibility</p:attrName>
                                        </p:attrNameLst>
                                      </p:cBhvr>
                                      <p:to>
                                        <p:strVal val="visible"/>
                                      </p:to>
                                    </p:set>
                                    <p:animEffect transition="in" filter="blinds(horizontal)">
                                      <p:cBhvr>
                                        <p:cTn id="104" dur="500"/>
                                        <p:tgtEl>
                                          <p:spTgt spid="15"/>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blinds(horizontal)">
                                      <p:cBhvr>
                                        <p:cTn id="109" dur="500"/>
                                        <p:tgtEl>
                                          <p:spTgt spid="28"/>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26"/>
                                        </p:tgtEl>
                                        <p:attrNameLst>
                                          <p:attrName>style.visibility</p:attrName>
                                        </p:attrNameLst>
                                      </p:cBhvr>
                                      <p:to>
                                        <p:strVal val="visible"/>
                                      </p:to>
                                    </p:set>
                                    <p:animEffect transition="in" filter="blinds(horizontal)">
                                      <p:cBhvr>
                                        <p:cTn id="112" dur="500"/>
                                        <p:tgtEl>
                                          <p:spTgt spid="26"/>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blinds(horizontal)">
                                      <p:cBhvr>
                                        <p:cTn id="117" dur="500"/>
                                        <p:tgtEl>
                                          <p:spTgt spid="29"/>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blinds(horizontal)">
                                      <p:cBhvr>
                                        <p:cTn id="1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2" grpId="0"/>
      <p:bldP spid="9" grpId="0" animBg="1"/>
      <p:bldP spid="43" grpId="0"/>
      <p:bldP spid="10" grpId="0" animBg="1"/>
      <p:bldP spid="45" grpId="0"/>
      <p:bldP spid="12" grpId="0" animBg="1"/>
      <p:bldP spid="27" grpId="0" animBg="1"/>
      <p:bldP spid="44" grpId="0"/>
      <p:bldP spid="11" grpId="0" animBg="1"/>
      <p:bldP spid="46" grpId="0"/>
      <p:bldP spid="13" grpId="0" animBg="1"/>
      <p:bldP spid="15" grpId="0" animBg="1"/>
      <p:bldP spid="26" grpId="0" animBg="1"/>
      <p:bldP spid="14" grpId="0" animBg="1"/>
      <p:bldP spid="41" grpId="0"/>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70735" y="3013710"/>
            <a:ext cx="8050530" cy="829945"/>
          </a:xfrm>
          <a:prstGeom prst="rect">
            <a:avLst/>
          </a:prstGeom>
          <a:noFill/>
        </p:spPr>
        <p:txBody>
          <a:bodyPr wrap="square" rtlCol="0">
            <a:spAutoFit/>
          </a:bodyPr>
          <a:p>
            <a:pPr algn="ctr"/>
            <a:r>
              <a:rPr lang="zh-CN" altLang="en-US" sz="4800" b="1">
                <a:ln w="22225">
                  <a:solidFill>
                    <a:schemeClr val="accent2"/>
                  </a:solidFill>
                  <a:prstDash val="solid"/>
                </a:ln>
                <a:solidFill>
                  <a:srgbClr val="00B0F0"/>
                </a:solidFill>
                <a:effectLst/>
              </a:rPr>
              <a:t>谢谢！</a:t>
            </a:r>
            <a:endParaRPr lang="zh-CN" altLang="en-US" sz="4800" b="1">
              <a:ln w="22225">
                <a:solidFill>
                  <a:schemeClr val="accent2"/>
                </a:solidFill>
                <a:prstDash val="solid"/>
              </a:ln>
              <a:solidFill>
                <a:srgbClr val="00B0F0"/>
              </a:solidFill>
              <a:effectLst/>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20000" y="761365"/>
            <a:ext cx="2952000" cy="720000"/>
          </a:xfrm>
          <a:prstGeom prst="rect">
            <a:avLst/>
          </a:prstGeom>
          <a:noFill/>
        </p:spPr>
        <p:txBody>
          <a:bodyPr wrap="square" rtlCol="0" anchor="ctr" anchorCtr="0">
            <a:spAutoFit/>
          </a:bodyPr>
          <a:p>
            <a:pPr algn="ctr"/>
            <a:r>
              <a:rPr lang="zh-CN" altLang="en-US" sz="3600" b="1"/>
              <a:t>缓存的优缺点</a:t>
            </a:r>
            <a:endParaRPr lang="zh-CN" altLang="en-US" sz="3600" b="1"/>
          </a:p>
        </p:txBody>
      </p:sp>
      <p:sp>
        <p:nvSpPr>
          <p:cNvPr id="5" name="文本框 4"/>
          <p:cNvSpPr txBox="1"/>
          <p:nvPr/>
        </p:nvSpPr>
        <p:spPr>
          <a:xfrm>
            <a:off x="2661285" y="4756785"/>
            <a:ext cx="6869430" cy="1337945"/>
          </a:xfrm>
          <a:prstGeom prst="rect">
            <a:avLst/>
          </a:prstGeom>
          <a:noFill/>
        </p:spPr>
        <p:txBody>
          <a:bodyPr wrap="square" rtlCol="0" anchor="t">
            <a:spAutoFit/>
          </a:bodyPr>
          <a:p>
            <a:pPr>
              <a:lnSpc>
                <a:spcPct val="150000"/>
              </a:lnSpc>
            </a:pPr>
            <a:r>
              <a:rPr lang="zh-CN" altLang="en-US"/>
              <a:t>缺点</a:t>
            </a:r>
            <a:endParaRPr lang="zh-CN" altLang="en-US"/>
          </a:p>
          <a:p>
            <a:pPr>
              <a:lnSpc>
                <a:spcPct val="150000"/>
              </a:lnSpc>
            </a:pPr>
            <a:r>
              <a:rPr lang="zh-CN" altLang="en-US"/>
              <a:t>资源如果有更改但是客户端不及时更新会造成用户获取信息滞后，如果老版本有bug的话，情况会更加糟糕。</a:t>
            </a:r>
            <a:endParaRPr lang="zh-CN" altLang="en-US"/>
          </a:p>
        </p:txBody>
      </p:sp>
      <p:sp>
        <p:nvSpPr>
          <p:cNvPr id="8" name="文本框 7"/>
          <p:cNvSpPr txBox="1"/>
          <p:nvPr/>
        </p:nvSpPr>
        <p:spPr>
          <a:xfrm>
            <a:off x="2699068" y="2242185"/>
            <a:ext cx="6793865" cy="1753235"/>
          </a:xfrm>
          <a:prstGeom prst="rect">
            <a:avLst/>
          </a:prstGeom>
          <a:noFill/>
        </p:spPr>
        <p:txBody>
          <a:bodyPr wrap="square" rtlCol="0">
            <a:spAutoFit/>
          </a:bodyPr>
          <a:p>
            <a:pPr>
              <a:lnSpc>
                <a:spcPct val="150000"/>
              </a:lnSpc>
            </a:pPr>
            <a:r>
              <a:rPr lang="zh-CN" altLang="en-US"/>
              <a:t>优点</a:t>
            </a:r>
            <a:endParaRPr lang="zh-CN" altLang="en-US"/>
          </a:p>
          <a:p>
            <a:pPr marL="285750" indent="-285750">
              <a:lnSpc>
                <a:spcPct val="150000"/>
              </a:lnSpc>
              <a:buFont typeface="Arial" panose="020B0604020202090204" pitchFamily="34" charset="0"/>
              <a:buChar char="•"/>
            </a:pPr>
            <a:r>
              <a:rPr lang="zh-CN" altLang="en-US"/>
              <a:t>减少了不必要的数据传输，节省带宽。</a:t>
            </a:r>
            <a:endParaRPr lang="zh-CN" altLang="en-US"/>
          </a:p>
          <a:p>
            <a:pPr marL="285750" indent="-285750">
              <a:lnSpc>
                <a:spcPct val="150000"/>
              </a:lnSpc>
              <a:buFont typeface="Arial" panose="020B0604020202090204" pitchFamily="34" charset="0"/>
              <a:buChar char="•"/>
            </a:pPr>
            <a:r>
              <a:rPr lang="zh-CN" altLang="en-US"/>
              <a:t>减少服务器的负担，提升网站性能。</a:t>
            </a:r>
            <a:endParaRPr lang="zh-CN" altLang="en-US"/>
          </a:p>
          <a:p>
            <a:pPr marL="285750" indent="-285750">
              <a:lnSpc>
                <a:spcPct val="150000"/>
              </a:lnSpc>
              <a:buFont typeface="Arial" panose="020B0604020202090204" pitchFamily="34" charset="0"/>
              <a:buChar char="•"/>
            </a:pPr>
            <a:r>
              <a:rPr lang="zh-CN" altLang="en-US"/>
              <a:t>减少网络延迟，加快页面响应速度，增强用户体验。</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iterate type="lt">
                                    <p:tmPct val="10000"/>
                                  </p:iterate>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blinds(horizontal)">
                                      <p:cBhvr>
                                        <p:cTn id="27" dur="500"/>
                                        <p:tgtEl>
                                          <p:spTgt spid="5">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blinds(horizontal)">
                                      <p:cBhvr>
                                        <p:cTn id="3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984750" y="904240"/>
            <a:ext cx="2222500" cy="645160"/>
          </a:xfrm>
          <a:prstGeom prst="rect">
            <a:avLst/>
          </a:prstGeom>
          <a:noFill/>
        </p:spPr>
        <p:txBody>
          <a:bodyPr wrap="square" rtlCol="0">
            <a:spAutoFit/>
          </a:bodyPr>
          <a:p>
            <a:pPr algn="ctr"/>
            <a:r>
              <a:rPr lang="zh-CN" altLang="en-US" sz="3600" b="1"/>
              <a:t>基本概念</a:t>
            </a:r>
            <a:endParaRPr lang="zh-CN" altLang="en-US" sz="3600" b="1"/>
          </a:p>
        </p:txBody>
      </p:sp>
      <p:sp>
        <p:nvSpPr>
          <p:cNvPr id="5" name="文本框 4"/>
          <p:cNvSpPr txBox="1"/>
          <p:nvPr/>
        </p:nvSpPr>
        <p:spPr>
          <a:xfrm>
            <a:off x="876935" y="2009775"/>
            <a:ext cx="10690860" cy="922020"/>
          </a:xfrm>
          <a:prstGeom prst="rect">
            <a:avLst/>
          </a:prstGeom>
          <a:noFill/>
        </p:spPr>
        <p:txBody>
          <a:bodyPr wrap="square" rtlCol="0">
            <a:spAutoFit/>
          </a:bodyPr>
          <a:p>
            <a:pPr fontAlgn="auto">
              <a:lnSpc>
                <a:spcPct val="150000"/>
              </a:lnSpc>
            </a:pPr>
            <a:r>
              <a:rPr lang="zh-CN" altLang="en-US"/>
              <a:t>HTTP报文就是浏览器和服务器间通信时发送及响应的数据块。</a:t>
            </a:r>
            <a:endParaRPr lang="zh-CN" altLang="en-US"/>
          </a:p>
          <a:p>
            <a:pPr fontAlgn="auto">
              <a:lnSpc>
                <a:spcPct val="150000"/>
              </a:lnSpc>
            </a:pPr>
            <a:r>
              <a:rPr lang="zh-CN" altLang="en-US">
                <a:sym typeface="+mn-ea"/>
              </a:rPr>
              <a:t>浏览器向服务器请求数据，发送请求(request)报文；服务器向浏览器返回数据，返回响应(response)报文。</a:t>
            </a:r>
            <a:endParaRPr lang="zh-CN" altLang="en-US"/>
          </a:p>
        </p:txBody>
      </p:sp>
      <p:sp>
        <p:nvSpPr>
          <p:cNvPr id="6" name="圆角矩形 5"/>
          <p:cNvSpPr/>
          <p:nvPr/>
        </p:nvSpPr>
        <p:spPr>
          <a:xfrm>
            <a:off x="5029200" y="3403600"/>
            <a:ext cx="21336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HTTP</a:t>
            </a:r>
            <a:r>
              <a:rPr lang="zh-CN" altLang="en-US"/>
              <a:t>报文</a:t>
            </a:r>
            <a:endParaRPr lang="zh-CN" altLang="en-US"/>
          </a:p>
        </p:txBody>
      </p:sp>
      <p:sp>
        <p:nvSpPr>
          <p:cNvPr id="7" name="左箭头 6"/>
          <p:cNvSpPr/>
          <p:nvPr/>
        </p:nvSpPr>
        <p:spPr>
          <a:xfrm rot="18900000">
            <a:off x="5038725" y="4283075"/>
            <a:ext cx="762000" cy="3429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左箭头 7"/>
          <p:cNvSpPr/>
          <p:nvPr/>
        </p:nvSpPr>
        <p:spPr>
          <a:xfrm rot="13500000">
            <a:off x="6391275" y="4283075"/>
            <a:ext cx="762000" cy="3429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3816985" y="4845050"/>
            <a:ext cx="1993265" cy="63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包含属性的首部(header)</a:t>
            </a:r>
            <a:endParaRPr lang="zh-CN" altLang="en-US"/>
          </a:p>
        </p:txBody>
      </p:sp>
      <p:sp>
        <p:nvSpPr>
          <p:cNvPr id="10" name="圆角矩形 9"/>
          <p:cNvSpPr/>
          <p:nvPr/>
        </p:nvSpPr>
        <p:spPr>
          <a:xfrm>
            <a:off x="6381750" y="4845050"/>
            <a:ext cx="2347595" cy="63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包含数据的主体部分</a:t>
            </a:r>
            <a:endParaRPr lang="zh-CN" altLang="en-US">
              <a:sym typeface="+mn-ea"/>
            </a:endParaRPr>
          </a:p>
          <a:p>
            <a:pPr algn="ctr"/>
            <a:r>
              <a:rPr lang="zh-CN" altLang="en-US">
                <a:sym typeface="+mn-ea"/>
              </a:rPr>
              <a:t>(body)</a:t>
            </a:r>
            <a:endParaRPr lang="zh-CN" altLang="en-US"/>
          </a:p>
        </p:txBody>
      </p:sp>
      <p:sp>
        <p:nvSpPr>
          <p:cNvPr id="11" name="文本框 10"/>
          <p:cNvSpPr txBox="1"/>
          <p:nvPr/>
        </p:nvSpPr>
        <p:spPr>
          <a:xfrm>
            <a:off x="876935" y="1549400"/>
            <a:ext cx="1606550" cy="460375"/>
          </a:xfrm>
          <a:prstGeom prst="rect">
            <a:avLst/>
          </a:prstGeom>
          <a:noFill/>
        </p:spPr>
        <p:txBody>
          <a:bodyPr wrap="square" rtlCol="0">
            <a:spAutoFit/>
          </a:bodyPr>
          <a:p>
            <a:pPr algn="ctr"/>
            <a:r>
              <a:rPr lang="zh-CN" altLang="en-US" sz="2400">
                <a:sym typeface="+mn-ea"/>
              </a:rPr>
              <a:t>HTTP报文</a:t>
            </a:r>
            <a:endParaRPr lang="zh-CN" altLang="en-US" sz="2400">
              <a:sym typeface="+mn-ea"/>
            </a:endParaRPr>
          </a:p>
        </p:txBody>
      </p:sp>
      <p:sp>
        <p:nvSpPr>
          <p:cNvPr id="13" name="左箭头 12"/>
          <p:cNvSpPr/>
          <p:nvPr/>
        </p:nvSpPr>
        <p:spPr>
          <a:xfrm>
            <a:off x="2559050" y="5073650"/>
            <a:ext cx="1130300" cy="177800"/>
          </a:xfrm>
          <a:prstGeom prst="leftArrow">
            <a:avLst/>
          </a:prstGeom>
          <a:solidFill>
            <a:schemeClr val="accent2">
              <a:lumMod val="60000"/>
              <a:lumOff val="4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705485" y="4895850"/>
            <a:ext cx="1713865" cy="533400"/>
          </a:xfrm>
          <a:prstGeom prst="rect">
            <a:avLst/>
          </a:prstGeom>
          <a:solidFill>
            <a:schemeClr val="accent2">
              <a:lumMod val="60000"/>
              <a:lumOff val="4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缓存相关的规则</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linds(horizontal)">
                                      <p:cBhvr>
                                        <p:cTn id="38" dur="500"/>
                                        <p:tgtEl>
                                          <p:spTgt spid="13"/>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linds(horizontal)">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animBg="1"/>
      <p:bldP spid="7" grpId="0" animBg="1"/>
      <p:bldP spid="8" grpId="0" animBg="1"/>
      <p:bldP spid="9" grpId="0" animBg="1"/>
      <p:bldP spid="10"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1645285" y="2023110"/>
            <a:ext cx="8901430" cy="922020"/>
          </a:xfrm>
          <a:prstGeom prst="rect">
            <a:avLst/>
          </a:prstGeom>
          <a:noFill/>
        </p:spPr>
        <p:txBody>
          <a:bodyPr wrap="square" rtlCol="0">
            <a:spAutoFit/>
          </a:bodyPr>
          <a:p>
            <a:r>
              <a:rPr lang="zh-CN" altLang="en-US">
                <a:sym typeface="+mn-ea"/>
              </a:rPr>
              <a:t>请求报文的首部，我们称为请求头。</a:t>
            </a:r>
            <a:endParaRPr lang="zh-CN" altLang="en-US">
              <a:sym typeface="+mn-ea"/>
            </a:endParaRPr>
          </a:p>
          <a:p>
            <a:endParaRPr lang="zh-CN" altLang="en-US"/>
          </a:p>
          <a:p>
            <a:r>
              <a:rPr lang="zh-CN" altLang="en-US"/>
              <a:t>内容：浏览器向服务器发送请求的数据。 </a:t>
            </a:r>
            <a:endParaRPr lang="zh-CN" altLang="en-US"/>
          </a:p>
        </p:txBody>
      </p:sp>
      <p:sp>
        <p:nvSpPr>
          <p:cNvPr id="5" name="文本框 4"/>
          <p:cNvSpPr txBox="1"/>
          <p:nvPr/>
        </p:nvSpPr>
        <p:spPr>
          <a:xfrm>
            <a:off x="1645285" y="688975"/>
            <a:ext cx="8901430" cy="645160"/>
          </a:xfrm>
          <a:prstGeom prst="rect">
            <a:avLst/>
          </a:prstGeom>
          <a:noFill/>
        </p:spPr>
        <p:txBody>
          <a:bodyPr wrap="square" rtlCol="0">
            <a:spAutoFit/>
          </a:bodyPr>
          <a:p>
            <a:r>
              <a:rPr lang="zh-CN" altLang="en-US" sz="3600" b="1"/>
              <a:t>请求头</a:t>
            </a:r>
            <a:endParaRPr lang="zh-CN" altLang="en-US" sz="3600" b="1"/>
          </a:p>
        </p:txBody>
      </p:sp>
      <p:sp>
        <p:nvSpPr>
          <p:cNvPr id="6" name="文本框 5"/>
          <p:cNvSpPr txBox="1"/>
          <p:nvPr/>
        </p:nvSpPr>
        <p:spPr>
          <a:xfrm>
            <a:off x="1645285" y="3634105"/>
            <a:ext cx="8901430" cy="645160"/>
          </a:xfrm>
          <a:prstGeom prst="rect">
            <a:avLst/>
          </a:prstGeom>
          <a:noFill/>
        </p:spPr>
        <p:txBody>
          <a:bodyPr wrap="square" rtlCol="0">
            <a:spAutoFit/>
          </a:bodyPr>
          <a:p>
            <a:r>
              <a:rPr lang="zh-CN" altLang="en-US" sz="3600" b="1"/>
              <a:t>响应头</a:t>
            </a:r>
            <a:endParaRPr lang="zh-CN" altLang="en-US" sz="3600" b="1"/>
          </a:p>
        </p:txBody>
      </p:sp>
      <p:sp>
        <p:nvSpPr>
          <p:cNvPr id="7" name="文本框 6"/>
          <p:cNvSpPr txBox="1"/>
          <p:nvPr/>
        </p:nvSpPr>
        <p:spPr>
          <a:xfrm>
            <a:off x="1645285" y="4968240"/>
            <a:ext cx="5370195" cy="922020"/>
          </a:xfrm>
          <a:prstGeom prst="rect">
            <a:avLst/>
          </a:prstGeom>
          <a:noFill/>
        </p:spPr>
        <p:txBody>
          <a:bodyPr wrap="square" rtlCol="0">
            <a:spAutoFit/>
          </a:bodyPr>
          <a:p>
            <a:r>
              <a:rPr lang="zh-CN" altLang="en-US">
                <a:sym typeface="+mn-ea"/>
              </a:rPr>
              <a:t>响应报文的首部，我们称为响应头。</a:t>
            </a:r>
            <a:endParaRPr lang="zh-CN" altLang="en-US"/>
          </a:p>
          <a:p>
            <a:endParaRPr lang="zh-CN" altLang="en-US"/>
          </a:p>
          <a:p>
            <a:r>
              <a:rPr lang="zh-CN" altLang="en-US">
                <a:sym typeface="+mn-ea"/>
              </a:rPr>
              <a:t>内容：服务器向浏览器响应的数据。</a:t>
            </a:r>
            <a:endParaRPr lang="zh-CN" altLang="en-US"/>
          </a:p>
        </p:txBody>
      </p:sp>
      <p:pic>
        <p:nvPicPr>
          <p:cNvPr id="8" name="图片 7"/>
          <p:cNvPicPr>
            <a:picLocks noChangeAspect="1"/>
          </p:cNvPicPr>
          <p:nvPr/>
        </p:nvPicPr>
        <p:blipFill>
          <a:blip r:embed="rId1"/>
          <a:stretch>
            <a:fillRect/>
          </a:stretch>
        </p:blipFill>
        <p:spPr>
          <a:xfrm>
            <a:off x="7078345" y="3371850"/>
            <a:ext cx="5113655" cy="2705100"/>
          </a:xfrm>
          <a:prstGeom prst="rect">
            <a:avLst/>
          </a:prstGeom>
        </p:spPr>
      </p:pic>
      <p:pic>
        <p:nvPicPr>
          <p:cNvPr id="9" name="图片 8"/>
          <p:cNvPicPr>
            <a:picLocks noChangeAspect="1"/>
          </p:cNvPicPr>
          <p:nvPr/>
        </p:nvPicPr>
        <p:blipFill>
          <a:blip r:embed="rId2"/>
          <a:stretch>
            <a:fillRect/>
          </a:stretch>
        </p:blipFill>
        <p:spPr>
          <a:xfrm>
            <a:off x="7179310" y="0"/>
            <a:ext cx="5012690" cy="33832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par>
                                <p:cTn id="13" presetID="3"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par>
                                <p:cTn id="26" presetID="3" presetClass="entr" presetSubtype="1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85945" y="436245"/>
            <a:ext cx="3420000" cy="645160"/>
          </a:xfrm>
          <a:prstGeom prst="rect">
            <a:avLst/>
          </a:prstGeom>
          <a:noFill/>
        </p:spPr>
        <p:txBody>
          <a:bodyPr wrap="square" rtlCol="0">
            <a:spAutoFit/>
          </a:bodyPr>
          <a:p>
            <a:pPr algn="ctr"/>
            <a:r>
              <a:rPr lang="zh-CN" altLang="en-US" sz="3600" b="1">
                <a:sym typeface="+mn-ea"/>
              </a:rPr>
              <a:t>第一次请求数据</a:t>
            </a:r>
            <a:endParaRPr lang="zh-CN" altLang="en-US" sz="3600" b="1"/>
          </a:p>
        </p:txBody>
      </p:sp>
      <p:sp>
        <p:nvSpPr>
          <p:cNvPr id="7" name="圆角矩形 6"/>
          <p:cNvSpPr/>
          <p:nvPr/>
        </p:nvSpPr>
        <p:spPr>
          <a:xfrm>
            <a:off x="2161540" y="26416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客户端</a:t>
            </a:r>
            <a:endParaRPr lang="zh-CN" altLang="en-US"/>
          </a:p>
        </p:txBody>
      </p:sp>
      <p:sp>
        <p:nvSpPr>
          <p:cNvPr id="8" name="圆角矩形 7"/>
          <p:cNvSpPr/>
          <p:nvPr/>
        </p:nvSpPr>
        <p:spPr>
          <a:xfrm>
            <a:off x="5552440" y="26416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cache</a:t>
            </a:r>
            <a:endParaRPr lang="en-US" altLang="zh-CN"/>
          </a:p>
        </p:txBody>
      </p:sp>
      <p:sp>
        <p:nvSpPr>
          <p:cNvPr id="9" name="圆角矩形 8"/>
          <p:cNvSpPr/>
          <p:nvPr/>
        </p:nvSpPr>
        <p:spPr>
          <a:xfrm>
            <a:off x="8943340" y="26416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服务器</a:t>
            </a:r>
            <a:endParaRPr lang="zh-CN" altLang="en-US"/>
          </a:p>
        </p:txBody>
      </p:sp>
      <p:sp>
        <p:nvSpPr>
          <p:cNvPr id="11" name="圆角矩形 10"/>
          <p:cNvSpPr/>
          <p:nvPr/>
        </p:nvSpPr>
        <p:spPr>
          <a:xfrm>
            <a:off x="2161540" y="54102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客户端</a:t>
            </a:r>
            <a:endParaRPr lang="zh-CN" altLang="en-US"/>
          </a:p>
        </p:txBody>
      </p:sp>
      <p:sp>
        <p:nvSpPr>
          <p:cNvPr id="14" name="圆角矩形 13"/>
          <p:cNvSpPr/>
          <p:nvPr/>
        </p:nvSpPr>
        <p:spPr>
          <a:xfrm>
            <a:off x="5552440" y="54102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cache</a:t>
            </a:r>
            <a:endParaRPr lang="en-US" altLang="zh-CN"/>
          </a:p>
        </p:txBody>
      </p:sp>
      <p:sp>
        <p:nvSpPr>
          <p:cNvPr id="15" name="圆角矩形 14"/>
          <p:cNvSpPr/>
          <p:nvPr/>
        </p:nvSpPr>
        <p:spPr>
          <a:xfrm>
            <a:off x="8943340" y="5375275"/>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服务器</a:t>
            </a:r>
            <a:endParaRPr lang="zh-CN" altLang="en-US"/>
          </a:p>
        </p:txBody>
      </p:sp>
      <p:cxnSp>
        <p:nvCxnSpPr>
          <p:cNvPr id="16" name="直接连接符 15"/>
          <p:cNvCxnSpPr/>
          <p:nvPr/>
        </p:nvCxnSpPr>
        <p:spPr>
          <a:xfrm>
            <a:off x="2701925" y="3001645"/>
            <a:ext cx="0" cy="2408555"/>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17" name="直接连接符 16"/>
          <p:cNvCxnSpPr>
            <a:stCxn id="8" idx="2"/>
            <a:endCxn id="14" idx="0"/>
          </p:cNvCxnSpPr>
          <p:nvPr/>
        </p:nvCxnSpPr>
        <p:spPr>
          <a:xfrm>
            <a:off x="6092825" y="3001645"/>
            <a:ext cx="0" cy="2408555"/>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18" name="直接连接符 17"/>
          <p:cNvCxnSpPr>
            <a:stCxn id="9" idx="2"/>
            <a:endCxn id="15" idx="0"/>
          </p:cNvCxnSpPr>
          <p:nvPr/>
        </p:nvCxnSpPr>
        <p:spPr>
          <a:xfrm>
            <a:off x="9483725" y="3001645"/>
            <a:ext cx="0" cy="2373630"/>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19" name="直接箭头连接符 18"/>
          <p:cNvCxnSpPr/>
          <p:nvPr/>
        </p:nvCxnSpPr>
        <p:spPr>
          <a:xfrm>
            <a:off x="2701290" y="3425190"/>
            <a:ext cx="3384000"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2701925" y="4178300"/>
            <a:ext cx="6775450" cy="2730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2708910" y="3815715"/>
            <a:ext cx="3384000"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2701290" y="4559300"/>
            <a:ext cx="6788785" cy="3619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835400" y="3056890"/>
            <a:ext cx="1115695" cy="368300"/>
          </a:xfrm>
          <a:prstGeom prst="rect">
            <a:avLst/>
          </a:prstGeom>
          <a:noFill/>
        </p:spPr>
        <p:txBody>
          <a:bodyPr wrap="square" rtlCol="0">
            <a:spAutoFit/>
          </a:bodyPr>
          <a:p>
            <a:pPr algn="ctr"/>
            <a:r>
              <a:rPr lang="zh-CN" altLang="en-US">
                <a:solidFill>
                  <a:srgbClr val="FF0000"/>
                </a:solidFill>
              </a:rPr>
              <a:t>请求数据</a:t>
            </a:r>
            <a:endParaRPr lang="zh-CN" altLang="en-US">
              <a:solidFill>
                <a:srgbClr val="FF0000"/>
              </a:solidFill>
            </a:endParaRPr>
          </a:p>
        </p:txBody>
      </p:sp>
      <p:sp>
        <p:nvSpPr>
          <p:cNvPr id="25" name="文本框 24"/>
          <p:cNvSpPr txBox="1"/>
          <p:nvPr/>
        </p:nvSpPr>
        <p:spPr>
          <a:xfrm>
            <a:off x="3609340" y="3447415"/>
            <a:ext cx="1583690" cy="368300"/>
          </a:xfrm>
          <a:prstGeom prst="rect">
            <a:avLst/>
          </a:prstGeom>
          <a:noFill/>
        </p:spPr>
        <p:txBody>
          <a:bodyPr wrap="square" rtlCol="0">
            <a:spAutoFit/>
          </a:bodyPr>
          <a:p>
            <a:pPr algn="ctr"/>
            <a:r>
              <a:rPr lang="zh-CN" altLang="en-US">
                <a:solidFill>
                  <a:srgbClr val="FF0000"/>
                </a:solidFill>
              </a:rPr>
              <a:t>没有缓存数据</a:t>
            </a:r>
            <a:endParaRPr lang="zh-CN" altLang="en-US">
              <a:solidFill>
                <a:srgbClr val="FF0000"/>
              </a:solidFill>
            </a:endParaRPr>
          </a:p>
        </p:txBody>
      </p:sp>
      <p:sp>
        <p:nvSpPr>
          <p:cNvPr id="26" name="文本框 25"/>
          <p:cNvSpPr txBox="1"/>
          <p:nvPr/>
        </p:nvSpPr>
        <p:spPr>
          <a:xfrm>
            <a:off x="5535295" y="3837940"/>
            <a:ext cx="1115695" cy="368300"/>
          </a:xfrm>
          <a:prstGeom prst="rect">
            <a:avLst/>
          </a:prstGeom>
          <a:noFill/>
        </p:spPr>
        <p:txBody>
          <a:bodyPr wrap="square" rtlCol="0">
            <a:spAutoFit/>
          </a:bodyPr>
          <a:p>
            <a:pPr algn="ctr"/>
            <a:r>
              <a:rPr lang="zh-CN" altLang="en-US">
                <a:solidFill>
                  <a:srgbClr val="FF0000"/>
                </a:solidFill>
              </a:rPr>
              <a:t>请求数据</a:t>
            </a:r>
            <a:endParaRPr lang="zh-CN" altLang="en-US">
              <a:solidFill>
                <a:srgbClr val="FF0000"/>
              </a:solidFill>
            </a:endParaRPr>
          </a:p>
        </p:txBody>
      </p:sp>
      <p:sp>
        <p:nvSpPr>
          <p:cNvPr id="27" name="文本框 26"/>
          <p:cNvSpPr txBox="1"/>
          <p:nvPr/>
        </p:nvSpPr>
        <p:spPr>
          <a:xfrm>
            <a:off x="4959350" y="4227195"/>
            <a:ext cx="2268220" cy="368300"/>
          </a:xfrm>
          <a:prstGeom prst="rect">
            <a:avLst/>
          </a:prstGeom>
          <a:noFill/>
        </p:spPr>
        <p:txBody>
          <a:bodyPr wrap="square" rtlCol="0">
            <a:spAutoFit/>
          </a:bodyPr>
          <a:p>
            <a:pPr algn="ctr"/>
            <a:r>
              <a:rPr lang="zh-CN" altLang="en-US">
                <a:solidFill>
                  <a:srgbClr val="FF0000"/>
                </a:solidFill>
              </a:rPr>
              <a:t>返回数据和缓存规则</a:t>
            </a:r>
            <a:endParaRPr lang="zh-CN" altLang="en-US">
              <a:solidFill>
                <a:srgbClr val="FF0000"/>
              </a:solidFill>
            </a:endParaRPr>
          </a:p>
        </p:txBody>
      </p:sp>
      <p:cxnSp>
        <p:nvCxnSpPr>
          <p:cNvPr id="28" name="直接箭头连接符 27"/>
          <p:cNvCxnSpPr/>
          <p:nvPr/>
        </p:nvCxnSpPr>
        <p:spPr>
          <a:xfrm flipV="1">
            <a:off x="2701290" y="4996180"/>
            <a:ext cx="3384550" cy="1333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701925" y="4627880"/>
            <a:ext cx="3383915" cy="368300"/>
          </a:xfrm>
          <a:prstGeom prst="rect">
            <a:avLst/>
          </a:prstGeom>
          <a:noFill/>
        </p:spPr>
        <p:txBody>
          <a:bodyPr wrap="square" rtlCol="0">
            <a:spAutoFit/>
          </a:bodyPr>
          <a:p>
            <a:pPr algn="ctr"/>
            <a:r>
              <a:rPr lang="zh-CN" altLang="en-US">
                <a:solidFill>
                  <a:srgbClr val="FF0000"/>
                </a:solidFill>
              </a:rPr>
              <a:t>将数据和缓存规则存入缓存</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blinds(horizontal)">
                                      <p:cBhvr>
                                        <p:cTn id="36" dur="500"/>
                                        <p:tgtEl>
                                          <p:spTgt spid="24"/>
                                        </p:tgtEl>
                                      </p:cBhvr>
                                    </p:animEffect>
                                  </p:childTnLst>
                                </p:cTn>
                              </p:par>
                              <p:par>
                                <p:cTn id="37" presetID="3" presetClass="entr" presetSubtype="1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linds(horizontal)">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blinds(horizontal)">
                                      <p:cBhvr>
                                        <p:cTn id="44" dur="500"/>
                                        <p:tgtEl>
                                          <p:spTgt spid="25"/>
                                        </p:tgtEl>
                                      </p:cBhvr>
                                    </p:animEffect>
                                  </p:childTnLst>
                                </p:cTn>
                              </p:par>
                              <p:par>
                                <p:cTn id="45" presetID="3" presetClass="entr" presetSubtype="1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blinds(horizontal)">
                                      <p:cBhvr>
                                        <p:cTn id="52" dur="500"/>
                                        <p:tgtEl>
                                          <p:spTgt spid="26"/>
                                        </p:tgtEl>
                                      </p:cBhvr>
                                    </p:animEffect>
                                  </p:childTnLst>
                                </p:cTn>
                              </p:par>
                              <p:par>
                                <p:cTn id="53" presetID="3" presetClass="entr" presetSubtype="1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linds(horizontal)">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blinds(horizontal)">
                                      <p:cBhvr>
                                        <p:cTn id="60" dur="500"/>
                                        <p:tgtEl>
                                          <p:spTgt spid="27"/>
                                        </p:tgtEl>
                                      </p:cBhvr>
                                    </p:animEffect>
                                  </p:childTnLst>
                                </p:cTn>
                              </p:par>
                              <p:par>
                                <p:cTn id="61" presetID="3" presetClass="entr" presetSubtype="1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linds(horizontal)">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blinds(horizontal)">
                                      <p:cBhvr>
                                        <p:cTn id="68" dur="500"/>
                                        <p:tgtEl>
                                          <p:spTgt spid="28"/>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blinds(horizontal)">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8" grpId="0" animBg="1"/>
      <p:bldP spid="14" grpId="0" animBg="1"/>
      <p:bldP spid="9" grpId="0" animBg="1"/>
      <p:bldP spid="15" grpId="0" animBg="1"/>
      <p:bldP spid="24" grpId="0"/>
      <p:bldP spid="25" grpId="0"/>
      <p:bldP spid="26" grpId="0"/>
      <p:bldP spid="27"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054600" y="318770"/>
            <a:ext cx="2082800" cy="645160"/>
          </a:xfrm>
          <a:prstGeom prst="rect">
            <a:avLst/>
          </a:prstGeom>
          <a:noFill/>
        </p:spPr>
        <p:txBody>
          <a:bodyPr wrap="square" rtlCol="0">
            <a:spAutoFit/>
          </a:bodyPr>
          <a:p>
            <a:pPr algn="ctr"/>
            <a:r>
              <a:rPr lang="zh-CN" altLang="en-US" sz="3600" b="1"/>
              <a:t>强制缓存</a:t>
            </a:r>
            <a:endParaRPr lang="zh-CN" altLang="en-US" sz="3600" b="1"/>
          </a:p>
        </p:txBody>
      </p:sp>
      <p:sp>
        <p:nvSpPr>
          <p:cNvPr id="7" name="圆角矩形 6"/>
          <p:cNvSpPr/>
          <p:nvPr/>
        </p:nvSpPr>
        <p:spPr>
          <a:xfrm>
            <a:off x="3738245" y="228346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客户端</a:t>
            </a:r>
            <a:endParaRPr lang="zh-CN" altLang="en-US"/>
          </a:p>
        </p:txBody>
      </p:sp>
      <p:sp>
        <p:nvSpPr>
          <p:cNvPr id="8" name="圆角矩形 7"/>
          <p:cNvSpPr/>
          <p:nvPr/>
        </p:nvSpPr>
        <p:spPr>
          <a:xfrm>
            <a:off x="7371080" y="228346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cache</a:t>
            </a:r>
            <a:endParaRPr lang="en-US" altLang="zh-CN"/>
          </a:p>
        </p:txBody>
      </p:sp>
      <p:sp>
        <p:nvSpPr>
          <p:cNvPr id="11" name="圆角矩形 10"/>
          <p:cNvSpPr/>
          <p:nvPr/>
        </p:nvSpPr>
        <p:spPr>
          <a:xfrm>
            <a:off x="3738245" y="505206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客户端</a:t>
            </a:r>
            <a:endParaRPr lang="zh-CN" altLang="en-US"/>
          </a:p>
        </p:txBody>
      </p:sp>
      <p:sp>
        <p:nvSpPr>
          <p:cNvPr id="14" name="圆角矩形 13"/>
          <p:cNvSpPr/>
          <p:nvPr/>
        </p:nvSpPr>
        <p:spPr>
          <a:xfrm>
            <a:off x="7370445" y="505206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cache</a:t>
            </a:r>
            <a:endParaRPr lang="en-US" altLang="zh-CN"/>
          </a:p>
        </p:txBody>
      </p:sp>
      <p:cxnSp>
        <p:nvCxnSpPr>
          <p:cNvPr id="16" name="直接连接符 15"/>
          <p:cNvCxnSpPr/>
          <p:nvPr/>
        </p:nvCxnSpPr>
        <p:spPr>
          <a:xfrm>
            <a:off x="4278630" y="2643505"/>
            <a:ext cx="0" cy="2408555"/>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17" name="直接连接符 16"/>
          <p:cNvCxnSpPr>
            <a:stCxn id="8" idx="2"/>
            <a:endCxn id="14" idx="0"/>
          </p:cNvCxnSpPr>
          <p:nvPr/>
        </p:nvCxnSpPr>
        <p:spPr>
          <a:xfrm flipH="1">
            <a:off x="7910830" y="2643505"/>
            <a:ext cx="635" cy="2408555"/>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19" name="直接箭头连接符 18"/>
          <p:cNvCxnSpPr/>
          <p:nvPr/>
        </p:nvCxnSpPr>
        <p:spPr>
          <a:xfrm>
            <a:off x="4278630" y="3429000"/>
            <a:ext cx="3636000"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4278630" y="4378960"/>
            <a:ext cx="3636000"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539105" y="2769870"/>
            <a:ext cx="1115695" cy="368300"/>
          </a:xfrm>
          <a:prstGeom prst="rect">
            <a:avLst/>
          </a:prstGeom>
          <a:noFill/>
        </p:spPr>
        <p:txBody>
          <a:bodyPr wrap="square" rtlCol="0">
            <a:spAutoFit/>
          </a:bodyPr>
          <a:p>
            <a:pPr algn="ctr"/>
            <a:r>
              <a:rPr lang="zh-CN" altLang="en-US">
                <a:solidFill>
                  <a:srgbClr val="FF0000"/>
                </a:solidFill>
              </a:rPr>
              <a:t>请求数据</a:t>
            </a:r>
            <a:endParaRPr lang="zh-CN" altLang="en-US">
              <a:solidFill>
                <a:srgbClr val="FF0000"/>
              </a:solidFill>
            </a:endParaRPr>
          </a:p>
        </p:txBody>
      </p:sp>
      <p:sp>
        <p:nvSpPr>
          <p:cNvPr id="25" name="文本框 24"/>
          <p:cNvSpPr txBox="1"/>
          <p:nvPr/>
        </p:nvSpPr>
        <p:spPr>
          <a:xfrm>
            <a:off x="4279265" y="3719830"/>
            <a:ext cx="3636000" cy="368300"/>
          </a:xfrm>
          <a:prstGeom prst="rect">
            <a:avLst/>
          </a:prstGeom>
          <a:noFill/>
        </p:spPr>
        <p:txBody>
          <a:bodyPr wrap="square" rtlCol="0">
            <a:spAutoFit/>
          </a:bodyPr>
          <a:p>
            <a:pPr algn="ctr"/>
            <a:r>
              <a:rPr lang="zh-CN" altLang="en-US">
                <a:solidFill>
                  <a:srgbClr val="FF0000"/>
                </a:solidFill>
              </a:rPr>
              <a:t>有缓存数据，且未失效，返回数据</a:t>
            </a:r>
            <a:endParaRPr lang="zh-CN" altLang="en-US">
              <a:solidFill>
                <a:srgbClr val="FF0000"/>
              </a:solidFill>
            </a:endParaRPr>
          </a:p>
        </p:txBody>
      </p:sp>
      <p:sp>
        <p:nvSpPr>
          <p:cNvPr id="31" name="文本框 30"/>
          <p:cNvSpPr txBox="1"/>
          <p:nvPr/>
        </p:nvSpPr>
        <p:spPr>
          <a:xfrm>
            <a:off x="4630420" y="1439545"/>
            <a:ext cx="2933700" cy="368300"/>
          </a:xfrm>
          <a:prstGeom prst="rect">
            <a:avLst/>
          </a:prstGeom>
          <a:noFill/>
        </p:spPr>
        <p:txBody>
          <a:bodyPr wrap="square" rtlCol="0">
            <a:spAutoFit/>
          </a:bodyPr>
          <a:p>
            <a:pPr algn="ctr"/>
            <a:r>
              <a:rPr lang="zh-CN" altLang="en-US" b="1"/>
              <a:t>缓存未失效</a:t>
            </a:r>
            <a:endParaRPr lang="zh-CN" altLang="en-US" b="1"/>
          </a:p>
        </p:txBody>
      </p:sp>
      <p:sp>
        <p:nvSpPr>
          <p:cNvPr id="5" name="文本框 4"/>
          <p:cNvSpPr txBox="1"/>
          <p:nvPr/>
        </p:nvSpPr>
        <p:spPr>
          <a:xfrm>
            <a:off x="3261995" y="5975350"/>
            <a:ext cx="5669280" cy="368300"/>
          </a:xfrm>
          <a:prstGeom prst="rect">
            <a:avLst/>
          </a:prstGeom>
          <a:noFill/>
        </p:spPr>
        <p:txBody>
          <a:bodyPr wrap="none" rtlCol="0" anchor="t">
            <a:spAutoFit/>
          </a:bodyPr>
          <a:p>
            <a:pPr algn="ctr"/>
            <a:r>
              <a:rPr lang="zh-CN" altLang="en-US">
                <a:sym typeface="+mn-ea"/>
              </a:rPr>
              <a:t>在缓存数据未失效的情况下，可以直接使用缓存数据。</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par>
                                <p:cTn id="33" presetID="3" presetClass="entr" presetSubtype="1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linds(horizontal)">
                                      <p:cBhvr>
                                        <p:cTn id="40" dur="500"/>
                                        <p:tgtEl>
                                          <p:spTgt spid="25"/>
                                        </p:tgtEl>
                                      </p:cBhvr>
                                    </p:animEffect>
                                  </p:childTnLst>
                                </p:cTn>
                              </p:par>
                              <p:par>
                                <p:cTn id="41" presetID="3" presetClass="entr" presetSubtype="1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linds(horizontal)">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linds(horizontal)">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1" grpId="0" bldLvl="0" animBg="1"/>
      <p:bldP spid="8" grpId="0" bldLvl="0" animBg="1"/>
      <p:bldP spid="14" grpId="0" bldLvl="0" animBg="1"/>
      <p:bldP spid="24" grpId="0"/>
      <p:bldP spid="25" grpId="0"/>
      <p:bldP spid="5"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054600" y="318770"/>
            <a:ext cx="2082800" cy="645160"/>
          </a:xfrm>
          <a:prstGeom prst="rect">
            <a:avLst/>
          </a:prstGeom>
          <a:noFill/>
        </p:spPr>
        <p:txBody>
          <a:bodyPr wrap="square" rtlCol="0">
            <a:spAutoFit/>
          </a:bodyPr>
          <a:p>
            <a:pPr algn="ctr"/>
            <a:r>
              <a:rPr lang="zh-CN" altLang="en-US" sz="3600" b="1"/>
              <a:t>强制缓存</a:t>
            </a:r>
            <a:endParaRPr lang="zh-CN" altLang="en-US" sz="3600" b="1"/>
          </a:p>
        </p:txBody>
      </p:sp>
      <p:sp>
        <p:nvSpPr>
          <p:cNvPr id="7" name="圆角矩形 6"/>
          <p:cNvSpPr/>
          <p:nvPr/>
        </p:nvSpPr>
        <p:spPr>
          <a:xfrm>
            <a:off x="2164715" y="19939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客户端</a:t>
            </a:r>
            <a:endParaRPr lang="zh-CN" altLang="en-US"/>
          </a:p>
        </p:txBody>
      </p:sp>
      <p:sp>
        <p:nvSpPr>
          <p:cNvPr id="8" name="圆角矩形 7"/>
          <p:cNvSpPr/>
          <p:nvPr/>
        </p:nvSpPr>
        <p:spPr>
          <a:xfrm>
            <a:off x="5555615" y="19939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cache</a:t>
            </a:r>
            <a:endParaRPr lang="en-US" altLang="zh-CN"/>
          </a:p>
        </p:txBody>
      </p:sp>
      <p:sp>
        <p:nvSpPr>
          <p:cNvPr id="9" name="圆角矩形 8"/>
          <p:cNvSpPr/>
          <p:nvPr/>
        </p:nvSpPr>
        <p:spPr>
          <a:xfrm>
            <a:off x="8946515" y="19939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服务器</a:t>
            </a:r>
            <a:endParaRPr lang="zh-CN" altLang="en-US"/>
          </a:p>
        </p:txBody>
      </p:sp>
      <p:sp>
        <p:nvSpPr>
          <p:cNvPr id="11" name="圆角矩形 10"/>
          <p:cNvSpPr/>
          <p:nvPr/>
        </p:nvSpPr>
        <p:spPr>
          <a:xfrm>
            <a:off x="2164715" y="47625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客户端</a:t>
            </a:r>
            <a:endParaRPr lang="zh-CN" altLang="en-US"/>
          </a:p>
        </p:txBody>
      </p:sp>
      <p:sp>
        <p:nvSpPr>
          <p:cNvPr id="14" name="圆角矩形 13"/>
          <p:cNvSpPr/>
          <p:nvPr/>
        </p:nvSpPr>
        <p:spPr>
          <a:xfrm>
            <a:off x="5555615" y="4762500"/>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cache</a:t>
            </a:r>
            <a:endParaRPr lang="en-US" altLang="zh-CN"/>
          </a:p>
        </p:txBody>
      </p:sp>
      <p:sp>
        <p:nvSpPr>
          <p:cNvPr id="15" name="圆角矩形 14"/>
          <p:cNvSpPr/>
          <p:nvPr/>
        </p:nvSpPr>
        <p:spPr>
          <a:xfrm>
            <a:off x="8946515" y="4727575"/>
            <a:ext cx="1080135" cy="36004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服务器</a:t>
            </a:r>
            <a:endParaRPr lang="zh-CN" altLang="en-US"/>
          </a:p>
        </p:txBody>
      </p:sp>
      <p:cxnSp>
        <p:nvCxnSpPr>
          <p:cNvPr id="16" name="直接连接符 15"/>
          <p:cNvCxnSpPr/>
          <p:nvPr/>
        </p:nvCxnSpPr>
        <p:spPr>
          <a:xfrm>
            <a:off x="2705100" y="2353945"/>
            <a:ext cx="0" cy="2408555"/>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17" name="直接连接符 16"/>
          <p:cNvCxnSpPr>
            <a:stCxn id="8" idx="2"/>
            <a:endCxn id="14" idx="0"/>
          </p:cNvCxnSpPr>
          <p:nvPr/>
        </p:nvCxnSpPr>
        <p:spPr>
          <a:xfrm>
            <a:off x="6096000" y="2353945"/>
            <a:ext cx="0" cy="2408555"/>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18" name="直接连接符 17"/>
          <p:cNvCxnSpPr>
            <a:stCxn id="9" idx="2"/>
            <a:endCxn id="15" idx="0"/>
          </p:cNvCxnSpPr>
          <p:nvPr/>
        </p:nvCxnSpPr>
        <p:spPr>
          <a:xfrm>
            <a:off x="9486900" y="2353945"/>
            <a:ext cx="0" cy="2373630"/>
          </a:xfrm>
          <a:prstGeom prst="line">
            <a:avLst/>
          </a:prstGeom>
          <a:ln>
            <a:prstDash val="sysDash"/>
          </a:ln>
        </p:spPr>
        <p:style>
          <a:lnRef idx="2">
            <a:schemeClr val="accent2">
              <a:shade val="50000"/>
            </a:schemeClr>
          </a:lnRef>
          <a:fillRef idx="1">
            <a:schemeClr val="accent2"/>
          </a:fillRef>
          <a:effectRef idx="0">
            <a:schemeClr val="accent2"/>
          </a:effectRef>
          <a:fontRef idx="minor">
            <a:schemeClr val="lt1"/>
          </a:fontRef>
        </p:style>
      </p:cxnSp>
      <p:cxnSp>
        <p:nvCxnSpPr>
          <p:cNvPr id="19" name="直接箭头连接符 18"/>
          <p:cNvCxnSpPr/>
          <p:nvPr/>
        </p:nvCxnSpPr>
        <p:spPr>
          <a:xfrm>
            <a:off x="2704465" y="2777490"/>
            <a:ext cx="3384000"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2705100" y="3530600"/>
            <a:ext cx="6775450" cy="2730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2712085" y="3168015"/>
            <a:ext cx="3384000" cy="0"/>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2704465" y="3911600"/>
            <a:ext cx="6788785" cy="3619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838575" y="2409190"/>
            <a:ext cx="1115695" cy="368300"/>
          </a:xfrm>
          <a:prstGeom prst="rect">
            <a:avLst/>
          </a:prstGeom>
          <a:noFill/>
        </p:spPr>
        <p:txBody>
          <a:bodyPr wrap="square" rtlCol="0">
            <a:spAutoFit/>
          </a:bodyPr>
          <a:p>
            <a:pPr algn="ctr"/>
            <a:r>
              <a:rPr lang="zh-CN" altLang="en-US">
                <a:solidFill>
                  <a:srgbClr val="FF0000"/>
                </a:solidFill>
              </a:rPr>
              <a:t>请求数据</a:t>
            </a:r>
            <a:endParaRPr lang="zh-CN" altLang="en-US">
              <a:solidFill>
                <a:srgbClr val="FF0000"/>
              </a:solidFill>
            </a:endParaRPr>
          </a:p>
        </p:txBody>
      </p:sp>
      <p:sp>
        <p:nvSpPr>
          <p:cNvPr id="25" name="文本框 24"/>
          <p:cNvSpPr txBox="1"/>
          <p:nvPr/>
        </p:nvSpPr>
        <p:spPr>
          <a:xfrm>
            <a:off x="3612515" y="2799715"/>
            <a:ext cx="1583690" cy="368300"/>
          </a:xfrm>
          <a:prstGeom prst="rect">
            <a:avLst/>
          </a:prstGeom>
          <a:noFill/>
        </p:spPr>
        <p:txBody>
          <a:bodyPr wrap="square" rtlCol="0">
            <a:spAutoFit/>
          </a:bodyPr>
          <a:p>
            <a:pPr algn="ctr"/>
            <a:r>
              <a:rPr lang="zh-CN" altLang="en-US">
                <a:solidFill>
                  <a:srgbClr val="FF0000"/>
                </a:solidFill>
              </a:rPr>
              <a:t>缓存数据失效</a:t>
            </a:r>
            <a:endParaRPr lang="zh-CN" altLang="en-US">
              <a:solidFill>
                <a:srgbClr val="FF0000"/>
              </a:solidFill>
            </a:endParaRPr>
          </a:p>
        </p:txBody>
      </p:sp>
      <p:sp>
        <p:nvSpPr>
          <p:cNvPr id="26" name="文本框 25"/>
          <p:cNvSpPr txBox="1"/>
          <p:nvPr/>
        </p:nvSpPr>
        <p:spPr>
          <a:xfrm>
            <a:off x="5538470" y="3190240"/>
            <a:ext cx="1115695" cy="368300"/>
          </a:xfrm>
          <a:prstGeom prst="rect">
            <a:avLst/>
          </a:prstGeom>
          <a:noFill/>
        </p:spPr>
        <p:txBody>
          <a:bodyPr wrap="square" rtlCol="0">
            <a:spAutoFit/>
          </a:bodyPr>
          <a:p>
            <a:pPr algn="ctr"/>
            <a:r>
              <a:rPr lang="zh-CN" altLang="en-US">
                <a:solidFill>
                  <a:srgbClr val="FF0000"/>
                </a:solidFill>
              </a:rPr>
              <a:t>请求数据</a:t>
            </a:r>
            <a:endParaRPr lang="zh-CN" altLang="en-US">
              <a:solidFill>
                <a:srgbClr val="FF0000"/>
              </a:solidFill>
            </a:endParaRPr>
          </a:p>
        </p:txBody>
      </p:sp>
      <p:sp>
        <p:nvSpPr>
          <p:cNvPr id="27" name="文本框 26"/>
          <p:cNvSpPr txBox="1"/>
          <p:nvPr/>
        </p:nvSpPr>
        <p:spPr>
          <a:xfrm>
            <a:off x="4962525" y="3579495"/>
            <a:ext cx="2268220" cy="368300"/>
          </a:xfrm>
          <a:prstGeom prst="rect">
            <a:avLst/>
          </a:prstGeom>
          <a:noFill/>
        </p:spPr>
        <p:txBody>
          <a:bodyPr wrap="square" rtlCol="0">
            <a:spAutoFit/>
          </a:bodyPr>
          <a:p>
            <a:pPr algn="ctr"/>
            <a:r>
              <a:rPr lang="zh-CN" altLang="en-US">
                <a:solidFill>
                  <a:srgbClr val="FF0000"/>
                </a:solidFill>
              </a:rPr>
              <a:t>返回数据和缓存规则</a:t>
            </a:r>
            <a:endParaRPr lang="zh-CN" altLang="en-US">
              <a:solidFill>
                <a:srgbClr val="FF0000"/>
              </a:solidFill>
            </a:endParaRPr>
          </a:p>
        </p:txBody>
      </p:sp>
      <p:cxnSp>
        <p:nvCxnSpPr>
          <p:cNvPr id="28" name="直接箭头连接符 27"/>
          <p:cNvCxnSpPr/>
          <p:nvPr/>
        </p:nvCxnSpPr>
        <p:spPr>
          <a:xfrm flipV="1">
            <a:off x="2704465" y="4348480"/>
            <a:ext cx="3384550" cy="13335"/>
          </a:xfrm>
          <a:prstGeom prst="straightConnector1">
            <a:avLst/>
          </a:prstGeom>
          <a:ln w="3810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705100" y="3980180"/>
            <a:ext cx="3383915" cy="368300"/>
          </a:xfrm>
          <a:prstGeom prst="rect">
            <a:avLst/>
          </a:prstGeom>
          <a:noFill/>
        </p:spPr>
        <p:txBody>
          <a:bodyPr wrap="square" rtlCol="0">
            <a:spAutoFit/>
          </a:bodyPr>
          <a:p>
            <a:pPr algn="ctr"/>
            <a:r>
              <a:rPr lang="zh-CN" altLang="en-US">
                <a:solidFill>
                  <a:srgbClr val="FF0000"/>
                </a:solidFill>
              </a:rPr>
              <a:t>将数据和缓存规则存入缓存</a:t>
            </a:r>
            <a:endParaRPr lang="zh-CN" altLang="en-US">
              <a:solidFill>
                <a:srgbClr val="FF0000"/>
              </a:solidFill>
            </a:endParaRPr>
          </a:p>
        </p:txBody>
      </p:sp>
      <p:sp>
        <p:nvSpPr>
          <p:cNvPr id="31" name="文本框 30"/>
          <p:cNvSpPr txBox="1"/>
          <p:nvPr/>
        </p:nvSpPr>
        <p:spPr>
          <a:xfrm>
            <a:off x="4629150" y="1294765"/>
            <a:ext cx="2933700" cy="368300"/>
          </a:xfrm>
          <a:prstGeom prst="rect">
            <a:avLst/>
          </a:prstGeom>
          <a:noFill/>
        </p:spPr>
        <p:txBody>
          <a:bodyPr wrap="square" rtlCol="0">
            <a:spAutoFit/>
          </a:bodyPr>
          <a:p>
            <a:pPr algn="ctr"/>
            <a:r>
              <a:rPr lang="zh-CN" altLang="en-US" b="1"/>
              <a:t>缓存失效</a:t>
            </a:r>
            <a:endParaRPr lang="zh-CN" altLang="en-US" b="1"/>
          </a:p>
        </p:txBody>
      </p:sp>
      <p:sp>
        <p:nvSpPr>
          <p:cNvPr id="4" name="文本框 3"/>
          <p:cNvSpPr txBox="1"/>
          <p:nvPr/>
        </p:nvSpPr>
        <p:spPr>
          <a:xfrm>
            <a:off x="1416050" y="5772785"/>
            <a:ext cx="9360000" cy="506730"/>
          </a:xfrm>
          <a:prstGeom prst="rect">
            <a:avLst/>
          </a:prstGeom>
          <a:noFill/>
        </p:spPr>
        <p:txBody>
          <a:bodyPr wrap="square" rtlCol="0">
            <a:spAutoFit/>
          </a:bodyPr>
          <a:p>
            <a:pPr>
              <a:lnSpc>
                <a:spcPct val="150000"/>
              </a:lnSpc>
            </a:pPr>
            <a:r>
              <a:rPr lang="zh-CN" altLang="en-US">
                <a:sym typeface="+mn-ea"/>
              </a:rPr>
              <a:t>在缓存失效的时候，浏览器向服务器请求数据时，服务器会将数据和缓存规则一并返回。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par>
                                <p:cTn id="31" presetID="3" presetClass="entr" presetSubtype="1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linds(horizontal)">
                                      <p:cBhvr>
                                        <p:cTn id="33" dur="500"/>
                                        <p:tgtEl>
                                          <p:spTgt spid="1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linds(horizontal)">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blinds(horizontal)">
                                      <p:cBhvr>
                                        <p:cTn id="41" dur="500"/>
                                        <p:tgtEl>
                                          <p:spTgt spid="24"/>
                                        </p:tgtEl>
                                      </p:cBhvr>
                                    </p:animEffect>
                                  </p:childTnLst>
                                </p:cTn>
                              </p:par>
                              <p:par>
                                <p:cTn id="42" presetID="3" presetClass="entr" presetSubtype="1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blinds(horizontal)">
                                      <p:cBhvr>
                                        <p:cTn id="49" dur="500"/>
                                        <p:tgtEl>
                                          <p:spTgt spid="25"/>
                                        </p:tgtEl>
                                      </p:cBhvr>
                                    </p:animEffect>
                                  </p:childTnLst>
                                </p:cTn>
                              </p:par>
                              <p:par>
                                <p:cTn id="50" presetID="3" presetClass="entr" presetSubtype="1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blinds(horizontal)">
                                      <p:cBhvr>
                                        <p:cTn id="57" dur="500"/>
                                        <p:tgtEl>
                                          <p:spTgt spid="26"/>
                                        </p:tgtEl>
                                      </p:cBhvr>
                                    </p:animEffect>
                                  </p:childTnLst>
                                </p:cTn>
                              </p:par>
                              <p:par>
                                <p:cTn id="58" presetID="3" presetClass="entr" presetSubtype="1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blinds(horizontal)">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blinds(horizontal)">
                                      <p:cBhvr>
                                        <p:cTn id="65" dur="500"/>
                                        <p:tgtEl>
                                          <p:spTgt spid="27"/>
                                        </p:tgtEl>
                                      </p:cBhvr>
                                    </p:animEffect>
                                  </p:childTnLst>
                                </p:cTn>
                              </p:par>
                              <p:par>
                                <p:cTn id="66" presetID="3" presetClass="entr" presetSubtype="10"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blinds(horizontal)">
                                      <p:cBhvr>
                                        <p:cTn id="68" dur="500"/>
                                        <p:tgtEl>
                                          <p:spTgt spid="22"/>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blinds(horizontal)">
                                      <p:cBhvr>
                                        <p:cTn id="73" dur="500"/>
                                        <p:tgtEl>
                                          <p:spTgt spid="28"/>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blinds(horizontal)">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4">
                                            <p:txEl>
                                              <p:pRg st="0" end="0"/>
                                            </p:txEl>
                                          </p:spTgt>
                                        </p:tgtEl>
                                        <p:attrNameLst>
                                          <p:attrName>style.visibility</p:attrName>
                                        </p:attrNameLst>
                                      </p:cBhvr>
                                      <p:to>
                                        <p:strVal val="visible"/>
                                      </p:to>
                                    </p:set>
                                    <p:animEffect transition="in" filter="blinds(horizontal)">
                                      <p:cBhvr>
                                        <p:cTn id="8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1" grpId="0" bldLvl="0" animBg="1"/>
      <p:bldP spid="8" grpId="0" bldLvl="0" animBg="1"/>
      <p:bldP spid="14" grpId="0" bldLvl="0" animBg="1"/>
      <p:bldP spid="9" grpId="0" bldLvl="0" animBg="1"/>
      <p:bldP spid="15" grpId="0" bldLvl="0" animBg="1"/>
      <p:bldP spid="24" grpId="0"/>
      <p:bldP spid="25" grpId="0"/>
      <p:bldP spid="26" grpId="0"/>
      <p:bldP spid="27" grpId="0"/>
      <p:bldP spid="29"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18235" y="728980"/>
            <a:ext cx="10246995" cy="506730"/>
          </a:xfrm>
          <a:prstGeom prst="rect">
            <a:avLst/>
          </a:prstGeom>
          <a:noFill/>
        </p:spPr>
        <p:txBody>
          <a:bodyPr wrap="square" rtlCol="0" anchor="t">
            <a:spAutoFit/>
          </a:bodyPr>
          <a:p>
            <a:pPr>
              <a:lnSpc>
                <a:spcPct val="150000"/>
              </a:lnSpc>
            </a:pPr>
            <a:r>
              <a:rPr lang="zh-CN" altLang="en-US">
                <a:sym typeface="+mn-ea"/>
              </a:rPr>
              <a:t>那么浏览器是如何判断缓存数据是否失效呢？</a:t>
            </a:r>
            <a:endParaRPr lang="zh-CN" altLang="en-US"/>
          </a:p>
        </p:txBody>
      </p:sp>
      <p:sp>
        <p:nvSpPr>
          <p:cNvPr id="5" name="文本框 4"/>
          <p:cNvSpPr txBox="1"/>
          <p:nvPr/>
        </p:nvSpPr>
        <p:spPr>
          <a:xfrm>
            <a:off x="1118235" y="3061970"/>
            <a:ext cx="9385300" cy="368300"/>
          </a:xfrm>
          <a:prstGeom prst="rect">
            <a:avLst/>
          </a:prstGeom>
          <a:noFill/>
        </p:spPr>
        <p:txBody>
          <a:bodyPr wrap="square" rtlCol="0" anchor="t">
            <a:spAutoFit/>
          </a:bodyPr>
          <a:p>
            <a:r>
              <a:rPr lang="zh-CN" altLang="en-US"/>
              <a:t>对于强制缓存来说，响应头中会有两个字段来标明失效规则（Expires/Cache-Control）。 </a:t>
            </a:r>
            <a:endParaRPr lang="zh-CN" altLang="en-US"/>
          </a:p>
        </p:txBody>
      </p:sp>
      <p:sp>
        <p:nvSpPr>
          <p:cNvPr id="9" name="文本框 8"/>
          <p:cNvSpPr txBox="1"/>
          <p:nvPr/>
        </p:nvSpPr>
        <p:spPr>
          <a:xfrm>
            <a:off x="1118235" y="1964690"/>
            <a:ext cx="5847080" cy="368300"/>
          </a:xfrm>
          <a:prstGeom prst="rect">
            <a:avLst/>
          </a:prstGeom>
          <a:noFill/>
        </p:spPr>
        <p:txBody>
          <a:bodyPr wrap="none" rtlCol="0" anchor="t">
            <a:spAutoFit/>
          </a:bodyPr>
          <a:p>
            <a:r>
              <a:rPr lang="zh-CN" altLang="en-US">
                <a:sym typeface="+mn-ea"/>
              </a:rPr>
              <a:t>我们前面讲过，缓存规则信息包含在报文首部</a:t>
            </a:r>
            <a:r>
              <a:rPr lang="en-US" altLang="zh-CN">
                <a:sym typeface="+mn-ea"/>
              </a:rPr>
              <a:t>(header)</a:t>
            </a:r>
            <a:r>
              <a:rPr lang="zh-CN" altLang="en-US">
                <a:sym typeface="+mn-ea"/>
              </a:rPr>
              <a:t>。</a:t>
            </a:r>
            <a:endParaRPr lang="zh-CN" altLang="en-US"/>
          </a:p>
        </p:txBody>
      </p:sp>
      <p:pic>
        <p:nvPicPr>
          <p:cNvPr id="11" name="图片 10"/>
          <p:cNvPicPr>
            <a:picLocks noChangeAspect="1"/>
          </p:cNvPicPr>
          <p:nvPr/>
        </p:nvPicPr>
        <p:blipFill>
          <a:blip r:embed="rId1"/>
          <a:stretch>
            <a:fillRect/>
          </a:stretch>
        </p:blipFill>
        <p:spPr>
          <a:xfrm>
            <a:off x="4000500" y="4159250"/>
            <a:ext cx="4191000" cy="1968500"/>
          </a:xfrm>
          <a:prstGeom prst="rect">
            <a:avLst/>
          </a:prstGeom>
        </p:spPr>
      </p:pic>
      <p:sp>
        <p:nvSpPr>
          <p:cNvPr id="12" name="矩形 11"/>
          <p:cNvSpPr/>
          <p:nvPr/>
        </p:nvSpPr>
        <p:spPr>
          <a:xfrm>
            <a:off x="4000500" y="4159250"/>
            <a:ext cx="3226435" cy="2413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4000500" y="5868035"/>
            <a:ext cx="4191635" cy="25971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par>
                                <p:cTn id="18" presetID="3" presetClass="entr" presetSubtype="1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9" grpId="0"/>
      <p:bldP spid="12" grpId="0" animBg="1"/>
      <p:bldP spid="13" grpId="0" animBg="1"/>
    </p:bldLst>
  </p:timing>
</p:sld>
</file>

<file path=ppt/theme/theme1.xml><?xml version="1.0" encoding="utf-8"?>
<a:theme xmlns:a="http://schemas.openxmlformats.org/drawingml/2006/main" name="1_Office 主题">
  <a:themeElements>
    <a:clrScheme name="Custom 1">
      <a:dk1>
        <a:srgbClr val="000000"/>
      </a:dk1>
      <a:lt1>
        <a:sysClr val="window" lastClr="FFFFFF"/>
      </a:lt1>
      <a:dk2>
        <a:srgbClr val="3F3F3F"/>
      </a:dk2>
      <a:lt2>
        <a:srgbClr val="FCFCFC"/>
      </a:lt2>
      <a:accent1>
        <a:srgbClr val="F8D35E"/>
      </a:accent1>
      <a:accent2>
        <a:srgbClr val="1B6AA3"/>
      </a:accent2>
      <a:accent3>
        <a:srgbClr val="3FD5BA"/>
      </a:accent3>
      <a:accent4>
        <a:srgbClr val="F47264"/>
      </a:accent4>
      <a:accent5>
        <a:srgbClr val="8F8FBF"/>
      </a:accent5>
      <a:accent6>
        <a:srgbClr val="7CC8EC"/>
      </a:accent6>
      <a:hlink>
        <a:srgbClr val="0000FF"/>
      </a:hlink>
      <a:folHlink>
        <a:srgbClr val="800080"/>
      </a:folHlink>
    </a:clrScheme>
    <a:fontScheme name="自定义 1">
      <a:majorFont>
        <a:latin typeface="Arial Black"/>
        <a:ea typeface="思源黑体 CN Medium"/>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3294</Words>
  <Application>WPS 演示</Application>
  <PresentationFormat>宽屏</PresentationFormat>
  <Paragraphs>367</Paragraphs>
  <Slides>29</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29</vt:i4>
      </vt:variant>
    </vt:vector>
  </HeadingPairs>
  <TitlesOfParts>
    <vt:vector size="49" baseType="lpstr">
      <vt:lpstr>Arial</vt:lpstr>
      <vt:lpstr>方正书宋_GBK</vt:lpstr>
      <vt:lpstr>Wingdings</vt:lpstr>
      <vt:lpstr>微软雅黑</vt:lpstr>
      <vt:lpstr>汉仪旗黑</vt:lpstr>
      <vt:lpstr>方正兰亭黑简体</vt:lpstr>
      <vt:lpstr>冬青黑体简体中文</vt:lpstr>
      <vt:lpstr>宋体</vt:lpstr>
      <vt:lpstr>Arial Unicode MS</vt:lpstr>
      <vt:lpstr>Calibri</vt:lpstr>
      <vt:lpstr>Helvetica Neue</vt:lpstr>
      <vt:lpstr>汉仪书宋二KW</vt:lpstr>
      <vt:lpstr>思源黑体 CN Medium</vt:lpstr>
      <vt:lpstr>苹方-简</vt:lpstr>
      <vt:lpstr>Arial Black</vt:lpstr>
      <vt:lpstr>微软雅黑</vt:lpstr>
      <vt:lpstr>Arial Bold</vt:lpstr>
      <vt:lpstr>Wingdings</vt:lpstr>
      <vt:lpstr>宋体-简</vt:lpstr>
      <vt:lpstr>1_Office 主题</vt:lpstr>
      <vt:lpstr>深入理解 HTTP缓存机制及原理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getui</dc:creator>
  <cp:lastModifiedBy>getui</cp:lastModifiedBy>
  <cp:revision>10</cp:revision>
  <dcterms:created xsi:type="dcterms:W3CDTF">2021-01-15T10:22:48Z</dcterms:created>
  <dcterms:modified xsi:type="dcterms:W3CDTF">2021-01-15T10:22:48Z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2052-3.1.1.4956</vt:lpwstr>
  </property>
</Properties>
</file>