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88" r:id="rId4"/>
    <p:sldId id="489" r:id="rId5"/>
    <p:sldId id="490" r:id="rId6"/>
    <p:sldId id="491" r:id="rId7"/>
    <p:sldId id="492" r:id="rId8"/>
    <p:sldId id="469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3" d="100"/>
          <a:sy n="73" d="100"/>
        </p:scale>
        <p:origin x="1236" y="6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 smtClean="0"/>
              <a:t>多核版</a:t>
            </a:r>
            <a:r>
              <a:rPr lang="zh-CN" altLang="en-US" b="1" dirty="0" smtClean="0"/>
              <a:t>说明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只做两个核的版本（扩展到多核版类似）。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增加了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条指令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为了简化程序，增加三条功能很强的指令，具体见指令集。这与实际的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差异很大。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每个核有自己的一套寄存器，但两个核共享内存。核心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的代码段从地址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开始，核心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的代码段从地址</a:t>
            </a:r>
            <a:r>
              <a:rPr lang="en-US" altLang="zh-CN" sz="2400" b="1" dirty="0" smtClean="0"/>
              <a:t>256</a:t>
            </a:r>
            <a:r>
              <a:rPr lang="zh-CN" altLang="en-US" sz="2400" b="1" dirty="0" smtClean="0"/>
              <a:t>开始。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每个核读入自己的指令序列。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验收指令序列</a:t>
            </a:r>
            <a:r>
              <a:rPr lang="zh-CN" altLang="en-US" sz="2400" b="1" dirty="0" smtClean="0"/>
              <a:t>非常简单，两个核的指令序列是一样的，实现的就是多线程一章里的卖票程序（共</a:t>
            </a:r>
            <a:r>
              <a:rPr lang="en-US" altLang="zh-CN" sz="2400" b="1" dirty="0" smtClean="0"/>
              <a:t>100</a:t>
            </a:r>
            <a:r>
              <a:rPr lang="zh-CN" altLang="en-US" sz="2400" b="1" dirty="0" smtClean="0"/>
              <a:t>张票，两个线程卖）。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为了简化程序，我们规定</a:t>
            </a:r>
            <a:r>
              <a:rPr lang="en-US" altLang="zh-CN" sz="2400" b="1" dirty="0" smtClean="0"/>
              <a:t>100</a:t>
            </a:r>
            <a:r>
              <a:rPr lang="zh-CN" altLang="en-US" sz="2400" b="1" dirty="0" smtClean="0"/>
              <a:t>这个值存在地址为</a:t>
            </a:r>
            <a:r>
              <a:rPr lang="en-US" altLang="zh-CN" sz="2400" b="1" dirty="0" smtClean="0"/>
              <a:t>16384</a:t>
            </a:r>
            <a:r>
              <a:rPr lang="zh-CN" altLang="en-US" sz="2400" b="1" dirty="0" smtClean="0"/>
              <a:t>的内存里。所以程序初始化时要将这块内存的值初始化为</a:t>
            </a:r>
            <a:r>
              <a:rPr lang="en-US" altLang="zh-CN" sz="2400" b="1" dirty="0" smtClean="0"/>
              <a:t>100</a:t>
            </a:r>
            <a:r>
              <a:rPr lang="zh-CN" altLang="en-US" sz="2400" b="1" dirty="0" smtClean="0"/>
              <a:t>。程序结束时它应该变成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78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提交源代码，由我们来跑程序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提交时间为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周。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我们会查重。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代码要整合到一个</a:t>
            </a:r>
            <a:r>
              <a:rPr lang="en-US" altLang="zh-CN" sz="2400" b="1" dirty="0" smtClean="0"/>
              <a:t>.c</a:t>
            </a:r>
            <a:r>
              <a:rPr lang="zh-CN" altLang="en-US" sz="2400" b="1" dirty="0" smtClean="0"/>
              <a:t>文件中。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如果你的环境是</a:t>
            </a: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，要保证你的代码可以在</a:t>
            </a:r>
            <a:r>
              <a:rPr lang="en-US" altLang="zh-CN" sz="2400" b="1" dirty="0" smtClean="0"/>
              <a:t>dev </a:t>
            </a:r>
            <a:r>
              <a:rPr lang="zh-CN" altLang="en-US" sz="2400" b="1" dirty="0" smtClean="0"/>
              <a:t>中编译通过；如果你的环境是</a:t>
            </a:r>
            <a:r>
              <a:rPr lang="en-US" altLang="zh-CN" sz="2400" b="1" dirty="0" err="1" smtClean="0"/>
              <a:t>linux</a:t>
            </a:r>
            <a:r>
              <a:rPr lang="zh-CN" altLang="en-US" sz="2400" b="1" dirty="0" smtClean="0"/>
              <a:t>，要保证你的代码可以用</a:t>
            </a:r>
            <a:r>
              <a:rPr lang="en-US" altLang="zh-CN" sz="2400" b="1" dirty="0" err="1" smtClean="0"/>
              <a:t>gcc</a:t>
            </a:r>
            <a:r>
              <a:rPr lang="en-US" altLang="zh-CN" sz="2400" b="1" dirty="0" smtClean="0"/>
              <a:t> 5.4.0</a:t>
            </a:r>
            <a:r>
              <a:rPr lang="zh-CN" altLang="en-US" sz="2400" b="1" dirty="0" smtClean="0"/>
              <a:t>编译通过（或者在</a:t>
            </a:r>
            <a:r>
              <a:rPr lang="en-US" altLang="zh-CN" sz="2400" b="1" dirty="0" smtClean="0"/>
              <a:t>OJ</a:t>
            </a:r>
            <a:r>
              <a:rPr lang="zh-CN" altLang="en-US" sz="2400" b="1" dirty="0" smtClean="0"/>
              <a:t>上试一下，编译通过即可）。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795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修改后概要设计报告（双核版的）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源代码。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要分模块，要有详细的注释。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实验总结。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需提交的报告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1578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1054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周。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提交报告的时间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3003322"/>
            <a:ext cx="7772400" cy="10549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kern="0" dirty="0" smtClean="0"/>
              <a:t>爱课堂。</a:t>
            </a:r>
            <a:endParaRPr lang="en-US" altLang="zh-CN" sz="2400" b="1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11560" y="25461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提交报告的地点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8279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1216</TotalTime>
  <Words>358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yuanbaoku</cp:lastModifiedBy>
  <cp:revision>508</cp:revision>
  <dcterms:created xsi:type="dcterms:W3CDTF">2005-11-27T05:02:00Z</dcterms:created>
  <dcterms:modified xsi:type="dcterms:W3CDTF">2020-05-24T15:42:59Z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