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88" r:id="rId3"/>
    <p:sldId id="493" r:id="rId4"/>
    <p:sldId id="489" r:id="rId5"/>
    <p:sldId id="494" r:id="rId6"/>
    <p:sldId id="46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3" d="100"/>
          <a:sy n="73" d="100"/>
        </p:scale>
        <p:origin x="1236" y="5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多线程传参数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935202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threadArgument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char	filename[32];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		address 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threadID</a:t>
            </a:r>
            <a:r>
              <a:rPr lang="en-US" altLang="zh-CN" sz="2400" dirty="0"/>
              <a:t> ;</a:t>
            </a:r>
          </a:p>
          <a:p>
            <a:r>
              <a:rPr lang="en-US" altLang="zh-CN" sz="2400" dirty="0"/>
              <a:t>}	THREADARGUMENT ;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多线程传参数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主函数（前半段）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990" y="1628800"/>
            <a:ext cx="79459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int main(int argc, char *argv[]) 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	HANDLE hThread1,hThread2;       // 句柄</a:t>
            </a:r>
          </a:p>
          <a:p>
            <a:r>
              <a:rPr lang="zh-CN" altLang="en-US" sz="2000" dirty="0"/>
              <a:t>	unsigned ThreadID1,ThreadID2;    // 线程的标识号</a:t>
            </a:r>
          </a:p>
          <a:p>
            <a:r>
              <a:rPr lang="zh-CN" altLang="en-US" sz="2000" dirty="0"/>
              <a:t>	THREADARGUMENT	th1 ,th2;</a:t>
            </a:r>
          </a:p>
          <a:p>
            <a:r>
              <a:rPr lang="zh-CN" altLang="en-US" sz="2000" dirty="0"/>
              <a:t>	</a:t>
            </a:r>
          </a:p>
          <a:p>
            <a:r>
              <a:rPr lang="zh-CN" altLang="en-US" sz="2000" dirty="0"/>
              <a:t>	dataSegment[0] = TICKETS ; </a:t>
            </a:r>
          </a:p>
          <a:p>
            <a:r>
              <a:rPr lang="zh-CN" altLang="en-US" sz="2000" dirty="0"/>
              <a:t>	hMutex=CreateMutex (NULL, FALSE, NULL);</a:t>
            </a:r>
          </a:p>
          <a:p>
            <a:r>
              <a:rPr lang="zh-CN" altLang="en-US" sz="2000" dirty="0"/>
              <a:t>	th1.address = CODESEG_1 ;</a:t>
            </a:r>
          </a:p>
          <a:p>
            <a:r>
              <a:rPr lang="zh-CN" altLang="en-US" sz="2000" dirty="0"/>
              <a:t>	th1.threadID = 1 ;</a:t>
            </a:r>
          </a:p>
          <a:p>
            <a:r>
              <a:rPr lang="zh-CN" altLang="en-US" sz="2000" dirty="0"/>
              <a:t>	strcpy(th1.filename,"order.txt") ;</a:t>
            </a:r>
          </a:p>
          <a:p>
            <a:r>
              <a:rPr lang="zh-CN" altLang="en-US" sz="2000" dirty="0"/>
              <a:t>	th2.address = CODESEG_2 ;</a:t>
            </a:r>
          </a:p>
          <a:p>
            <a:r>
              <a:rPr lang="zh-CN" altLang="en-US" sz="2000" dirty="0"/>
              <a:t>	strcpy(th2.filename,"order.txt") ;</a:t>
            </a:r>
          </a:p>
          <a:p>
            <a:r>
              <a:rPr lang="zh-CN" altLang="en-US" sz="2000" dirty="0"/>
              <a:t>	th2.threadID = 2 ;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 smtClean="0"/>
              <a:t>…</a:t>
            </a:r>
            <a:endParaRPr lang="zh-CN" altLang="en-US" sz="2000" dirty="0"/>
          </a:p>
          <a:p>
            <a:r>
              <a:rPr lang="zh-CN" altLang="en-US" sz="2000" dirty="0"/>
              <a:t>	</a:t>
            </a:r>
            <a:r>
              <a:rPr lang="zh-CN" altLang="en-US" sz="2000" dirty="0" smtClean="0"/>
              <a:t>return </a:t>
            </a:r>
            <a:r>
              <a:rPr lang="zh-CN" altLang="en-US" sz="2000" dirty="0"/>
              <a:t>0 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5690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多线程传参数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主函数（后半段）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136" y="1826989"/>
            <a:ext cx="84519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int main(int argc, char *argv[]) 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	</a:t>
            </a:r>
            <a:r>
              <a:rPr lang="en-US" altLang="zh-CN" sz="2400" dirty="0" smtClean="0"/>
              <a:t>…</a:t>
            </a:r>
            <a:r>
              <a:rPr lang="zh-CN" altLang="en-US" sz="2400" dirty="0"/>
              <a:t>	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hThread</a:t>
            </a:r>
            <a:r>
              <a:rPr lang="zh-CN" altLang="en-US" sz="2400" dirty="0"/>
              <a:t>1=(HANDLE) _beginthreadex(NULL, </a:t>
            </a:r>
            <a:r>
              <a:rPr lang="zh-CN" altLang="en-US" sz="2400" dirty="0" smtClean="0"/>
              <a:t> 0</a:t>
            </a:r>
            <a:r>
              <a:rPr lang="zh-CN" altLang="en-US" sz="2400" dirty="0"/>
              <a:t>, </a:t>
            </a:r>
            <a:r>
              <a:rPr lang="zh-CN" altLang="en-US" sz="2400" dirty="0" smtClean="0"/>
              <a:t> run ,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(</a:t>
            </a:r>
            <a:r>
              <a:rPr lang="zh-CN" altLang="en-US" sz="2400" dirty="0"/>
              <a:t>void*)&amp;th1, </a:t>
            </a:r>
            <a:r>
              <a:rPr lang="zh-CN" altLang="en-US" sz="2400" dirty="0" smtClean="0"/>
              <a:t> 0 ,  &amp;</a:t>
            </a:r>
            <a:r>
              <a:rPr lang="zh-CN" altLang="en-US" sz="2400" dirty="0"/>
              <a:t>ThreadID1)</a:t>
            </a:r>
            <a:r>
              <a:rPr lang="zh-CN" altLang="en-US" sz="2400" dirty="0" smtClean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hThread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=(</a:t>
            </a:r>
            <a:r>
              <a:rPr lang="zh-CN" altLang="en-US" sz="2400" dirty="0"/>
              <a:t>HANDLE) _beginthreadex(NULL, </a:t>
            </a:r>
            <a:r>
              <a:rPr lang="zh-CN" altLang="en-US" sz="2400" dirty="0" smtClean="0"/>
              <a:t> 0</a:t>
            </a:r>
            <a:r>
              <a:rPr lang="zh-CN" altLang="en-US" sz="2400" dirty="0"/>
              <a:t>, </a:t>
            </a:r>
            <a:r>
              <a:rPr lang="zh-CN" altLang="en-US" sz="2400" dirty="0" smtClean="0"/>
              <a:t> run,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(</a:t>
            </a:r>
            <a:r>
              <a:rPr lang="zh-CN" altLang="en-US" sz="2400" dirty="0"/>
              <a:t>void*)&amp;th2</a:t>
            </a:r>
            <a:r>
              <a:rPr lang="zh-CN" altLang="en-US" sz="2400" dirty="0" smtClean="0"/>
              <a:t>,  0 ,  &amp;</a:t>
            </a:r>
            <a:r>
              <a:rPr lang="zh-CN" altLang="en-US" sz="2400" dirty="0"/>
              <a:t>ThreadID2);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WaitForSingleObject</a:t>
            </a:r>
            <a:r>
              <a:rPr lang="zh-CN" altLang="en-US" sz="2400" dirty="0"/>
              <a:t>(hThread1, INFINITE); 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CloseHandle </a:t>
            </a:r>
            <a:r>
              <a:rPr lang="zh-CN" altLang="en-US" sz="2400" dirty="0"/>
              <a:t>(hThread1);  </a:t>
            </a:r>
          </a:p>
          <a:p>
            <a:r>
              <a:rPr lang="zh-CN" altLang="en-US" sz="2400" dirty="0"/>
              <a:t>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WaitForSingleObject</a:t>
            </a:r>
            <a:r>
              <a:rPr lang="zh-CN" altLang="en-US" sz="2400" dirty="0"/>
              <a:t>(hThread2, INFINITE); 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CloseHandle </a:t>
            </a:r>
            <a:r>
              <a:rPr lang="zh-CN" altLang="en-US" sz="2400" dirty="0"/>
              <a:t>(hThread2);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return </a:t>
            </a:r>
            <a:r>
              <a:rPr lang="zh-CN" altLang="en-US" sz="2400" dirty="0"/>
              <a:t>0 ;</a:t>
            </a:r>
          </a:p>
          <a:p>
            <a:r>
              <a:rPr lang="zh-CN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2789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多线程传参数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线程函数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136" y="1826989"/>
            <a:ext cx="8020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unsigned __</a:t>
            </a:r>
            <a:r>
              <a:rPr lang="en-US" altLang="zh-CN" sz="2400" dirty="0" err="1"/>
              <a:t>stdcall</a:t>
            </a:r>
            <a:r>
              <a:rPr lang="en-US" altLang="zh-CN" sz="2400" dirty="0"/>
              <a:t> run(void* </a:t>
            </a:r>
            <a:r>
              <a:rPr lang="en-US" altLang="zh-CN" sz="2400" dirty="0" err="1"/>
              <a:t>pArguments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自己的变量定义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THREADARGUMENT</a:t>
            </a:r>
            <a:r>
              <a:rPr lang="en-US" altLang="zh-CN" sz="2400" dirty="0"/>
              <a:t>	*p ;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p = (</a:t>
            </a:r>
            <a:r>
              <a:rPr lang="en-US" altLang="zh-CN" sz="2400" dirty="0" smtClean="0"/>
              <a:t>THREADARGUMENT *)  </a:t>
            </a:r>
            <a:r>
              <a:rPr lang="en-US" altLang="zh-CN" sz="2400" dirty="0" err="1"/>
              <a:t>pArguments</a:t>
            </a:r>
            <a:r>
              <a:rPr lang="en-US" altLang="zh-CN" sz="2400" dirty="0"/>
              <a:t> 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其他代码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	return 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1034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6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1231</TotalTime>
  <Words>77</Words>
  <Application>Microsoft Office PowerPoint</Application>
  <PresentationFormat>全屏显示(4:3)</PresentationFormat>
  <Paragraphs>60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Times New Roman</vt:lpstr>
      <vt:lpstr>Wingdings</vt:lpstr>
      <vt:lpstr>经分互动规范介绍</vt:lpstr>
      <vt:lpstr>PowerPoint 演示文稿</vt:lpstr>
      <vt:lpstr>多线程传参数</vt:lpstr>
      <vt:lpstr>多线程传参数</vt:lpstr>
      <vt:lpstr>多线程传参数</vt:lpstr>
      <vt:lpstr>多线程传参数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yuanbaoku</cp:lastModifiedBy>
  <cp:revision>510</cp:revision>
  <dcterms:created xsi:type="dcterms:W3CDTF">2005-11-27T05:02:00Z</dcterms:created>
  <dcterms:modified xsi:type="dcterms:W3CDTF">2020-05-26T15:16:41Z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