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0103-281D-53EF-FFA1-A5D945EC0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0B47A-3010-F7AC-BAFA-51C6803E5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D20D-723B-107C-4BD6-5C95E4DB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2D21-9980-4429-3CAC-56885131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9CA3C-1F0E-5E33-B39A-76DFBC00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7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F7F7-4049-9FCD-561C-19E3D4D3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21839-38B8-FC02-5D5D-CBBDE323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8B78-7E9D-34D0-D5DE-E62B2D4D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3B069-846B-7B5E-D64C-CC02462C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53DCE-BA12-F30D-DB43-971CF914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8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47609-9213-360E-3C53-2B6B0B20A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01CEB-682B-96A8-5A1C-429FFFB06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729B5-A2CB-0225-13D4-70D981BC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3508-F24D-9B18-9753-2B4B6502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20E3-9D00-4E21-15F8-13E0D5F9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F66E-55BA-A612-B6BC-A3C4575D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5E4F-8B77-12A1-E12E-C6C4E78B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52A7-416B-CB8E-EA93-FD338C58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5A696-B0DF-CF2F-E379-54C50B74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F935-1F16-2953-6D43-79C9137C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74CF-C18E-9E15-70A8-29357507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B0A71-8699-0BB9-F783-3EA1FE34D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0F85-E299-29D3-540A-3BBBF757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ACA5-09B9-0D58-60F5-C1D5DA07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DE85-095E-D0DB-FF5A-F78BA5E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108E-6716-141B-B2DF-F1C14C50D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E8E2-0AB5-FD07-A8DA-A7A334169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C6388-4E57-1525-AC59-9F7031EE2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6CE57-C6CE-B3D0-4897-E42AA065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BB49-D851-2092-BAD7-F1E29AE9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A008-211B-5FD0-39EE-59AF0ACE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3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EAF4-FACE-013A-B4CB-1879D168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9F978-D3A0-62D2-A0F2-205BB5870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5EE2E-F407-26B7-D2C7-75FE77CB3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CF0669-744B-8183-7986-0014EF903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E2780-A1B6-67BE-D49C-CF5E5C849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4427B-D4D9-D950-43CA-1C8B2A84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3059A-79C7-EFBA-6F59-4A7A5622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F107E-5138-F497-C1AE-A4194A34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3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8D407-F8A9-E32C-9171-698B69B0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509D1-2124-8352-33E4-19C3078D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FE60C-41F9-78AD-8986-3E88DB09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1E91-E307-D7A9-B35B-CE2B7FA1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ED165-4131-062D-8315-5D5CB2B4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9750C-5362-619C-41B0-D24B9295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945D-233E-AD96-25C6-F12AD783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8FC2-2E9A-AA47-F6D2-1FC2FF07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593D-C1F2-6942-D038-DD1FD5DB2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C4D10-1142-72D5-3B42-9DD3F5D07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C74E0-352D-9D0F-4FFA-A270FF5B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226A-22F4-CBFF-0944-2E2031FD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A7962-1D1C-34F6-9651-3188CEF8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1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8E40-8BA0-0F3E-53ED-BE12A9CBC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64BD9-D478-1447-8DF2-AF375BE80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F300B-60BC-0D4C-934B-388DF3A0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55696-BC6A-5EAC-445D-C8DD8A444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0E463-189A-17C6-C5FA-C451C0DD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A865B-88F7-BB91-3BF9-79238B1F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92B5C-266F-85DB-C5D3-495F5896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5EBF8-72FF-61BD-3C4A-6C3B7CB3F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D71E-5CFD-569D-C725-88D58583A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DDDDF-D9F6-A643-922F-83213EBEBFC1}" type="datetimeFigureOut">
              <a:rPr lang="en-US" smtClean="0"/>
              <a:t>6/16/22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6A3BE-EC3D-082E-DDB6-B4E358815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185D-C8B5-C092-E393-4E713A043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BF2A-262B-4A47-AA0C-15FBAFE10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8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0964B2-DAD3-28AC-3954-6386ED6AF255}"/>
              </a:ext>
            </a:extLst>
          </p:cNvPr>
          <p:cNvGrpSpPr/>
          <p:nvPr/>
        </p:nvGrpSpPr>
        <p:grpSpPr>
          <a:xfrm>
            <a:off x="3303814" y="315686"/>
            <a:ext cx="5617237" cy="6412329"/>
            <a:chOff x="3303814" y="315686"/>
            <a:chExt cx="5617237" cy="641232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6A04BEC-62AE-6565-6522-A15FF71B5601}"/>
                </a:ext>
              </a:extLst>
            </p:cNvPr>
            <p:cNvSpPr/>
            <p:nvPr/>
          </p:nvSpPr>
          <p:spPr>
            <a:xfrm>
              <a:off x="3303814" y="3839503"/>
              <a:ext cx="5584371" cy="2888512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33B0BE-0D5E-1B88-0424-A492A7DE6E10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6096000" y="3839503"/>
              <a:ext cx="0" cy="2888512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7044CC-6730-E8F9-8FE2-A865E2F34ABC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3303814" y="5283759"/>
              <a:ext cx="5584371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8D6452-093C-0ABB-43A6-46206ABD5D6C}"/>
                </a:ext>
              </a:extLst>
            </p:cNvPr>
            <p:cNvSpPr/>
            <p:nvPr/>
          </p:nvSpPr>
          <p:spPr>
            <a:xfrm>
              <a:off x="5180729" y="4384818"/>
              <a:ext cx="1797881" cy="179788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Components (explanation)</a:t>
              </a:r>
            </a:p>
            <a:p>
              <a:pPr algn="ctr"/>
              <a:r>
                <a:rPr lang="en-US" dirty="0"/>
                <a:t>Lower scale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555F20E-84AF-8495-94E0-01D3FE6BBEAB}"/>
                </a:ext>
              </a:extLst>
            </p:cNvPr>
            <p:cNvSpPr/>
            <p:nvPr/>
          </p:nvSpPr>
          <p:spPr>
            <a:xfrm>
              <a:off x="3761014" y="3853795"/>
              <a:ext cx="2329543" cy="37011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dirty="0"/>
                <a:t>Food resource distribution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9B0E7F4-3807-EA39-30A3-898C626A5020}"/>
                </a:ext>
              </a:extLst>
            </p:cNvPr>
            <p:cNvSpPr/>
            <p:nvPr/>
          </p:nvSpPr>
          <p:spPr>
            <a:xfrm>
              <a:off x="6101445" y="3851856"/>
              <a:ext cx="2443839" cy="370114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/>
                <a:t>Water resource distribution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1AAC7E3-F1BF-A15F-DA96-700B303B04B2}"/>
                </a:ext>
              </a:extLst>
            </p:cNvPr>
            <p:cNvSpPr/>
            <p:nvPr/>
          </p:nvSpPr>
          <p:spPr>
            <a:xfrm>
              <a:off x="3720878" y="6398536"/>
              <a:ext cx="2362197" cy="32478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500" dirty="0"/>
                <a:t>Anthropological impacts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EEB85C9-4575-E0CD-0753-11B0C46748EB}"/>
                </a:ext>
              </a:extLst>
            </p:cNvPr>
            <p:cNvSpPr/>
            <p:nvPr/>
          </p:nvSpPr>
          <p:spPr>
            <a:xfrm>
              <a:off x="6101444" y="6388294"/>
              <a:ext cx="2443839" cy="324788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500" dirty="0"/>
                <a:t>Landscape structure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A518090-9CF9-01E3-06B7-2FF2B2DC012B}"/>
                </a:ext>
              </a:extLst>
            </p:cNvPr>
            <p:cNvSpPr/>
            <p:nvPr/>
          </p:nvSpPr>
          <p:spPr>
            <a:xfrm>
              <a:off x="4816927" y="2423611"/>
              <a:ext cx="2547257" cy="794657"/>
            </a:xfrm>
            <a:prstGeom prst="roundRect">
              <a:avLst/>
            </a:prstGeom>
            <a:solidFill>
              <a:srgbClr val="0070C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Landscape occupancy</a:t>
              </a:r>
            </a:p>
            <a:p>
              <a:pPr algn="ctr"/>
              <a:r>
                <a:rPr lang="en-US" dirty="0"/>
                <a:t>(Level of focus)</a:t>
              </a:r>
            </a:p>
          </p:txBody>
        </p:sp>
        <p:sp>
          <p:nvSpPr>
            <p:cNvPr id="25" name="Notched Right Arrow 24">
              <a:extLst>
                <a:ext uri="{FF2B5EF4-FFF2-40B4-BE49-F238E27FC236}">
                  <a16:creationId xmlns:a16="http://schemas.microsoft.com/office/drawing/2014/main" id="{E42E2955-AAF1-C0ED-6682-CDBBCAE00CDF}"/>
                </a:ext>
              </a:extLst>
            </p:cNvPr>
            <p:cNvSpPr/>
            <p:nvPr/>
          </p:nvSpPr>
          <p:spPr>
            <a:xfrm rot="16200000">
              <a:off x="5797069" y="3278462"/>
              <a:ext cx="565202" cy="511628"/>
            </a:xfrm>
            <a:prstGeom prst="notchedRightArrow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FDA0091-9CB2-84A7-D31B-4827CAD20854}"/>
                </a:ext>
              </a:extLst>
            </p:cNvPr>
            <p:cNvSpPr/>
            <p:nvPr/>
          </p:nvSpPr>
          <p:spPr>
            <a:xfrm>
              <a:off x="4950276" y="641940"/>
              <a:ext cx="3455537" cy="1170535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Long-term vegetation phenology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Long-term climatic condition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Topography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F67500-8F55-1997-FC4E-7322D377200D}"/>
                </a:ext>
              </a:extLst>
            </p:cNvPr>
            <p:cNvSpPr/>
            <p:nvPr/>
          </p:nvSpPr>
          <p:spPr>
            <a:xfrm>
              <a:off x="3567697" y="315686"/>
              <a:ext cx="1811789" cy="181178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Constraints (Significance)</a:t>
              </a:r>
            </a:p>
            <a:p>
              <a:pPr algn="ctr"/>
              <a:r>
                <a:rPr lang="en-US" dirty="0"/>
                <a:t>Upper scale</a:t>
              </a:r>
            </a:p>
          </p:txBody>
        </p:sp>
        <p:sp>
          <p:nvSpPr>
            <p:cNvPr id="31" name="Notched Right Arrow 30">
              <a:extLst>
                <a:ext uri="{FF2B5EF4-FFF2-40B4-BE49-F238E27FC236}">
                  <a16:creationId xmlns:a16="http://schemas.microsoft.com/office/drawing/2014/main" id="{243E20BD-99A2-1F8C-FC81-71CA7ED95369}"/>
                </a:ext>
              </a:extLst>
            </p:cNvPr>
            <p:cNvSpPr/>
            <p:nvPr/>
          </p:nvSpPr>
          <p:spPr>
            <a:xfrm rot="5400000">
              <a:off x="5797069" y="1871661"/>
              <a:ext cx="565202" cy="511628"/>
            </a:xfrm>
            <a:prstGeom prst="notchedRightArrow">
              <a:avLst/>
            </a:prstGeom>
            <a:solidFill>
              <a:srgbClr val="FF00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179EE7-732B-34F4-E272-94248D8D5818}"/>
                </a:ext>
              </a:extLst>
            </p:cNvPr>
            <p:cNvSpPr/>
            <p:nvPr/>
          </p:nvSpPr>
          <p:spPr>
            <a:xfrm>
              <a:off x="3308821" y="4402619"/>
              <a:ext cx="2329543" cy="718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Vegetation phenology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Vegetation availability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518CC4-E5FC-41AC-359A-C8E8E2425E39}"/>
                </a:ext>
              </a:extLst>
            </p:cNvPr>
            <p:cNvSpPr/>
            <p:nvPr/>
          </p:nvSpPr>
          <p:spPr>
            <a:xfrm>
              <a:off x="3308821" y="5321318"/>
              <a:ext cx="2329543" cy="10772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Distance to roads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Distance to settlement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Distance to cropland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Cropland coverage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B45A10-0FA4-772F-97DE-2C2779CC52CC}"/>
                </a:ext>
              </a:extLst>
            </p:cNvPr>
            <p:cNvSpPr/>
            <p:nvPr/>
          </p:nvSpPr>
          <p:spPr>
            <a:xfrm>
              <a:off x="6962176" y="4398533"/>
              <a:ext cx="1942441" cy="718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Distance to water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Water availability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153864F-DA9D-70D5-4871-AF28A1409C84}"/>
                </a:ext>
              </a:extLst>
            </p:cNvPr>
            <p:cNvSpPr/>
            <p:nvPr/>
          </p:nvSpPr>
          <p:spPr>
            <a:xfrm>
              <a:off x="6978610" y="5497603"/>
              <a:ext cx="1942441" cy="7184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Landcover type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Landscape metrics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Surface roughness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938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EC869B-E6B4-1F87-D98A-8AECAB768A67}"/>
              </a:ext>
            </a:extLst>
          </p:cNvPr>
          <p:cNvGrpSpPr/>
          <p:nvPr/>
        </p:nvGrpSpPr>
        <p:grpSpPr>
          <a:xfrm>
            <a:off x="3199127" y="306255"/>
            <a:ext cx="5389702" cy="5169596"/>
            <a:chOff x="3199127" y="306255"/>
            <a:chExt cx="5389702" cy="51695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8D6452-093C-0ABB-43A6-46206ABD5D6C}"/>
                </a:ext>
              </a:extLst>
            </p:cNvPr>
            <p:cNvSpPr/>
            <p:nvPr/>
          </p:nvSpPr>
          <p:spPr>
            <a:xfrm>
              <a:off x="3199127" y="3724704"/>
              <a:ext cx="1751147" cy="175114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Components (explanation)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Lower level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A518090-9CF9-01E3-06B7-2FF2B2DC012B}"/>
                </a:ext>
              </a:extLst>
            </p:cNvPr>
            <p:cNvSpPr/>
            <p:nvPr/>
          </p:nvSpPr>
          <p:spPr>
            <a:xfrm>
              <a:off x="4479470" y="2417118"/>
              <a:ext cx="2547257" cy="79465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Landscape occupancy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(Level of focus)</a:t>
              </a:r>
            </a:p>
          </p:txBody>
        </p:sp>
        <p:sp>
          <p:nvSpPr>
            <p:cNvPr id="25" name="Notched Right Arrow 24">
              <a:extLst>
                <a:ext uri="{FF2B5EF4-FFF2-40B4-BE49-F238E27FC236}">
                  <a16:creationId xmlns:a16="http://schemas.microsoft.com/office/drawing/2014/main" id="{E42E2955-AAF1-C0ED-6682-CDBBCAE00CDF}"/>
                </a:ext>
              </a:extLst>
            </p:cNvPr>
            <p:cNvSpPr/>
            <p:nvPr/>
          </p:nvSpPr>
          <p:spPr>
            <a:xfrm rot="16200000">
              <a:off x="5459612" y="3261083"/>
              <a:ext cx="565202" cy="511628"/>
            </a:xfrm>
            <a:prstGeom prst="notchedRightArrow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FDA0091-9CB2-84A7-D31B-4827CAD20854}"/>
                </a:ext>
              </a:extLst>
            </p:cNvPr>
            <p:cNvSpPr/>
            <p:nvPr/>
          </p:nvSpPr>
          <p:spPr>
            <a:xfrm>
              <a:off x="4950276" y="641941"/>
              <a:ext cx="3638553" cy="11695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U1. Long-term vegetation phenology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U2. Long-term climatic condition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U3. Topography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BF67500-8F55-1997-FC4E-7322D377200D}"/>
                </a:ext>
              </a:extLst>
            </p:cNvPr>
            <p:cNvSpPr/>
            <p:nvPr/>
          </p:nvSpPr>
          <p:spPr>
            <a:xfrm>
              <a:off x="3199127" y="306255"/>
              <a:ext cx="1751148" cy="175114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Constraints (Significance)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Upper level</a:t>
              </a:r>
            </a:p>
          </p:txBody>
        </p:sp>
        <p:sp>
          <p:nvSpPr>
            <p:cNvPr id="31" name="Notched Right Arrow 30">
              <a:extLst>
                <a:ext uri="{FF2B5EF4-FFF2-40B4-BE49-F238E27FC236}">
                  <a16:creationId xmlns:a16="http://schemas.microsoft.com/office/drawing/2014/main" id="{243E20BD-99A2-1F8C-FC81-71CA7ED95369}"/>
                </a:ext>
              </a:extLst>
            </p:cNvPr>
            <p:cNvSpPr/>
            <p:nvPr/>
          </p:nvSpPr>
          <p:spPr>
            <a:xfrm rot="5400000">
              <a:off x="5459612" y="1865168"/>
              <a:ext cx="565202" cy="511628"/>
            </a:xfrm>
            <a:prstGeom prst="notchedRightArrow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4D2F3D4-A177-A1F6-B879-A7D415E4864A}"/>
                </a:ext>
              </a:extLst>
            </p:cNvPr>
            <p:cNvSpPr/>
            <p:nvPr/>
          </p:nvSpPr>
          <p:spPr>
            <a:xfrm>
              <a:off x="4950274" y="3832453"/>
              <a:ext cx="3638553" cy="153565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L1. Food resource distribution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L2. Water resource distribution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L3. Anthropological impacts</a:t>
              </a:r>
            </a:p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L4. Landscape 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0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112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Song, Lei</dc:creator>
  <cp:lastModifiedBy>Song, Lei</cp:lastModifiedBy>
  <cp:revision>8</cp:revision>
  <dcterms:created xsi:type="dcterms:W3CDTF">2022-06-11T01:03:09Z</dcterms:created>
  <dcterms:modified xsi:type="dcterms:W3CDTF">2022-06-16T16:37:46Z</dcterms:modified>
</cp:coreProperties>
</file>