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/>
    <p:restoredTop sz="94648"/>
  </p:normalViewPr>
  <p:slideViewPr>
    <p:cSldViewPr snapToGrid="0">
      <p:cViewPr varScale="1">
        <p:scale>
          <a:sx n="117" d="100"/>
          <a:sy n="117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8BCC-464B-2F76-7C1F-2332AF0B7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EC944-46C1-E7A8-D160-28DF0B18C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F931A-0941-E18C-3BB1-CABE2EFC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14F9-3D79-5D45-A7A1-FC1BDE727303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F4AA8-0CA0-8FB7-E276-18DAE576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44C94-AF81-AD78-4CF4-C6D00433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1CF4-90BA-7E46-96E6-4D0FDD9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3C4C-FDF9-53A7-FFB2-78796D46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B69AD-78DB-4259-972E-5A728BDD2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F073E-CC77-D28E-117D-C8D6F389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14F9-3D79-5D45-A7A1-FC1BDE727303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E0394-9546-2752-443C-11E5BBF4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7D7C6-90B8-62E0-0325-88FAE88E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1CF4-90BA-7E46-96E6-4D0FDD9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6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F0D54-EC63-51F0-5632-54B86F227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8ACA6-E358-2408-E3F3-C405275BA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46CFE-D8C0-AB9E-3A16-8E3A8888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14F9-3D79-5D45-A7A1-FC1BDE727303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DB17A-186C-AC06-CBB8-EF1D8B10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9E7C-A2E4-FA4E-A99B-ADB12E46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1CF4-90BA-7E46-96E6-4D0FDD9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5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5B67-585C-0147-914E-6E6ADD04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6B56-D998-1B39-CC9D-97D9FBD1A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51C4B-8FAF-9EFF-9095-6A270639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14F9-3D79-5D45-A7A1-FC1BDE727303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8605B-CBD8-DA5C-116D-161737BE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D8B3C-70AC-4E19-3799-0D4CD852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1CF4-90BA-7E46-96E6-4D0FDD9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5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E107-4B51-4B6D-9057-B8AFA460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A2B1C-7FEF-9B9E-47EB-6CE606AFA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6DFB0-F1C4-A96B-48DB-9A9602C3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14F9-3D79-5D45-A7A1-FC1BDE727303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BF61F-8C45-984F-0773-50C550FC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2CC8-AD8B-F7A9-803F-3CD224E8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1CF4-90BA-7E46-96E6-4D0FDD9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3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9645-B0B1-CBCC-2903-8CC7270E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B40A5-D9BC-7420-439D-3F5518BEB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5C297-1A77-4B0B-4AA6-E8D38697F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939A8-FFFD-012B-6712-0045ACAD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14F9-3D79-5D45-A7A1-FC1BDE727303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E2967-77A8-4CA8-7669-225A7CA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6D1E9-D0AB-6AC9-663A-F0580762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1CF4-90BA-7E46-96E6-4D0FDD9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8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F870-B26C-3AD2-EB8E-D943CE98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E9C83-1848-1189-B1FB-3C63BA88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66796-29DF-8A75-E714-345D8F846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CACB0-2463-A85B-DBCD-670F18B78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CAB76-D183-0AF3-3AA9-37A310EA3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7B5B7-3A4C-F574-F06D-21214B1C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14F9-3D79-5D45-A7A1-FC1BDE727303}" type="datetimeFigureOut">
              <a:rPr lang="en-US" smtClean="0"/>
              <a:t>10/2/22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12A5A-7DC5-B4CB-18AB-F6F9F5C4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E17B5-CD52-A6F7-6EE4-7139F212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1CF4-90BA-7E46-96E6-4D0FDD9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5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84B5-7257-E7D9-4718-7F343106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6BE0E-B9F8-D944-6E53-69F7216B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14F9-3D79-5D45-A7A1-FC1BDE727303}" type="datetimeFigureOut">
              <a:rPr lang="en-US" smtClean="0"/>
              <a:t>10/2/22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CAA6C-C69B-F450-A93B-DA883594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F9372-EA39-AC0D-D7CB-33DEFB37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1CF4-90BA-7E46-96E6-4D0FDD9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7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0AFB-226E-108B-41AD-3C158F64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14F9-3D79-5D45-A7A1-FC1BDE727303}" type="datetimeFigureOut">
              <a:rPr lang="en-US" smtClean="0"/>
              <a:t>10/2/22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40633-6EFF-BD0B-FA2C-D16AB2D5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228FB-C47E-BC89-8F28-D227B78B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1CF4-90BA-7E46-96E6-4D0FDD9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2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0B59-AB34-E07D-8A18-900D350A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278F-0DBF-83A6-A408-B7A149D26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88C20-BCDD-35B1-99BD-B3363A266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29519-4390-AB8A-8BCA-84A8ADB8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14F9-3D79-5D45-A7A1-FC1BDE727303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B0459-79C4-0A64-3102-3CBBD386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92F3D-DF8B-E495-A21F-701F3D36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1CF4-90BA-7E46-96E6-4D0FDD9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2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4D07-A41C-E370-8914-D5B9925B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42329-0393-4AE8-6AE4-25455C59D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346AC-79CE-E35A-F238-35114E8AD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98CA3-A06C-2D19-6CEB-1DA8C436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14F9-3D79-5D45-A7A1-FC1BDE727303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DC940-E552-78DB-068F-CF5D39E4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3D01E-B871-5731-A3BA-D25EEC52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1CF4-90BA-7E46-96E6-4D0FDD9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8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8D8D6-DA08-AD3D-1C1D-C131724A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729B7-6290-9151-180B-355952630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90166-1232-EA2E-9520-FA79D1B15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614F9-3D79-5D45-A7A1-FC1BDE727303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AFC6D-7425-321F-7012-EB036BB8F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94F50-C8FF-B58D-C368-DD2AC5206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51CF4-90BA-7E46-96E6-4D0FDD94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0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4DC1016E-0B99-4C30-D381-AC6A32048AAA}"/>
              </a:ext>
            </a:extLst>
          </p:cNvPr>
          <p:cNvGrpSpPr/>
          <p:nvPr/>
        </p:nvGrpSpPr>
        <p:grpSpPr>
          <a:xfrm>
            <a:off x="673472" y="1091428"/>
            <a:ext cx="11107589" cy="4530802"/>
            <a:chOff x="673472" y="1091428"/>
            <a:chExt cx="11107589" cy="453080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19BC833-B39B-94BC-905B-224E2D1242CF}"/>
                </a:ext>
              </a:extLst>
            </p:cNvPr>
            <p:cNvSpPr/>
            <p:nvPr/>
          </p:nvSpPr>
          <p:spPr>
            <a:xfrm>
              <a:off x="2158253" y="1407064"/>
              <a:ext cx="45720" cy="146304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6CE1392-36CD-7014-7A30-D9489B5CA9AE}"/>
                </a:ext>
              </a:extLst>
            </p:cNvPr>
            <p:cNvSpPr/>
            <p:nvPr/>
          </p:nvSpPr>
          <p:spPr>
            <a:xfrm>
              <a:off x="2463053" y="1407064"/>
              <a:ext cx="45720" cy="146304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B2C0F0E-B515-655F-0030-D073C22EE060}"/>
                </a:ext>
              </a:extLst>
            </p:cNvPr>
            <p:cNvSpPr/>
            <p:nvPr/>
          </p:nvSpPr>
          <p:spPr>
            <a:xfrm>
              <a:off x="798204" y="1539883"/>
              <a:ext cx="1463040" cy="1463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bg2">
                  <a:lumMod val="90000"/>
                </a:schemeClr>
              </a:solidFill>
            </a:ln>
            <a:scene3d>
              <a:camera prst="isometricOffAxis2Right">
                <a:rot lat="600000" lon="18000000" rev="0"/>
              </a:camera>
              <a:lightRig rig="threePt" dir="t"/>
            </a:scene3d>
            <a:sp3d extrusionH="254000">
              <a:extrusionClr>
                <a:schemeClr val="bg1">
                  <a:lumMod val="9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Input image cube</a:t>
              </a:r>
            </a:p>
          </p:txBody>
        </p:sp>
        <p:sp>
          <p:nvSpPr>
            <p:cNvPr id="43" name="Notched Right Arrow 42">
              <a:extLst>
                <a:ext uri="{FF2B5EF4-FFF2-40B4-BE49-F238E27FC236}">
                  <a16:creationId xmlns:a16="http://schemas.microsoft.com/office/drawing/2014/main" id="{2F1D6D4E-09EE-A248-6B78-6945FDD44DD9}"/>
                </a:ext>
              </a:extLst>
            </p:cNvPr>
            <p:cNvSpPr/>
            <p:nvPr/>
          </p:nvSpPr>
          <p:spPr>
            <a:xfrm>
              <a:off x="1926019" y="2065197"/>
              <a:ext cx="228600" cy="137160"/>
            </a:xfrm>
            <a:prstGeom prst="notchedRightArrow">
              <a:avLst/>
            </a:prstGeom>
            <a:solidFill>
              <a:srgbClr val="303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Notched Right Arrow 43">
              <a:extLst>
                <a:ext uri="{FF2B5EF4-FFF2-40B4-BE49-F238E27FC236}">
                  <a16:creationId xmlns:a16="http://schemas.microsoft.com/office/drawing/2014/main" id="{6D0F68F7-5461-5D32-B169-4039BB448D7F}"/>
                </a:ext>
              </a:extLst>
            </p:cNvPr>
            <p:cNvSpPr/>
            <p:nvPr/>
          </p:nvSpPr>
          <p:spPr>
            <a:xfrm>
              <a:off x="2231054" y="2068479"/>
              <a:ext cx="228600" cy="137160"/>
            </a:xfrm>
            <a:prstGeom prst="notchedRightArrow">
              <a:avLst/>
            </a:prstGeom>
            <a:solidFill>
              <a:srgbClr val="303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Notched Right Arrow 50">
              <a:extLst>
                <a:ext uri="{FF2B5EF4-FFF2-40B4-BE49-F238E27FC236}">
                  <a16:creationId xmlns:a16="http://schemas.microsoft.com/office/drawing/2014/main" id="{1FABECDD-EAFE-B997-888F-8047D09678A9}"/>
                </a:ext>
              </a:extLst>
            </p:cNvPr>
            <p:cNvSpPr/>
            <p:nvPr/>
          </p:nvSpPr>
          <p:spPr>
            <a:xfrm rot="5400000">
              <a:off x="2368214" y="2952631"/>
              <a:ext cx="228600" cy="137160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560AECE8-11F6-588B-F794-D14BA2081711}"/>
                </a:ext>
              </a:extLst>
            </p:cNvPr>
            <p:cNvSpPr/>
            <p:nvPr/>
          </p:nvSpPr>
          <p:spPr>
            <a:xfrm>
              <a:off x="2459654" y="3205616"/>
              <a:ext cx="45720" cy="73152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90D3D8FE-2C3A-436D-DAD9-4774FA530B33}"/>
                </a:ext>
              </a:extLst>
            </p:cNvPr>
            <p:cNvSpPr/>
            <p:nvPr/>
          </p:nvSpPr>
          <p:spPr>
            <a:xfrm>
              <a:off x="2749214" y="3205616"/>
              <a:ext cx="91440" cy="73152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Notched Right Arrow 3">
              <a:extLst>
                <a:ext uri="{FF2B5EF4-FFF2-40B4-BE49-F238E27FC236}">
                  <a16:creationId xmlns:a16="http://schemas.microsoft.com/office/drawing/2014/main" id="{CEA8780D-DDE4-480B-FCE4-EA49B1648002}"/>
                </a:ext>
              </a:extLst>
            </p:cNvPr>
            <p:cNvSpPr/>
            <p:nvPr/>
          </p:nvSpPr>
          <p:spPr>
            <a:xfrm>
              <a:off x="2512994" y="3502796"/>
              <a:ext cx="228600" cy="137160"/>
            </a:xfrm>
            <a:prstGeom prst="notchedRightArrow">
              <a:avLst/>
            </a:prstGeom>
            <a:solidFill>
              <a:srgbClr val="303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364BCD3-43F0-0C28-1BA2-3E4353F0ADB7}"/>
                </a:ext>
              </a:extLst>
            </p:cNvPr>
            <p:cNvSpPr/>
            <p:nvPr/>
          </p:nvSpPr>
          <p:spPr>
            <a:xfrm>
              <a:off x="3084494" y="3205616"/>
              <a:ext cx="91440" cy="73152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Notched Right Arrow 7">
              <a:extLst>
                <a:ext uri="{FF2B5EF4-FFF2-40B4-BE49-F238E27FC236}">
                  <a16:creationId xmlns:a16="http://schemas.microsoft.com/office/drawing/2014/main" id="{A6B002E4-DB3C-9B59-6672-0376358B0352}"/>
                </a:ext>
              </a:extLst>
            </p:cNvPr>
            <p:cNvSpPr/>
            <p:nvPr/>
          </p:nvSpPr>
          <p:spPr>
            <a:xfrm>
              <a:off x="2848274" y="3502796"/>
              <a:ext cx="228600" cy="137160"/>
            </a:xfrm>
            <a:prstGeom prst="notchedRightArrow">
              <a:avLst/>
            </a:prstGeom>
            <a:solidFill>
              <a:srgbClr val="303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AF7AE24-FCC9-3670-4484-1CC536902BB6}"/>
                </a:ext>
              </a:extLst>
            </p:cNvPr>
            <p:cNvSpPr/>
            <p:nvPr/>
          </p:nvSpPr>
          <p:spPr>
            <a:xfrm>
              <a:off x="3084494" y="4223650"/>
              <a:ext cx="91440" cy="36576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Notched Right Arrow 9">
              <a:extLst>
                <a:ext uri="{FF2B5EF4-FFF2-40B4-BE49-F238E27FC236}">
                  <a16:creationId xmlns:a16="http://schemas.microsoft.com/office/drawing/2014/main" id="{09757CDA-0680-68CC-E131-5450EA89514E}"/>
                </a:ext>
              </a:extLst>
            </p:cNvPr>
            <p:cNvSpPr/>
            <p:nvPr/>
          </p:nvSpPr>
          <p:spPr>
            <a:xfrm rot="5400000">
              <a:off x="3015914" y="4007241"/>
              <a:ext cx="228600" cy="137160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6146085-15D8-2B49-BCB4-9306A987E5B6}"/>
                </a:ext>
              </a:extLst>
            </p:cNvPr>
            <p:cNvSpPr/>
            <p:nvPr/>
          </p:nvSpPr>
          <p:spPr>
            <a:xfrm>
              <a:off x="3410630" y="4223650"/>
              <a:ext cx="182880" cy="36576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Notched Right Arrow 11">
              <a:extLst>
                <a:ext uri="{FF2B5EF4-FFF2-40B4-BE49-F238E27FC236}">
                  <a16:creationId xmlns:a16="http://schemas.microsoft.com/office/drawing/2014/main" id="{9AC095EB-1447-58BD-A636-49A4CCF409B6}"/>
                </a:ext>
              </a:extLst>
            </p:cNvPr>
            <p:cNvSpPr/>
            <p:nvPr/>
          </p:nvSpPr>
          <p:spPr>
            <a:xfrm>
              <a:off x="3175934" y="4337950"/>
              <a:ext cx="228600" cy="137160"/>
            </a:xfrm>
            <a:prstGeom prst="notchedRightArrow">
              <a:avLst/>
            </a:prstGeom>
            <a:solidFill>
              <a:srgbClr val="303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531E3598-C669-B3A5-6EBF-26A897CCF6CE}"/>
                </a:ext>
              </a:extLst>
            </p:cNvPr>
            <p:cNvSpPr/>
            <p:nvPr/>
          </p:nvSpPr>
          <p:spPr>
            <a:xfrm>
              <a:off x="3828206" y="4223650"/>
              <a:ext cx="182880" cy="36576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Notched Right Arrow 13">
              <a:extLst>
                <a:ext uri="{FF2B5EF4-FFF2-40B4-BE49-F238E27FC236}">
                  <a16:creationId xmlns:a16="http://schemas.microsoft.com/office/drawing/2014/main" id="{A15C525E-9DF8-C1B7-4799-914D6A2A0865}"/>
                </a:ext>
              </a:extLst>
            </p:cNvPr>
            <p:cNvSpPr/>
            <p:nvPr/>
          </p:nvSpPr>
          <p:spPr>
            <a:xfrm>
              <a:off x="3593510" y="4341995"/>
              <a:ext cx="228600" cy="137160"/>
            </a:xfrm>
            <a:prstGeom prst="notchedRightArrow">
              <a:avLst/>
            </a:prstGeom>
            <a:solidFill>
              <a:srgbClr val="303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8C44F9A-DF2B-D5DE-10A4-FC498663E82E}"/>
                </a:ext>
              </a:extLst>
            </p:cNvPr>
            <p:cNvSpPr/>
            <p:nvPr/>
          </p:nvSpPr>
          <p:spPr>
            <a:xfrm>
              <a:off x="3833132" y="4865722"/>
              <a:ext cx="182880" cy="18288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Notched Right Arrow 15">
              <a:extLst>
                <a:ext uri="{FF2B5EF4-FFF2-40B4-BE49-F238E27FC236}">
                  <a16:creationId xmlns:a16="http://schemas.microsoft.com/office/drawing/2014/main" id="{FF79E15F-E44D-2683-70D8-53B1CB17F10F}"/>
                </a:ext>
              </a:extLst>
            </p:cNvPr>
            <p:cNvSpPr/>
            <p:nvPr/>
          </p:nvSpPr>
          <p:spPr>
            <a:xfrm rot="5400000">
              <a:off x="3805346" y="4658986"/>
              <a:ext cx="228600" cy="137160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5220EC0-B952-9391-51E4-9A9577BA2897}"/>
                </a:ext>
              </a:extLst>
            </p:cNvPr>
            <p:cNvSpPr/>
            <p:nvPr/>
          </p:nvSpPr>
          <p:spPr>
            <a:xfrm>
              <a:off x="4274620" y="4868419"/>
              <a:ext cx="365760" cy="18288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Notched Right Arrow 17">
              <a:extLst>
                <a:ext uri="{FF2B5EF4-FFF2-40B4-BE49-F238E27FC236}">
                  <a16:creationId xmlns:a16="http://schemas.microsoft.com/office/drawing/2014/main" id="{4562E461-8AD4-88B9-7D67-92A37578C84D}"/>
                </a:ext>
              </a:extLst>
            </p:cNvPr>
            <p:cNvSpPr/>
            <p:nvPr/>
          </p:nvSpPr>
          <p:spPr>
            <a:xfrm>
              <a:off x="4031016" y="4888055"/>
              <a:ext cx="228600" cy="137160"/>
            </a:xfrm>
            <a:prstGeom prst="notchedRightArrow">
              <a:avLst/>
            </a:prstGeom>
            <a:solidFill>
              <a:srgbClr val="303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D7F0333A-1AC6-1B8B-2A1D-A325F36DAB3C}"/>
                </a:ext>
              </a:extLst>
            </p:cNvPr>
            <p:cNvSpPr/>
            <p:nvPr/>
          </p:nvSpPr>
          <p:spPr>
            <a:xfrm>
              <a:off x="4898988" y="4865722"/>
              <a:ext cx="365760" cy="18288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Notched Right Arrow 19">
              <a:extLst>
                <a:ext uri="{FF2B5EF4-FFF2-40B4-BE49-F238E27FC236}">
                  <a16:creationId xmlns:a16="http://schemas.microsoft.com/office/drawing/2014/main" id="{97D52CD4-0A56-B9F7-9F5E-FD4BADEC6702}"/>
                </a:ext>
              </a:extLst>
            </p:cNvPr>
            <p:cNvSpPr/>
            <p:nvPr/>
          </p:nvSpPr>
          <p:spPr>
            <a:xfrm>
              <a:off x="4655384" y="4885358"/>
              <a:ext cx="228600" cy="137160"/>
            </a:xfrm>
            <a:prstGeom prst="notchedRightArrow">
              <a:avLst/>
            </a:prstGeom>
            <a:solidFill>
              <a:srgbClr val="303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50B52CC-0C17-6C1B-FBAD-83F75374D4E2}"/>
                </a:ext>
              </a:extLst>
            </p:cNvPr>
            <p:cNvSpPr/>
            <p:nvPr/>
          </p:nvSpPr>
          <p:spPr>
            <a:xfrm>
              <a:off x="4898988" y="5292442"/>
              <a:ext cx="365760" cy="9144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Notched Right Arrow 22">
              <a:extLst>
                <a:ext uri="{FF2B5EF4-FFF2-40B4-BE49-F238E27FC236}">
                  <a16:creationId xmlns:a16="http://schemas.microsoft.com/office/drawing/2014/main" id="{91746E2F-4F69-D43A-649E-5CC1C1812A79}"/>
                </a:ext>
              </a:extLst>
            </p:cNvPr>
            <p:cNvSpPr/>
            <p:nvPr/>
          </p:nvSpPr>
          <p:spPr>
            <a:xfrm rot="5400000">
              <a:off x="4967568" y="5101942"/>
              <a:ext cx="228600" cy="137160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21A28E1C-E8E2-7BCA-8D84-16C5006A07D2}"/>
                </a:ext>
              </a:extLst>
            </p:cNvPr>
            <p:cNvSpPr/>
            <p:nvPr/>
          </p:nvSpPr>
          <p:spPr>
            <a:xfrm>
              <a:off x="5553364" y="5292442"/>
              <a:ext cx="731520" cy="9144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Notched Right Arrow 24">
              <a:extLst>
                <a:ext uri="{FF2B5EF4-FFF2-40B4-BE49-F238E27FC236}">
                  <a16:creationId xmlns:a16="http://schemas.microsoft.com/office/drawing/2014/main" id="{C0F627A8-D2DC-FFE1-942C-D08B05D1F5C4}"/>
                </a:ext>
              </a:extLst>
            </p:cNvPr>
            <p:cNvSpPr/>
            <p:nvPr/>
          </p:nvSpPr>
          <p:spPr>
            <a:xfrm>
              <a:off x="5294756" y="5274857"/>
              <a:ext cx="228600" cy="137160"/>
            </a:xfrm>
            <a:prstGeom prst="notchedRightArrow">
              <a:avLst/>
            </a:prstGeom>
            <a:solidFill>
              <a:srgbClr val="303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2C69522-CEE6-381F-BA5A-105D41957EBF}"/>
                </a:ext>
              </a:extLst>
            </p:cNvPr>
            <p:cNvSpPr/>
            <p:nvPr/>
          </p:nvSpPr>
          <p:spPr>
            <a:xfrm>
              <a:off x="6562847" y="5293263"/>
              <a:ext cx="731520" cy="9144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Notched Right Arrow 26">
              <a:extLst>
                <a:ext uri="{FF2B5EF4-FFF2-40B4-BE49-F238E27FC236}">
                  <a16:creationId xmlns:a16="http://schemas.microsoft.com/office/drawing/2014/main" id="{82BD812D-4450-55AC-BFDA-6A29E6C6922A}"/>
                </a:ext>
              </a:extLst>
            </p:cNvPr>
            <p:cNvSpPr/>
            <p:nvPr/>
          </p:nvSpPr>
          <p:spPr>
            <a:xfrm>
              <a:off x="6304239" y="5275678"/>
              <a:ext cx="228600" cy="137160"/>
            </a:xfrm>
            <a:prstGeom prst="notchedRightArrow">
              <a:avLst/>
            </a:prstGeom>
            <a:solidFill>
              <a:srgbClr val="303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033B5469-6F09-BA0D-A278-48F5B0AE5C05}"/>
                </a:ext>
              </a:extLst>
            </p:cNvPr>
            <p:cNvSpPr/>
            <p:nvPr/>
          </p:nvSpPr>
          <p:spPr>
            <a:xfrm>
              <a:off x="6745727" y="4865722"/>
              <a:ext cx="365760" cy="18288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CD4DF5EE-2A25-0B20-82B2-455848B3C1E5}"/>
                </a:ext>
              </a:extLst>
            </p:cNvPr>
            <p:cNvSpPr/>
            <p:nvPr/>
          </p:nvSpPr>
          <p:spPr>
            <a:xfrm>
              <a:off x="6379967" y="4865722"/>
              <a:ext cx="365760" cy="18288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96A3F22-689F-EA0C-8979-1157B067B907}"/>
                </a:ext>
              </a:extLst>
            </p:cNvPr>
            <p:cNvSpPr/>
            <p:nvPr/>
          </p:nvSpPr>
          <p:spPr>
            <a:xfrm>
              <a:off x="7369623" y="4865722"/>
              <a:ext cx="365760" cy="18288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Notched Right Arrow 30">
              <a:extLst>
                <a:ext uri="{FF2B5EF4-FFF2-40B4-BE49-F238E27FC236}">
                  <a16:creationId xmlns:a16="http://schemas.microsoft.com/office/drawing/2014/main" id="{D384B3BA-6AA9-9496-765C-7F15EB27A0FD}"/>
                </a:ext>
              </a:extLst>
            </p:cNvPr>
            <p:cNvSpPr/>
            <p:nvPr/>
          </p:nvSpPr>
          <p:spPr>
            <a:xfrm rot="16200000">
              <a:off x="6814307" y="5101121"/>
              <a:ext cx="228600" cy="137160"/>
            </a:xfrm>
            <a:prstGeom prst="notched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Notched Right Arrow 32">
              <a:extLst>
                <a:ext uri="{FF2B5EF4-FFF2-40B4-BE49-F238E27FC236}">
                  <a16:creationId xmlns:a16="http://schemas.microsoft.com/office/drawing/2014/main" id="{CF861498-AC32-3BB7-DF15-1E39F7B911C1}"/>
                </a:ext>
              </a:extLst>
            </p:cNvPr>
            <p:cNvSpPr/>
            <p:nvPr/>
          </p:nvSpPr>
          <p:spPr>
            <a:xfrm>
              <a:off x="7120631" y="4880962"/>
              <a:ext cx="228600" cy="137160"/>
            </a:xfrm>
            <a:prstGeom prst="notchedRightArrow">
              <a:avLst/>
            </a:prstGeom>
            <a:solidFill>
              <a:srgbClr val="303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BD18024E-68EA-02F4-98B7-075A7452B3A4}"/>
                </a:ext>
              </a:extLst>
            </p:cNvPr>
            <p:cNvSpPr/>
            <p:nvPr/>
          </p:nvSpPr>
          <p:spPr>
            <a:xfrm>
              <a:off x="8002879" y="4864900"/>
              <a:ext cx="365760" cy="18288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Notched Right Arrow 54">
              <a:extLst>
                <a:ext uri="{FF2B5EF4-FFF2-40B4-BE49-F238E27FC236}">
                  <a16:creationId xmlns:a16="http://schemas.microsoft.com/office/drawing/2014/main" id="{91352F92-F239-6F8A-C06E-0DA67828E773}"/>
                </a:ext>
              </a:extLst>
            </p:cNvPr>
            <p:cNvSpPr/>
            <p:nvPr/>
          </p:nvSpPr>
          <p:spPr>
            <a:xfrm>
              <a:off x="7754831" y="4887760"/>
              <a:ext cx="228600" cy="137160"/>
            </a:xfrm>
            <a:prstGeom prst="notchedRightArrow">
              <a:avLst/>
            </a:prstGeom>
            <a:solidFill>
              <a:srgbClr val="303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56C7069C-43E5-43A5-6506-8B995D904F69}"/>
                </a:ext>
              </a:extLst>
            </p:cNvPr>
            <p:cNvSpPr/>
            <p:nvPr/>
          </p:nvSpPr>
          <p:spPr>
            <a:xfrm>
              <a:off x="8094319" y="4223650"/>
              <a:ext cx="182880" cy="36576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4C3FFFCE-3F15-D97D-FE82-22E526A0CEB9}"/>
                </a:ext>
              </a:extLst>
            </p:cNvPr>
            <p:cNvSpPr/>
            <p:nvPr/>
          </p:nvSpPr>
          <p:spPr>
            <a:xfrm>
              <a:off x="7911439" y="4223650"/>
              <a:ext cx="182880" cy="36576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Notched Right Arrow 57">
              <a:extLst>
                <a:ext uri="{FF2B5EF4-FFF2-40B4-BE49-F238E27FC236}">
                  <a16:creationId xmlns:a16="http://schemas.microsoft.com/office/drawing/2014/main" id="{7F46A8A3-128B-33A8-66D2-255350293F6E}"/>
                </a:ext>
              </a:extLst>
            </p:cNvPr>
            <p:cNvSpPr/>
            <p:nvPr/>
          </p:nvSpPr>
          <p:spPr>
            <a:xfrm rot="16200000">
              <a:off x="8072983" y="4663732"/>
              <a:ext cx="228600" cy="137160"/>
            </a:xfrm>
            <a:prstGeom prst="notched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3FFCD15E-5284-2682-2DC5-16E9EB0614FD}"/>
                </a:ext>
              </a:extLst>
            </p:cNvPr>
            <p:cNvSpPr/>
            <p:nvPr/>
          </p:nvSpPr>
          <p:spPr>
            <a:xfrm>
              <a:off x="8522713" y="4223650"/>
              <a:ext cx="182880" cy="36576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BD71605D-FE0A-BFF6-FDDD-3481B10D74D4}"/>
                </a:ext>
              </a:extLst>
            </p:cNvPr>
            <p:cNvSpPr/>
            <p:nvPr/>
          </p:nvSpPr>
          <p:spPr>
            <a:xfrm>
              <a:off x="8940289" y="4223650"/>
              <a:ext cx="182880" cy="36576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Notched Right Arrow 78">
              <a:extLst>
                <a:ext uri="{FF2B5EF4-FFF2-40B4-BE49-F238E27FC236}">
                  <a16:creationId xmlns:a16="http://schemas.microsoft.com/office/drawing/2014/main" id="{07D7EB3B-128C-31B0-945F-4BB70560EC62}"/>
                </a:ext>
              </a:extLst>
            </p:cNvPr>
            <p:cNvSpPr/>
            <p:nvPr/>
          </p:nvSpPr>
          <p:spPr>
            <a:xfrm>
              <a:off x="8705593" y="4341995"/>
              <a:ext cx="228600" cy="137160"/>
            </a:xfrm>
            <a:prstGeom prst="notchedRightArrow">
              <a:avLst/>
            </a:prstGeom>
            <a:solidFill>
              <a:srgbClr val="303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Notched Right Arrow 79">
              <a:extLst>
                <a:ext uri="{FF2B5EF4-FFF2-40B4-BE49-F238E27FC236}">
                  <a16:creationId xmlns:a16="http://schemas.microsoft.com/office/drawing/2014/main" id="{80C93281-6E6C-F6FF-1A2F-BD90B19F817E}"/>
                </a:ext>
              </a:extLst>
            </p:cNvPr>
            <p:cNvSpPr/>
            <p:nvPr/>
          </p:nvSpPr>
          <p:spPr>
            <a:xfrm>
              <a:off x="8284386" y="4337950"/>
              <a:ext cx="228600" cy="137160"/>
            </a:xfrm>
            <a:prstGeom prst="notchedRightArrow">
              <a:avLst/>
            </a:prstGeom>
            <a:solidFill>
              <a:srgbClr val="303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0B4BB432-1A42-B77C-4E96-0EA858C9BC77}"/>
                </a:ext>
              </a:extLst>
            </p:cNvPr>
            <p:cNvSpPr/>
            <p:nvPr/>
          </p:nvSpPr>
          <p:spPr>
            <a:xfrm>
              <a:off x="8986009" y="3205616"/>
              <a:ext cx="91440" cy="73152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B5886C7E-47FC-0459-CFA3-E8F90A26B3B7}"/>
                </a:ext>
              </a:extLst>
            </p:cNvPr>
            <p:cNvSpPr/>
            <p:nvPr/>
          </p:nvSpPr>
          <p:spPr>
            <a:xfrm>
              <a:off x="8894569" y="3205616"/>
              <a:ext cx="91440" cy="73152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Notched Right Arrow 82">
              <a:extLst>
                <a:ext uri="{FF2B5EF4-FFF2-40B4-BE49-F238E27FC236}">
                  <a16:creationId xmlns:a16="http://schemas.microsoft.com/office/drawing/2014/main" id="{C92A3CE0-7439-C65D-9682-D218A7590D1C}"/>
                </a:ext>
              </a:extLst>
            </p:cNvPr>
            <p:cNvSpPr/>
            <p:nvPr/>
          </p:nvSpPr>
          <p:spPr>
            <a:xfrm rot="16200000">
              <a:off x="8917429" y="4007241"/>
              <a:ext cx="228600" cy="137160"/>
            </a:xfrm>
            <a:prstGeom prst="notched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1B989627-5B46-ED15-EBEE-FA1147025608}"/>
                </a:ext>
              </a:extLst>
            </p:cNvPr>
            <p:cNvSpPr/>
            <p:nvPr/>
          </p:nvSpPr>
          <p:spPr>
            <a:xfrm>
              <a:off x="9320704" y="3205616"/>
              <a:ext cx="91440" cy="73152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Notched Right Arrow 84">
              <a:extLst>
                <a:ext uri="{FF2B5EF4-FFF2-40B4-BE49-F238E27FC236}">
                  <a16:creationId xmlns:a16="http://schemas.microsoft.com/office/drawing/2014/main" id="{01B41A8A-1EB8-1CDE-531D-142EF1B7F4B4}"/>
                </a:ext>
              </a:extLst>
            </p:cNvPr>
            <p:cNvSpPr/>
            <p:nvPr/>
          </p:nvSpPr>
          <p:spPr>
            <a:xfrm>
              <a:off x="9084484" y="3502796"/>
              <a:ext cx="228600" cy="137160"/>
            </a:xfrm>
            <a:prstGeom prst="notchedRightArrow">
              <a:avLst/>
            </a:prstGeom>
            <a:solidFill>
              <a:srgbClr val="303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3FFDE247-3D28-8093-C1F4-9B6DFD500C43}"/>
                </a:ext>
              </a:extLst>
            </p:cNvPr>
            <p:cNvSpPr/>
            <p:nvPr/>
          </p:nvSpPr>
          <p:spPr>
            <a:xfrm>
              <a:off x="9655984" y="3205616"/>
              <a:ext cx="91440" cy="73152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Notched Right Arrow 86">
              <a:extLst>
                <a:ext uri="{FF2B5EF4-FFF2-40B4-BE49-F238E27FC236}">
                  <a16:creationId xmlns:a16="http://schemas.microsoft.com/office/drawing/2014/main" id="{354F7E83-E295-3129-38F1-EFD7DB32B332}"/>
                </a:ext>
              </a:extLst>
            </p:cNvPr>
            <p:cNvSpPr/>
            <p:nvPr/>
          </p:nvSpPr>
          <p:spPr>
            <a:xfrm>
              <a:off x="9419764" y="3502796"/>
              <a:ext cx="228600" cy="137160"/>
            </a:xfrm>
            <a:prstGeom prst="notchedRightArrow">
              <a:avLst/>
            </a:prstGeom>
            <a:solidFill>
              <a:srgbClr val="303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6BA2A3CA-27B0-A37B-1366-4529B5E832DC}"/>
                </a:ext>
              </a:extLst>
            </p:cNvPr>
            <p:cNvSpPr/>
            <p:nvPr/>
          </p:nvSpPr>
          <p:spPr>
            <a:xfrm>
              <a:off x="9678844" y="1407064"/>
              <a:ext cx="45720" cy="146304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1C8B7E66-7C7F-2FED-2557-2BED3B4CF008}"/>
                </a:ext>
              </a:extLst>
            </p:cNvPr>
            <p:cNvSpPr/>
            <p:nvPr/>
          </p:nvSpPr>
          <p:spPr>
            <a:xfrm>
              <a:off x="9633124" y="1407064"/>
              <a:ext cx="45720" cy="146304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Notched Right Arrow 89">
              <a:extLst>
                <a:ext uri="{FF2B5EF4-FFF2-40B4-BE49-F238E27FC236}">
                  <a16:creationId xmlns:a16="http://schemas.microsoft.com/office/drawing/2014/main" id="{60B8228E-58F7-074C-5EA1-0B0D6061E2C5}"/>
                </a:ext>
              </a:extLst>
            </p:cNvPr>
            <p:cNvSpPr/>
            <p:nvPr/>
          </p:nvSpPr>
          <p:spPr>
            <a:xfrm rot="16200000">
              <a:off x="9587404" y="2952631"/>
              <a:ext cx="228600" cy="137160"/>
            </a:xfrm>
            <a:prstGeom prst="notched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00A7815C-5621-A828-E098-C6C77558E9EA}"/>
                </a:ext>
              </a:extLst>
            </p:cNvPr>
            <p:cNvSpPr/>
            <p:nvPr/>
          </p:nvSpPr>
          <p:spPr>
            <a:xfrm>
              <a:off x="9972535" y="1408819"/>
              <a:ext cx="45720" cy="146304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A37040B2-F11C-7A98-F37F-2967957E3AAA}"/>
                </a:ext>
              </a:extLst>
            </p:cNvPr>
            <p:cNvSpPr/>
            <p:nvPr/>
          </p:nvSpPr>
          <p:spPr>
            <a:xfrm>
              <a:off x="10277335" y="1408819"/>
              <a:ext cx="45720" cy="146304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Notched Right Arrow 92">
              <a:extLst>
                <a:ext uri="{FF2B5EF4-FFF2-40B4-BE49-F238E27FC236}">
                  <a16:creationId xmlns:a16="http://schemas.microsoft.com/office/drawing/2014/main" id="{346110F2-B58F-3079-8D0F-2AA3629F6634}"/>
                </a:ext>
              </a:extLst>
            </p:cNvPr>
            <p:cNvSpPr/>
            <p:nvPr/>
          </p:nvSpPr>
          <p:spPr>
            <a:xfrm>
              <a:off x="9740301" y="2066952"/>
              <a:ext cx="228600" cy="137160"/>
            </a:xfrm>
            <a:prstGeom prst="notchedRightArrow">
              <a:avLst/>
            </a:prstGeom>
            <a:solidFill>
              <a:srgbClr val="303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Notched Right Arrow 93">
              <a:extLst>
                <a:ext uri="{FF2B5EF4-FFF2-40B4-BE49-F238E27FC236}">
                  <a16:creationId xmlns:a16="http://schemas.microsoft.com/office/drawing/2014/main" id="{B7CF5147-1787-5793-7F6E-E43F3FFC1DE2}"/>
                </a:ext>
              </a:extLst>
            </p:cNvPr>
            <p:cNvSpPr/>
            <p:nvPr/>
          </p:nvSpPr>
          <p:spPr>
            <a:xfrm>
              <a:off x="10045336" y="2070234"/>
              <a:ext cx="228600" cy="137160"/>
            </a:xfrm>
            <a:prstGeom prst="notchedRightArrow">
              <a:avLst/>
            </a:prstGeom>
            <a:solidFill>
              <a:srgbClr val="303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6AC4FCBD-8594-883F-5B1E-BEACA16177AB}"/>
                </a:ext>
              </a:extLst>
            </p:cNvPr>
            <p:cNvSpPr/>
            <p:nvPr/>
          </p:nvSpPr>
          <p:spPr>
            <a:xfrm>
              <a:off x="10582135" y="1402257"/>
              <a:ext cx="45720" cy="146304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Notched Right Arrow 95">
              <a:extLst>
                <a:ext uri="{FF2B5EF4-FFF2-40B4-BE49-F238E27FC236}">
                  <a16:creationId xmlns:a16="http://schemas.microsoft.com/office/drawing/2014/main" id="{92E3D398-ADA3-F26C-6E37-B1F9BCD00A67}"/>
                </a:ext>
              </a:extLst>
            </p:cNvPr>
            <p:cNvSpPr/>
            <p:nvPr/>
          </p:nvSpPr>
          <p:spPr>
            <a:xfrm>
              <a:off x="10340319" y="2071759"/>
              <a:ext cx="228600" cy="137160"/>
            </a:xfrm>
            <a:prstGeom prst="notched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049DB3A-F4FE-F383-B0BF-3CE92801D7BE}"/>
                </a:ext>
              </a:extLst>
            </p:cNvPr>
            <p:cNvCxnSpPr>
              <a:cxnSpLocks/>
            </p:cNvCxnSpPr>
            <p:nvPr/>
          </p:nvCxnSpPr>
          <p:spPr>
            <a:xfrm>
              <a:off x="2627294" y="2140339"/>
              <a:ext cx="6672574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3B6C3C3-05EF-07E7-8167-116D403DBE07}"/>
                </a:ext>
              </a:extLst>
            </p:cNvPr>
            <p:cNvCxnSpPr>
              <a:cxnSpLocks/>
            </p:cNvCxnSpPr>
            <p:nvPr/>
          </p:nvCxnSpPr>
          <p:spPr>
            <a:xfrm>
              <a:off x="3300307" y="3577262"/>
              <a:ext cx="5258982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1964848-2EE4-9A78-6C48-FCE805D74863}"/>
                </a:ext>
              </a:extLst>
            </p:cNvPr>
            <p:cNvCxnSpPr>
              <a:cxnSpLocks/>
            </p:cNvCxnSpPr>
            <p:nvPr/>
          </p:nvCxnSpPr>
          <p:spPr>
            <a:xfrm>
              <a:off x="4145316" y="4412416"/>
              <a:ext cx="3407187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17FEA498-2273-A12C-5F6D-2015BAD9917B}"/>
                </a:ext>
              </a:extLst>
            </p:cNvPr>
            <p:cNvCxnSpPr>
              <a:cxnSpLocks/>
              <a:endCxn id="166" idx="0"/>
            </p:cNvCxnSpPr>
            <p:nvPr/>
          </p:nvCxnSpPr>
          <p:spPr>
            <a:xfrm>
              <a:off x="5367441" y="4953718"/>
              <a:ext cx="739439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14DEA32-0963-A350-D36D-46BB706A6324}"/>
                    </a:ext>
                  </a:extLst>
                </p:cNvPr>
                <p:cNvSpPr txBox="1"/>
                <p:nvPr/>
              </p:nvSpPr>
              <p:spPr>
                <a:xfrm rot="16200000">
                  <a:off x="252414" y="2178075"/>
                  <a:ext cx="114989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512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×512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14DEA32-0963-A350-D36D-46BB706A6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414" y="2178075"/>
                  <a:ext cx="1149893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ECA79CAD-2B43-BB22-FA7A-41C032D065D7}"/>
                    </a:ext>
                  </a:extLst>
                </p:cNvPr>
                <p:cNvSpPr txBox="1"/>
                <p:nvPr/>
              </p:nvSpPr>
              <p:spPr>
                <a:xfrm rot="373896">
                  <a:off x="1566544" y="1140964"/>
                  <a:ext cx="5560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ECA79CAD-2B43-BB22-FA7A-41C032D065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73896">
                  <a:off x="1566544" y="1140964"/>
                  <a:ext cx="556043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5FA2EB5C-252A-4D9D-700A-2D8CAE74648B}"/>
                    </a:ext>
                  </a:extLst>
                </p:cNvPr>
                <p:cNvSpPr txBox="1"/>
                <p:nvPr/>
              </p:nvSpPr>
              <p:spPr>
                <a:xfrm>
                  <a:off x="1910282" y="1104142"/>
                  <a:ext cx="5560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5FA2EB5C-252A-4D9D-700A-2D8CAE746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0282" y="1104142"/>
                  <a:ext cx="556043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C00A967-8FA4-5954-0FE8-EF95EC833F9E}"/>
                    </a:ext>
                  </a:extLst>
                </p:cNvPr>
                <p:cNvSpPr txBox="1"/>
                <p:nvPr/>
              </p:nvSpPr>
              <p:spPr>
                <a:xfrm>
                  <a:off x="2211810" y="1100446"/>
                  <a:ext cx="5560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C00A967-8FA4-5954-0FE8-EF95EC833F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1810" y="1100446"/>
                  <a:ext cx="556043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FB02DFC-FDF2-BEE9-4233-70E0AEDF934D}"/>
                    </a:ext>
                  </a:extLst>
                </p:cNvPr>
                <p:cNvSpPr txBox="1"/>
                <p:nvPr/>
              </p:nvSpPr>
              <p:spPr>
                <a:xfrm>
                  <a:off x="2520831" y="2860168"/>
                  <a:ext cx="5560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FB02DFC-FDF2-BEE9-4233-70E0AEDF93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831" y="2860168"/>
                  <a:ext cx="55604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E6A28851-87D3-8C75-968F-8189AC867777}"/>
                    </a:ext>
                  </a:extLst>
                </p:cNvPr>
                <p:cNvSpPr txBox="1"/>
                <p:nvPr/>
              </p:nvSpPr>
              <p:spPr>
                <a:xfrm rot="16200000">
                  <a:off x="1776939" y="3417487"/>
                  <a:ext cx="114989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×256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E6A28851-87D3-8C75-968F-8189AC867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776939" y="3417487"/>
                  <a:ext cx="114989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6F55AB3-4E1F-B9B4-A4E5-BDEB62E565ED}"/>
                    </a:ext>
                  </a:extLst>
                </p:cNvPr>
                <p:cNvSpPr txBox="1"/>
                <p:nvPr/>
              </p:nvSpPr>
              <p:spPr>
                <a:xfrm>
                  <a:off x="2856021" y="2851428"/>
                  <a:ext cx="5560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6F55AB3-4E1F-B9B4-A4E5-BDEB62E56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6021" y="2851428"/>
                  <a:ext cx="55604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CE1049A8-0C42-D93C-C3CF-300A07D1A184}"/>
                    </a:ext>
                  </a:extLst>
                </p:cNvPr>
                <p:cNvSpPr txBox="1"/>
                <p:nvPr/>
              </p:nvSpPr>
              <p:spPr>
                <a:xfrm>
                  <a:off x="3207472" y="3902670"/>
                  <a:ext cx="5560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CE1049A8-0C42-D93C-C3CF-300A07D1A1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472" y="3902670"/>
                  <a:ext cx="55604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BA23313D-B2A9-2AEF-AEBA-218EF99B2047}"/>
                    </a:ext>
                  </a:extLst>
                </p:cNvPr>
                <p:cNvSpPr txBox="1"/>
                <p:nvPr/>
              </p:nvSpPr>
              <p:spPr>
                <a:xfrm>
                  <a:off x="3641624" y="3896387"/>
                  <a:ext cx="5560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BA23313D-B2A9-2AEF-AEBA-218EF99B2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1624" y="3896387"/>
                  <a:ext cx="556043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2C13917A-5530-BEF0-3CEC-EF84D97F6B00}"/>
                    </a:ext>
                  </a:extLst>
                </p:cNvPr>
                <p:cNvSpPr txBox="1"/>
                <p:nvPr/>
              </p:nvSpPr>
              <p:spPr>
                <a:xfrm>
                  <a:off x="4185560" y="4547793"/>
                  <a:ext cx="5560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512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2C13917A-5530-BEF0-3CEC-EF84D97F6B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560" y="4547793"/>
                  <a:ext cx="556043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4240CAE-531E-D1B1-4E23-5BD9B7893A8A}"/>
                    </a:ext>
                  </a:extLst>
                </p:cNvPr>
                <p:cNvSpPr txBox="1"/>
                <p:nvPr/>
              </p:nvSpPr>
              <p:spPr>
                <a:xfrm>
                  <a:off x="4803846" y="4554009"/>
                  <a:ext cx="5560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512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4240CAE-531E-D1B1-4E23-5BD9B7893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3846" y="4554009"/>
                  <a:ext cx="556043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81DAE05-92A2-1EA4-0DC2-25E26F2F3CA3}"/>
                    </a:ext>
                  </a:extLst>
                </p:cNvPr>
                <p:cNvSpPr txBox="1"/>
                <p:nvPr/>
              </p:nvSpPr>
              <p:spPr>
                <a:xfrm>
                  <a:off x="5630508" y="5025474"/>
                  <a:ext cx="5710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1024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81DAE05-92A2-1EA4-0DC2-25E26F2F3C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0508" y="5025474"/>
                  <a:ext cx="571046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0922E5EF-884C-7E88-7D45-6A6D0108E685}"/>
                    </a:ext>
                  </a:extLst>
                </p:cNvPr>
                <p:cNvSpPr txBox="1"/>
                <p:nvPr/>
              </p:nvSpPr>
              <p:spPr>
                <a:xfrm>
                  <a:off x="6463798" y="4561106"/>
                  <a:ext cx="5710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1024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0922E5EF-884C-7E88-7D45-6A6D0108E6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798" y="4561106"/>
                  <a:ext cx="571046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0F9DDA05-0F46-5EED-B2E5-0C8FF7C31ABC}"/>
                    </a:ext>
                  </a:extLst>
                </p:cNvPr>
                <p:cNvSpPr txBox="1"/>
                <p:nvPr/>
              </p:nvSpPr>
              <p:spPr>
                <a:xfrm>
                  <a:off x="7293153" y="4579983"/>
                  <a:ext cx="5560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512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0F9DDA05-0F46-5EED-B2E5-0C8FF7C31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153" y="4579983"/>
                  <a:ext cx="556043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1C8E5643-D5CE-EAD8-6825-39B6A048E1BF}"/>
                    </a:ext>
                  </a:extLst>
                </p:cNvPr>
                <p:cNvSpPr txBox="1"/>
                <p:nvPr/>
              </p:nvSpPr>
              <p:spPr>
                <a:xfrm>
                  <a:off x="7840681" y="3902670"/>
                  <a:ext cx="5560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512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1C8E5643-D5CE-EAD8-6825-39B6A048E1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0681" y="3902670"/>
                  <a:ext cx="556043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AE980730-9F0F-564B-C2DA-416BA0FEE1A0}"/>
                    </a:ext>
                  </a:extLst>
                </p:cNvPr>
                <p:cNvSpPr txBox="1"/>
                <p:nvPr/>
              </p:nvSpPr>
              <p:spPr>
                <a:xfrm>
                  <a:off x="8334654" y="3909271"/>
                  <a:ext cx="5560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AE980730-9F0F-564B-C2DA-416BA0FEE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654" y="3909271"/>
                  <a:ext cx="556043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F306FC7D-BCF9-3C24-8439-56325C5E751D}"/>
                    </a:ext>
                  </a:extLst>
                </p:cNvPr>
                <p:cNvSpPr txBox="1"/>
                <p:nvPr/>
              </p:nvSpPr>
              <p:spPr>
                <a:xfrm>
                  <a:off x="8707987" y="2860167"/>
                  <a:ext cx="5560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F306FC7D-BCF9-3C24-8439-56325C5E75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7987" y="2860167"/>
                  <a:ext cx="556043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42A1F37-322E-D3D0-1605-17BF21338532}"/>
                    </a:ext>
                  </a:extLst>
                </p:cNvPr>
                <p:cNvSpPr txBox="1"/>
                <p:nvPr/>
              </p:nvSpPr>
              <p:spPr>
                <a:xfrm>
                  <a:off x="9079474" y="2865100"/>
                  <a:ext cx="5560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42A1F37-322E-D3D0-1605-17BF213385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9474" y="2865100"/>
                  <a:ext cx="556043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2535DD7-3EA4-24D8-C095-0517DEDE8A34}"/>
                    </a:ext>
                  </a:extLst>
                </p:cNvPr>
                <p:cNvSpPr txBox="1"/>
                <p:nvPr/>
              </p:nvSpPr>
              <p:spPr>
                <a:xfrm>
                  <a:off x="9389411" y="1100446"/>
                  <a:ext cx="5560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2535DD7-3EA4-24D8-C095-0517DEDE8A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9411" y="1100446"/>
                  <a:ext cx="556043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B38122C6-E517-3D6D-3D22-237F926E7CE6}"/>
                    </a:ext>
                  </a:extLst>
                </p:cNvPr>
                <p:cNvSpPr txBox="1"/>
                <p:nvPr/>
              </p:nvSpPr>
              <p:spPr>
                <a:xfrm>
                  <a:off x="9736856" y="1091428"/>
                  <a:ext cx="5560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B38122C6-E517-3D6D-3D22-237F926E7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6856" y="1091428"/>
                  <a:ext cx="556043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216ADBE8-288D-61AB-A741-DA72301310E4}"/>
                    </a:ext>
                  </a:extLst>
                </p:cNvPr>
                <p:cNvSpPr txBox="1"/>
                <p:nvPr/>
              </p:nvSpPr>
              <p:spPr>
                <a:xfrm>
                  <a:off x="10022173" y="1092525"/>
                  <a:ext cx="5560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216ADBE8-288D-61AB-A741-DA72301310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2173" y="1092525"/>
                  <a:ext cx="556043" cy="30777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917B3B73-D5DF-F185-95F6-ACEC5E0FEC2C}"/>
                    </a:ext>
                  </a:extLst>
                </p:cNvPr>
                <p:cNvSpPr txBox="1"/>
                <p:nvPr/>
              </p:nvSpPr>
              <p:spPr>
                <a:xfrm>
                  <a:off x="10339669" y="1093556"/>
                  <a:ext cx="5560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917B3B73-D5DF-F185-95F6-ACEC5E0FEC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9669" y="1093556"/>
                  <a:ext cx="556043" cy="30777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141BF5A4-A93B-CB85-85B3-7ECBC9FDFA46}"/>
                </a:ext>
              </a:extLst>
            </p:cNvPr>
            <p:cNvSpPr/>
            <p:nvPr/>
          </p:nvSpPr>
          <p:spPr>
            <a:xfrm>
              <a:off x="11204951" y="1406087"/>
              <a:ext cx="45720" cy="1463040"/>
            </a:xfrm>
            <a:prstGeom prst="roundRect">
              <a:avLst/>
            </a:prstGeom>
            <a:solidFill>
              <a:srgbClr val="7030A0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270F9ABB-F576-1883-4272-ADC0BE93195F}"/>
                    </a:ext>
                  </a:extLst>
                </p:cNvPr>
                <p:cNvSpPr txBox="1"/>
                <p:nvPr/>
              </p:nvSpPr>
              <p:spPr>
                <a:xfrm>
                  <a:off x="10962485" y="1097386"/>
                  <a:ext cx="5560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270F9ABB-F576-1883-4272-ADC0BE9319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2485" y="1097386"/>
                  <a:ext cx="556043" cy="30777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Striped Right Arrow 138">
              <a:extLst>
                <a:ext uri="{FF2B5EF4-FFF2-40B4-BE49-F238E27FC236}">
                  <a16:creationId xmlns:a16="http://schemas.microsoft.com/office/drawing/2014/main" id="{4120851A-28C7-3B1C-AE4B-B8959EDC1EB7}"/>
                </a:ext>
              </a:extLst>
            </p:cNvPr>
            <p:cNvSpPr/>
            <p:nvPr/>
          </p:nvSpPr>
          <p:spPr>
            <a:xfrm>
              <a:off x="10679261" y="2071759"/>
              <a:ext cx="466754" cy="137160"/>
            </a:xfrm>
            <a:prstGeom prst="stripedRightArrow">
              <a:avLst/>
            </a:prstGeom>
            <a:solidFill>
              <a:srgbClr val="7030A0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7A8653F-B910-D21F-15C5-84A1DAC1F4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638" y="1399205"/>
              <a:ext cx="0" cy="173630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E56F3BB-93E4-5A90-43ED-F97878DBDD9E}"/>
                </a:ext>
              </a:extLst>
            </p:cNvPr>
            <p:cNvSpPr txBox="1"/>
            <p:nvPr/>
          </p:nvSpPr>
          <p:spPr>
            <a:xfrm>
              <a:off x="10352599" y="2920150"/>
              <a:ext cx="108622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Post-U-Net</a:t>
              </a:r>
            </a:p>
          </p:txBody>
        </p:sp>
        <p:sp>
          <p:nvSpPr>
            <p:cNvPr id="147" name="Notched Right Arrow 146">
              <a:extLst>
                <a:ext uri="{FF2B5EF4-FFF2-40B4-BE49-F238E27FC236}">
                  <a16:creationId xmlns:a16="http://schemas.microsoft.com/office/drawing/2014/main" id="{5AB97A82-D3C4-C36F-948C-74DDCC699D7A}"/>
                </a:ext>
              </a:extLst>
            </p:cNvPr>
            <p:cNvSpPr/>
            <p:nvPr/>
          </p:nvSpPr>
          <p:spPr>
            <a:xfrm>
              <a:off x="9405797" y="4099662"/>
              <a:ext cx="228600" cy="137160"/>
            </a:xfrm>
            <a:prstGeom prst="notchedRightArrow">
              <a:avLst/>
            </a:prstGeom>
            <a:solidFill>
              <a:srgbClr val="3037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9A91BA06-FF90-DFBD-AEF0-81791D5D8F59}"/>
                    </a:ext>
                  </a:extLst>
                </p:cNvPr>
                <p:cNvSpPr txBox="1"/>
                <p:nvPr/>
              </p:nvSpPr>
              <p:spPr>
                <a:xfrm>
                  <a:off x="9634396" y="4020659"/>
                  <a:ext cx="2146665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Convolution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a14:m>
                  <a:r>
                    <a:rPr lang="en-US" sz="1400" dirty="0"/>
                    <a:t>, ReLU</a:t>
                  </a:r>
                </a:p>
              </p:txBody>
            </p:sp>
          </mc:Choice>
          <mc:Fallback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9A91BA06-FF90-DFBD-AEF0-81791D5D8F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4396" y="4020659"/>
                  <a:ext cx="2146665" cy="307777"/>
                </a:xfrm>
                <a:prstGeom prst="rect">
                  <a:avLst/>
                </a:prstGeom>
                <a:blipFill>
                  <a:blip r:embed="rId25"/>
                  <a:stretch>
                    <a:fillRect l="-1176" t="-4000" b="-2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Notched Right Arrow 148">
              <a:extLst>
                <a:ext uri="{FF2B5EF4-FFF2-40B4-BE49-F238E27FC236}">
                  <a16:creationId xmlns:a16="http://schemas.microsoft.com/office/drawing/2014/main" id="{E5974DC1-AF80-7190-D146-3D11094201EA}"/>
                </a:ext>
              </a:extLst>
            </p:cNvPr>
            <p:cNvSpPr/>
            <p:nvPr/>
          </p:nvSpPr>
          <p:spPr>
            <a:xfrm>
              <a:off x="9405797" y="4371754"/>
              <a:ext cx="228600" cy="137160"/>
            </a:xfrm>
            <a:prstGeom prst="notched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155E6B0F-6B9A-2837-F416-2693C628080E}"/>
                    </a:ext>
                  </a:extLst>
                </p:cNvPr>
                <p:cNvSpPr txBox="1"/>
                <p:nvPr/>
              </p:nvSpPr>
              <p:spPr>
                <a:xfrm>
                  <a:off x="9634397" y="4292751"/>
                  <a:ext cx="191806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Convolution 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155E6B0F-6B9A-2837-F416-2693C6280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4397" y="4292751"/>
                  <a:ext cx="1918064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1316" t="-3846" b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Notched Right Arrow 150">
              <a:extLst>
                <a:ext uri="{FF2B5EF4-FFF2-40B4-BE49-F238E27FC236}">
                  <a16:creationId xmlns:a16="http://schemas.microsoft.com/office/drawing/2014/main" id="{19F61FFB-797F-2169-9CC4-083EE379621D}"/>
                </a:ext>
              </a:extLst>
            </p:cNvPr>
            <p:cNvSpPr/>
            <p:nvPr/>
          </p:nvSpPr>
          <p:spPr>
            <a:xfrm rot="5400000">
              <a:off x="9408745" y="4643556"/>
              <a:ext cx="182880" cy="137160"/>
            </a:xfrm>
            <a:prstGeom prst="notch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71674C51-CB2D-ECE0-1E32-B6C9DBC44A12}"/>
                    </a:ext>
                  </a:extLst>
                </p:cNvPr>
                <p:cNvSpPr txBox="1"/>
                <p:nvPr/>
              </p:nvSpPr>
              <p:spPr>
                <a:xfrm>
                  <a:off x="9644965" y="4552030"/>
                  <a:ext cx="191806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Max Pooling </a:t>
                  </a:r>
                  <a14:m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71674C51-CB2D-ECE0-1E32-B6C9DBC44A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4965" y="4552030"/>
                  <a:ext cx="1918064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1316"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7FEFBCCB-61B7-249B-0E8D-36EE01E870C1}"/>
                    </a:ext>
                  </a:extLst>
                </p:cNvPr>
                <p:cNvSpPr txBox="1"/>
                <p:nvPr/>
              </p:nvSpPr>
              <p:spPr>
                <a:xfrm>
                  <a:off x="9644965" y="4802360"/>
                  <a:ext cx="191806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Up Sampling </a:t>
                  </a:r>
                  <a14:m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7FEFBCCB-61B7-249B-0E8D-36EE01E870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4965" y="4802360"/>
                  <a:ext cx="1918064" cy="307777"/>
                </a:xfrm>
                <a:prstGeom prst="rect">
                  <a:avLst/>
                </a:prstGeom>
                <a:blipFill>
                  <a:blip r:embed="rId28"/>
                  <a:stretch>
                    <a:fillRect l="-1316"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617EE567-9885-B49E-4F16-AAAF32E741BB}"/>
                </a:ext>
              </a:extLst>
            </p:cNvPr>
            <p:cNvSpPr/>
            <p:nvPr/>
          </p:nvSpPr>
          <p:spPr>
            <a:xfrm rot="16200000">
              <a:off x="9417620" y="4889979"/>
              <a:ext cx="182880" cy="137160"/>
            </a:xfrm>
            <a:prstGeom prst="notched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A7FBCC79-9F48-024E-14CC-F4EACEE93C99}"/>
                </a:ext>
              </a:extLst>
            </p:cNvPr>
            <p:cNvCxnSpPr>
              <a:cxnSpLocks/>
            </p:cNvCxnSpPr>
            <p:nvPr/>
          </p:nvCxnSpPr>
          <p:spPr>
            <a:xfrm>
              <a:off x="9408455" y="5199038"/>
              <a:ext cx="236220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CCB6DED-9940-7F89-CC3A-5A29F65E9F0C}"/>
                </a:ext>
              </a:extLst>
            </p:cNvPr>
            <p:cNvSpPr txBox="1"/>
            <p:nvPr/>
          </p:nvSpPr>
          <p:spPr>
            <a:xfrm>
              <a:off x="9644965" y="5045149"/>
              <a:ext cx="191806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Copy</a:t>
              </a:r>
            </a:p>
          </p:txBody>
        </p:sp>
        <p:sp>
          <p:nvSpPr>
            <p:cNvPr id="159" name="Notched Right Arrow 158">
              <a:extLst>
                <a:ext uri="{FF2B5EF4-FFF2-40B4-BE49-F238E27FC236}">
                  <a16:creationId xmlns:a16="http://schemas.microsoft.com/office/drawing/2014/main" id="{D22B467B-75F7-D090-6B7C-14CFCDCF7FF7}"/>
                </a:ext>
              </a:extLst>
            </p:cNvPr>
            <p:cNvSpPr/>
            <p:nvPr/>
          </p:nvSpPr>
          <p:spPr>
            <a:xfrm>
              <a:off x="9405797" y="5393456"/>
              <a:ext cx="228600" cy="137160"/>
            </a:xfrm>
            <a:prstGeom prst="notched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4AE896D-03E3-6BF2-EE52-C0CF31B1F35B}"/>
                </a:ext>
              </a:extLst>
            </p:cNvPr>
            <p:cNvSpPr txBox="1"/>
            <p:nvPr/>
          </p:nvSpPr>
          <p:spPr>
            <a:xfrm>
              <a:off x="9634397" y="5314453"/>
              <a:ext cx="191806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SoftMax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90E6DC4-14EA-784F-3A63-08E535357986}"/>
                </a:ext>
              </a:extLst>
            </p:cNvPr>
            <p:cNvSpPr txBox="1"/>
            <p:nvPr/>
          </p:nvSpPr>
          <p:spPr>
            <a:xfrm rot="5400000">
              <a:off x="10865994" y="1986451"/>
              <a:ext cx="108622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Possibility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1C29EE8-07D2-D447-42A0-34EBC5361265}"/>
                    </a:ext>
                  </a:extLst>
                </p:cNvPr>
                <p:cNvSpPr txBox="1"/>
                <p:nvPr/>
              </p:nvSpPr>
              <p:spPr>
                <a:xfrm rot="16200000">
                  <a:off x="2393901" y="4252641"/>
                  <a:ext cx="114989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28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×128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1C29EE8-07D2-D447-42A0-34EBC5361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393901" y="4252641"/>
                  <a:ext cx="1149893" cy="30777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BECFB2B-9661-B1E6-043E-DF0C513887E4}"/>
                    </a:ext>
                  </a:extLst>
                </p:cNvPr>
                <p:cNvSpPr txBox="1"/>
                <p:nvPr/>
              </p:nvSpPr>
              <p:spPr>
                <a:xfrm rot="16200000">
                  <a:off x="3292730" y="4795549"/>
                  <a:ext cx="83901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×64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BECFB2B-9661-B1E6-043E-DF0C513887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292730" y="4795549"/>
                  <a:ext cx="839017" cy="30777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4960A432-1ED0-0B95-CAC1-322A1A512B3B}"/>
                    </a:ext>
                  </a:extLst>
                </p:cNvPr>
                <p:cNvSpPr txBox="1"/>
                <p:nvPr/>
              </p:nvSpPr>
              <p:spPr>
                <a:xfrm>
                  <a:off x="4152840" y="5179362"/>
                  <a:ext cx="83901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4960A432-1ED0-0B95-CAC1-322A1A512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840" y="5179362"/>
                  <a:ext cx="839017" cy="30777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6A2DAF-5C02-881C-E4E1-5008FDAF84C8}"/>
                    </a:ext>
                  </a:extLst>
                </p:cNvPr>
                <p:cNvSpPr txBox="1"/>
                <p:nvPr/>
              </p:nvSpPr>
              <p:spPr>
                <a:xfrm rot="16200000">
                  <a:off x="5841260" y="4799830"/>
                  <a:ext cx="83901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×64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6A2DAF-5C02-881C-E4E1-5008FDAF8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841260" y="4799830"/>
                  <a:ext cx="839017" cy="307777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B5B4C7B0-4E4C-5166-A6FC-E4229FD03B36}"/>
                    </a:ext>
                  </a:extLst>
                </p:cNvPr>
                <p:cNvSpPr txBox="1"/>
                <p:nvPr/>
              </p:nvSpPr>
              <p:spPr>
                <a:xfrm rot="16200000">
                  <a:off x="7233042" y="4219707"/>
                  <a:ext cx="114989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28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×128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B5B4C7B0-4E4C-5166-A6FC-E4229FD03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233042" y="4219707"/>
                  <a:ext cx="1149893" cy="30777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D1EDC870-15B4-B0F9-ED02-E526E035FE25}"/>
                    </a:ext>
                  </a:extLst>
                </p:cNvPr>
                <p:cNvSpPr txBox="1"/>
                <p:nvPr/>
              </p:nvSpPr>
              <p:spPr>
                <a:xfrm rot="16200000">
                  <a:off x="8204421" y="3420766"/>
                  <a:ext cx="114989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×256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D1EDC870-15B4-B0F9-ED02-E526E035FE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204421" y="3420766"/>
                  <a:ext cx="1149893" cy="30777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052BD0E7-3856-8F8F-B34C-960CB0E3A9AB}"/>
                    </a:ext>
                  </a:extLst>
                </p:cNvPr>
                <p:cNvSpPr txBox="1"/>
                <p:nvPr/>
              </p:nvSpPr>
              <p:spPr>
                <a:xfrm rot="16200000">
                  <a:off x="8925359" y="2052738"/>
                  <a:ext cx="114989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512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×512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052BD0E7-3856-8F8F-B34C-960CB0E3A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925359" y="2052738"/>
                  <a:ext cx="1149893" cy="307777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7987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3EEF51A-F0BE-0E62-4E56-4409341245BE}"/>
              </a:ext>
            </a:extLst>
          </p:cNvPr>
          <p:cNvGrpSpPr/>
          <p:nvPr/>
        </p:nvGrpSpPr>
        <p:grpSpPr>
          <a:xfrm>
            <a:off x="1502402" y="2436907"/>
            <a:ext cx="9187196" cy="1984185"/>
            <a:chOff x="1502402" y="2436907"/>
            <a:chExt cx="9187196" cy="198418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DE619C-B85F-8FD9-3E11-751B5500A895}"/>
                </a:ext>
              </a:extLst>
            </p:cNvPr>
            <p:cNvSpPr txBox="1"/>
            <p:nvPr/>
          </p:nvSpPr>
          <p:spPr>
            <a:xfrm>
              <a:off x="1502402" y="2817556"/>
              <a:ext cx="1102977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Random Forest prediction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E2C3D0A-D605-A0F7-F4F4-28737252AD6B}"/>
                </a:ext>
              </a:extLst>
            </p:cNvPr>
            <p:cNvSpPr txBox="1"/>
            <p:nvPr/>
          </p:nvSpPr>
          <p:spPr>
            <a:xfrm>
              <a:off x="2937462" y="3063777"/>
              <a:ext cx="121375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Visual check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5439B9-DC0F-A99A-7884-AD3422907527}"/>
                </a:ext>
              </a:extLst>
            </p:cNvPr>
            <p:cNvSpPr txBox="1"/>
            <p:nvPr/>
          </p:nvSpPr>
          <p:spPr>
            <a:xfrm>
              <a:off x="5159795" y="2436907"/>
              <a:ext cx="104502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Type 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B0621C-4F09-0D87-5AA0-C3798404DF75}"/>
                </a:ext>
              </a:extLst>
            </p:cNvPr>
            <p:cNvSpPr txBox="1"/>
            <p:nvPr/>
          </p:nvSpPr>
          <p:spPr>
            <a:xfrm>
              <a:off x="5159794" y="2934245"/>
              <a:ext cx="104502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Type 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A98B38-DB46-8B83-B698-9D7215C12252}"/>
                </a:ext>
              </a:extLst>
            </p:cNvPr>
            <p:cNvSpPr txBox="1"/>
            <p:nvPr/>
          </p:nvSpPr>
          <p:spPr>
            <a:xfrm>
              <a:off x="5159795" y="3427000"/>
              <a:ext cx="10450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Type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A5EE20-F909-1B11-A094-7A7F6EEF2C0E}"/>
                </a:ext>
              </a:extLst>
            </p:cNvPr>
            <p:cNvSpPr txBox="1"/>
            <p:nvPr/>
          </p:nvSpPr>
          <p:spPr>
            <a:xfrm>
              <a:off x="5159795" y="4174871"/>
              <a:ext cx="104502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Type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D4B279-103E-F9BB-CDFE-0467CB53084B}"/>
                </a:ext>
              </a:extLst>
            </p:cNvPr>
            <p:cNvSpPr txBox="1"/>
            <p:nvPr/>
          </p:nvSpPr>
          <p:spPr>
            <a:xfrm>
              <a:off x="6683796" y="2436907"/>
              <a:ext cx="21009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Label with a high score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6D9D6A-F516-1AA0-9B27-7F29C2C88BD2}"/>
                </a:ext>
              </a:extLst>
            </p:cNvPr>
            <p:cNvSpPr txBox="1"/>
            <p:nvPr/>
          </p:nvSpPr>
          <p:spPr>
            <a:xfrm>
              <a:off x="6683796" y="2934246"/>
              <a:ext cx="21009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Label with a low score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37C6C1-2090-46E1-8817-B30C39956572}"/>
                </a:ext>
              </a:extLst>
            </p:cNvPr>
            <p:cNvSpPr txBox="1"/>
            <p:nvPr/>
          </p:nvSpPr>
          <p:spPr>
            <a:xfrm>
              <a:off x="6683797" y="3430682"/>
              <a:ext cx="21009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Guide the script to run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5D4E41-F1AF-82B3-D10C-807E872F2140}"/>
                </a:ext>
              </a:extLst>
            </p:cNvPr>
            <p:cNvSpPr txBox="1"/>
            <p:nvPr/>
          </p:nvSpPr>
          <p:spPr>
            <a:xfrm>
              <a:off x="6553167" y="4174871"/>
              <a:ext cx="183232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Hand draw objects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CAA515-503C-7435-5211-4FA5AC64AFAF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2605379" y="3186888"/>
              <a:ext cx="3320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0A5CCF97-20CD-C714-CE96-7F7190FB1E99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V="1">
              <a:off x="4227419" y="2560018"/>
              <a:ext cx="932376" cy="626870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C9547F70-CD09-EB2D-7500-DCA6FF4AD5C5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V="1">
              <a:off x="4227419" y="3057356"/>
              <a:ext cx="932375" cy="129532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2F0F85B5-37AD-0418-4BDD-0334CF506A5E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4227419" y="3186888"/>
              <a:ext cx="932376" cy="363223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09049EB0-5875-BCB9-3058-41FF0DA542F5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227419" y="3186888"/>
              <a:ext cx="932376" cy="1111094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89CDACB-8696-6B5F-E708-EC921E0AA087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6204821" y="2560018"/>
              <a:ext cx="4789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5987C73-EED7-C637-065E-58F1B5D3A4DA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6204821" y="3057356"/>
              <a:ext cx="478975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963E17A-A108-E017-C3BF-76F00F569732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6204823" y="3550111"/>
              <a:ext cx="478974" cy="36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8168F87-CE0D-6D30-7A6C-19C8F609291D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5682308" y="3673221"/>
              <a:ext cx="1" cy="50165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D9FD774-1CDB-A250-3B0D-65819625FD43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6204821" y="4297982"/>
              <a:ext cx="3483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7FEFAF6-9494-47D2-D594-8CB64DF9928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734267" y="3676903"/>
              <a:ext cx="1" cy="493364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A6E78A-D0CD-9094-7A7A-ED64367507C8}"/>
                </a:ext>
              </a:extLst>
            </p:cNvPr>
            <p:cNvSpPr txBox="1"/>
            <p:nvPr/>
          </p:nvSpPr>
          <p:spPr>
            <a:xfrm>
              <a:off x="2660768" y="3937030"/>
              <a:ext cx="176714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Label with a score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A8C6D0D-F043-F341-6C52-34D5501E0CA1}"/>
                </a:ext>
              </a:extLst>
            </p:cNvPr>
            <p:cNvCxnSpPr>
              <a:cxnSpLocks/>
              <a:stCxn id="4" idx="2"/>
              <a:endCxn id="48" idx="0"/>
            </p:cNvCxnSpPr>
            <p:nvPr/>
          </p:nvCxnSpPr>
          <p:spPr>
            <a:xfrm flipH="1">
              <a:off x="3544340" y="3309998"/>
              <a:ext cx="1" cy="627032"/>
            </a:xfrm>
            <a:prstGeom prst="straightConnector1">
              <a:avLst/>
            </a:prstGeom>
            <a:ln w="38100">
              <a:solidFill>
                <a:srgbClr val="3037F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6D15E9C-EC87-B01D-8744-AF97EECD341F}"/>
                </a:ext>
              </a:extLst>
            </p:cNvPr>
            <p:cNvSpPr txBox="1"/>
            <p:nvPr/>
          </p:nvSpPr>
          <p:spPr>
            <a:xfrm>
              <a:off x="9167526" y="3813919"/>
              <a:ext cx="152207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Candidate label</a:t>
              </a:r>
            </a:p>
          </p:txBody>
        </p:sp>
        <p:cxnSp>
          <p:nvCxnSpPr>
            <p:cNvPr id="127" name="Elbow Connector 126">
              <a:extLst>
                <a:ext uri="{FF2B5EF4-FFF2-40B4-BE49-F238E27FC236}">
                  <a16:creationId xmlns:a16="http://schemas.microsoft.com/office/drawing/2014/main" id="{3BD89498-C774-EEA5-D941-992E43055760}"/>
                </a:ext>
              </a:extLst>
            </p:cNvPr>
            <p:cNvCxnSpPr>
              <a:cxnSpLocks/>
              <a:stCxn id="11" idx="3"/>
              <a:endCxn id="126" idx="1"/>
            </p:cNvCxnSpPr>
            <p:nvPr/>
          </p:nvCxnSpPr>
          <p:spPr>
            <a:xfrm>
              <a:off x="8784739" y="3553793"/>
              <a:ext cx="382787" cy="383237"/>
            </a:xfrm>
            <a:prstGeom prst="bentConnector3">
              <a:avLst>
                <a:gd name="adj1" fmla="val 3009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id="{11804C21-637E-9676-B4AC-56DA836A1C79}"/>
                </a:ext>
              </a:extLst>
            </p:cNvPr>
            <p:cNvCxnSpPr>
              <a:cxnSpLocks/>
              <a:stCxn id="12" idx="3"/>
              <a:endCxn id="126" idx="1"/>
            </p:cNvCxnSpPr>
            <p:nvPr/>
          </p:nvCxnSpPr>
          <p:spPr>
            <a:xfrm flipV="1">
              <a:off x="8385493" y="3937030"/>
              <a:ext cx="782033" cy="360952"/>
            </a:xfrm>
            <a:prstGeom prst="bentConnector3">
              <a:avLst>
                <a:gd name="adj1" fmla="val 6624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Elbow Connector 133">
              <a:extLst>
                <a:ext uri="{FF2B5EF4-FFF2-40B4-BE49-F238E27FC236}">
                  <a16:creationId xmlns:a16="http://schemas.microsoft.com/office/drawing/2014/main" id="{278CB12F-E19A-0F5E-C41A-43F951DC9666}"/>
                </a:ext>
              </a:extLst>
            </p:cNvPr>
            <p:cNvCxnSpPr>
              <a:cxnSpLocks/>
              <a:stCxn id="126" idx="0"/>
              <a:endCxn id="4" idx="0"/>
            </p:cNvCxnSpPr>
            <p:nvPr/>
          </p:nvCxnSpPr>
          <p:spPr>
            <a:xfrm rot="16200000" flipV="1">
              <a:off x="6361381" y="246737"/>
              <a:ext cx="750142" cy="6384221"/>
            </a:xfrm>
            <a:prstGeom prst="bentConnector3">
              <a:avLst>
                <a:gd name="adj1" fmla="val 220204"/>
              </a:avLst>
            </a:prstGeom>
            <a:ln w="38100">
              <a:solidFill>
                <a:srgbClr val="3037F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647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86</Words>
  <Application>Microsoft Macintosh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Song, Lei</dc:creator>
  <cp:lastModifiedBy>Song, Lei</cp:lastModifiedBy>
  <cp:revision>3</cp:revision>
  <dcterms:created xsi:type="dcterms:W3CDTF">2022-10-02T20:16:38Z</dcterms:created>
  <dcterms:modified xsi:type="dcterms:W3CDTF">2022-10-03T01:04:37Z</dcterms:modified>
</cp:coreProperties>
</file>