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Kaushan Script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KaushanScrip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caa1abcc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caa1abcc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aa1abcc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caa1abc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7d10804a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7d10804a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7d10804a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7d10804a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7d10804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7d10804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7d10804a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7d10804a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7d10804a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7d10804a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7d10804a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7d10804a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7d10804a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7d10804a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7d10804a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7d10804a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7d10804a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7d10804a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caa1abc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caa1abc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://www.poop21.ninj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poop21.ninja" TargetMode="External"/><Relationship Id="rId4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290275" y="446200"/>
            <a:ext cx="49623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Poop Ninjas</a:t>
            </a:r>
            <a:endParaRPr>
              <a:solidFill>
                <a:srgbClr val="FFFFFF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1875" y="4428425"/>
            <a:ext cx="31149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By: Group 19</a:t>
            </a:r>
            <a:endParaRPr>
              <a:solidFill>
                <a:srgbClr val="FFFFFF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5775" y="3917550"/>
            <a:ext cx="32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3F3F3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440425" y="54875"/>
            <a:ext cx="256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     Lyndon-John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 Lemmers</a:t>
            </a:r>
            <a:br>
              <a:rPr b="1" lang="en">
                <a:latin typeface="Oswald"/>
                <a:ea typeface="Oswald"/>
                <a:cs typeface="Oswald"/>
                <a:sym typeface="Oswald"/>
              </a:rPr>
            </a:br>
            <a:r>
              <a:rPr b="1" lang="en">
                <a:latin typeface="Oswald"/>
                <a:ea typeface="Oswald"/>
                <a:cs typeface="Oswald"/>
                <a:sym typeface="Oswald"/>
              </a:rPr>
              <a:t>	Jeremy Chan</a:t>
            </a:r>
            <a:br>
              <a:rPr b="1" lang="en">
                <a:latin typeface="Oswald"/>
                <a:ea typeface="Oswald"/>
                <a:cs typeface="Oswald"/>
                <a:sym typeface="Oswald"/>
              </a:rPr>
            </a:br>
            <a:r>
              <a:rPr b="1" lang="en">
                <a:latin typeface="Oswald"/>
                <a:ea typeface="Oswald"/>
                <a:cs typeface="Oswald"/>
                <a:sym typeface="Oswald"/>
              </a:rPr>
              <a:t>  Samantha Perez</a:t>
            </a:r>
            <a:br>
              <a:rPr b="1" lang="en">
                <a:latin typeface="Oswald"/>
                <a:ea typeface="Oswald"/>
                <a:cs typeface="Oswald"/>
                <a:sym typeface="Oswald"/>
              </a:rPr>
            </a:br>
            <a:r>
              <a:rPr b="1" lang="en">
                <a:latin typeface="Oswald"/>
                <a:ea typeface="Oswald"/>
                <a:cs typeface="Oswald"/>
                <a:sym typeface="Oswald"/>
              </a:rPr>
              <a:t>      Andrew Tsai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 	Giampiero Giovingo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Website Demo</a:t>
            </a:r>
            <a:endParaRPr b="1" u="sng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074" y="1317862"/>
            <a:ext cx="3159851" cy="29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3114550" y="3479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www.poop21.ninja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Conclusion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our team had a great time working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www.poop21.ninja</a:t>
            </a:r>
            <a:r>
              <a:rPr lang="en"/>
              <a:t> and despite the hardships, we all did our part and enjoyed our time working with </a:t>
            </a:r>
            <a:r>
              <a:rPr lang="en"/>
              <a:t>each other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838" y="1912200"/>
            <a:ext cx="2924324" cy="29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Questions</a:t>
            </a:r>
            <a:endParaRPr b="1" u="sng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975" y="1133912"/>
            <a:ext cx="3102075" cy="31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Team Members</a:t>
            </a:r>
            <a:endParaRPr b="1" u="sng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29350"/>
            <a:ext cx="413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Perez: Front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Andrew Tsai: Front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Jeremy Chan: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Giampiero Giovingo: API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Lyndon-John Lemmers: Database/PM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625" y="1329350"/>
            <a:ext cx="4389000" cy="230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4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Technology Used</a:t>
            </a:r>
            <a:endParaRPr b="1" u="sng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817850"/>
            <a:ext cx="4860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Digital</a:t>
            </a:r>
            <a:r>
              <a:rPr lang="en" sz="1600"/>
              <a:t> Ocean (Hosting site for LAMP server)</a:t>
            </a:r>
            <a:endParaRPr sz="1600"/>
          </a:p>
          <a:p>
            <a:pPr indent="-330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Bootstrap/JS/JQuery (Front end)</a:t>
            </a:r>
            <a:endParaRPr sz="1600"/>
          </a:p>
          <a:p>
            <a:pPr indent="-330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MySQL (Database)</a:t>
            </a:r>
            <a:endParaRPr sz="1600"/>
          </a:p>
          <a:p>
            <a:pPr indent="-330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PHP (Scripting language for API)</a:t>
            </a:r>
            <a:endParaRPr sz="1600"/>
          </a:p>
          <a:p>
            <a:pPr indent="-330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Name.com for Domain name</a:t>
            </a:r>
            <a:endParaRPr sz="1600"/>
          </a:p>
          <a:p>
            <a:pPr indent="-330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ARC and SwaggerHub for API</a:t>
            </a:r>
            <a:endParaRPr sz="1600"/>
          </a:p>
          <a:p>
            <a:pPr indent="-330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Github</a:t>
            </a:r>
            <a:endParaRPr sz="1600"/>
          </a:p>
          <a:p>
            <a:pPr indent="-330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Discord for Communication</a:t>
            </a:r>
            <a:endParaRPr sz="1600"/>
          </a:p>
          <a:p>
            <a:pPr indent="-3302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FontAwesome for Icons</a:t>
            </a:r>
            <a:endParaRPr sz="16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625" y="1577013"/>
            <a:ext cx="3684226" cy="19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Things that went well</a:t>
            </a:r>
            <a:endParaRPr b="1" u="sng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72750"/>
            <a:ext cx="63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Database was easy to set up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all worked together pretty well, everyone did their part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Setting up the API to the database went smoothly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Making API endpoints was easy to learn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Front end: Bootstrap learning curve was not too bad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275" y="1744675"/>
            <a:ext cx="1803025" cy="16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Things that did not end up well</a:t>
            </a:r>
            <a:endParaRPr b="1" u="sng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642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A bunch of small mistakes i.e typos and variable casing</a:t>
            </a:r>
            <a:endParaRPr sz="64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Firefox gave us issues with the background images not being the correct size and not signing in correctly</a:t>
            </a:r>
            <a:endParaRPr sz="64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Javascript redirects were tricky to deal with</a:t>
            </a:r>
            <a:endParaRPr sz="64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Frontend had many problems with the search table</a:t>
            </a:r>
            <a:endParaRPr sz="64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Small bugs that took forever to fix</a:t>
            </a:r>
            <a:endParaRPr sz="64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SwaggerHub showed inconsistencies between members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475" y="1744674"/>
            <a:ext cx="1820825" cy="16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2787525" y="120275"/>
            <a:ext cx="331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FFFFFF"/>
                </a:solidFill>
              </a:rPr>
              <a:t>Use Case Diagram</a:t>
            </a:r>
            <a:endParaRPr b="1" sz="2500" u="sng">
              <a:solidFill>
                <a:srgbClr val="FFFFFF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738" y="689675"/>
            <a:ext cx="5036518" cy="414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20" y="0"/>
            <a:ext cx="683916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043800" y="-141500"/>
            <a:ext cx="3056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/>
              <a:t>Gantt Diagram</a:t>
            </a:r>
            <a:endParaRPr b="1" sz="25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5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ERD Diagram</a:t>
            </a:r>
            <a:endParaRPr b="1" u="sng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017725"/>
            <a:ext cx="63436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SwaggerHub Demo</a:t>
            </a:r>
            <a:endParaRPr b="1" u="sng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63" y="1144525"/>
            <a:ext cx="5749274" cy="3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