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02B2-E8C8-4735-9D16-9BB69881A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D774D-38E4-4E72-BB12-CC2256B77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3FE20-EDCD-45C4-B05C-2CC1524B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8777-64E7-486E-A7AB-BCA156930D9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BBE63-D9B1-46B7-B019-87BE6410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CFB2-E68C-429A-9A00-31377070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FBB-2090-4F4F-832D-E18CEC30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9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7370-D6B2-4E0D-948D-2587685A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4F8E9-91FE-491E-ABD0-5763A03B0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3AAF1-0C48-4CC8-B6B6-7EFF8AC4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8777-64E7-486E-A7AB-BCA156930D9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3E7E-18B1-4B09-8360-DF12ED60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1694B-0E94-4B52-B51D-D231E169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FBB-2090-4F4F-832D-E18CEC30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4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8F6A6-8F1F-4190-86B5-329E3DEE4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97682-0516-4D6D-9231-3618ACE85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E2EC4-9DD9-471A-B2E7-5A6CC865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8777-64E7-486E-A7AB-BCA156930D9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7C7F-5033-4BDF-BC20-B40F376E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4B5E-F590-4D8B-9C2E-0424430B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FBB-2090-4F4F-832D-E18CEC30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8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E0BD-7320-4265-9E31-1870AC9C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29A8-F43D-4FC9-A330-A8925F75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DD57-3B54-46E9-825B-0004C3D8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8777-64E7-486E-A7AB-BCA156930D9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5577-B3F9-4AD5-926D-E69AB3DD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8EDE-188A-4ED8-A8FE-7D77A477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FBB-2090-4F4F-832D-E18CEC30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329F-18CD-41AA-9138-16FCD04E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CDC6B-47D4-4ABD-B1B8-B3434CA44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8AA1-9B41-40AB-9670-1834203E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8777-64E7-486E-A7AB-BCA156930D9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2D90C-D3CB-47BF-8A0F-F8D7AEA9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4F90-757A-45F7-9FAC-9C12725C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FBB-2090-4F4F-832D-E18CEC30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1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E346-958D-41FE-AD42-3F6FF58A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4BC7-C36E-49AE-B605-6246923BC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3D259-133D-44AF-A29F-89507A7ED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BF24-1F5B-40E2-B620-CEA0A89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8777-64E7-486E-A7AB-BCA156930D9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D813F-5C9C-4305-85CD-FB6D64FF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4E60B-DAB0-46F6-87B7-32C4F7A6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FBB-2090-4F4F-832D-E18CEC30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D64C-E313-4A73-A6EC-9E8F900C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7F4C5-94C9-4BA9-8BA6-28D1531DF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0B243-C7A0-478F-8017-1B963A18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6FF99-2748-434E-989A-52BF3E5A2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03CF7-3130-4163-A00E-F9C1C98E3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9E7F1-5504-421E-9A10-40854FE7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8777-64E7-486E-A7AB-BCA156930D9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209B1-EDBE-42F1-8304-648ED8BF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5A23A-9CC0-4E36-9C30-7093262E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FBB-2090-4F4F-832D-E18CEC30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0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FBCE-F6A2-4546-9FD6-19715169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F8692-E18B-473B-8372-DA1B9634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8777-64E7-486E-A7AB-BCA156930D9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366C2-21F0-45A8-90DE-2F334615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02882-E3FC-4390-9601-5A089176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FBB-2090-4F4F-832D-E18CEC30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4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DCEB5-28E6-4E96-90D8-0FC7FC4D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8777-64E7-486E-A7AB-BCA156930D9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B9A6E-17CE-4A99-ADC7-C70F1924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8FBB0-EA6A-4E01-AE99-01C844E0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FBB-2090-4F4F-832D-E18CEC30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8DD1-B07D-4BB5-8255-3C7FBBE0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C06F-F922-48EB-8A8F-A68EAAF8F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8508E-95BE-4DAD-A129-B7574187B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46C06-1FCB-4EDE-AB12-21AC9D60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8777-64E7-486E-A7AB-BCA156930D9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EB4B0-AFFE-450F-99AD-65616CC8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7E610-B63B-4F17-972B-9CDBC6F7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FBB-2090-4F4F-832D-E18CEC30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2C22-6328-4A5F-BFF6-B7AB5240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939E8-1A95-4954-8BAE-3BF24957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631F-5E96-4E91-894D-642A8D729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5C73-2BB6-46CA-AFC7-3CB7BC2D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8777-64E7-486E-A7AB-BCA156930D9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E7263-AC82-43FD-978E-80CD1C29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D14FF-F296-4764-B81C-02EAD3C4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FBB-2090-4F4F-832D-E18CEC30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FFBB2-4F8B-476C-A0A2-5ED5F0EC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3C9FF-AC31-462A-A4A4-A568A9953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7E71D-6500-49E2-A23E-18CC1C17C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C8777-64E7-486E-A7AB-BCA156930D9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E2C3-A753-4B52-A869-04C07E3EF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57A9A-38EB-400E-A621-B15725308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09FBB-2090-4F4F-832D-E18CEC30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5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2F10-8F07-4CCC-9B0C-8EF5A526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1: </a:t>
            </a:r>
            <a:r>
              <a:rPr lang="en-US" dirty="0" err="1"/>
              <a:t>Hubbles</a:t>
            </a:r>
            <a:r>
              <a:rPr lang="en-US" dirty="0"/>
              <a:t> Law</a:t>
            </a:r>
            <a:br>
              <a:rPr lang="en-US" dirty="0"/>
            </a:br>
            <a:r>
              <a:rPr lang="en-US" sz="2400" dirty="0"/>
              <a:t>Larry Li, Nicholas </a:t>
            </a:r>
            <a:r>
              <a:rPr lang="en-US" sz="2400" dirty="0" err="1"/>
              <a:t>Luber</a:t>
            </a:r>
            <a:r>
              <a:rPr lang="en-US" sz="2400" dirty="0"/>
              <a:t>, Isaac Bautista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B36E-DE55-49CB-8564-156966FA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546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Type </a:t>
            </a:r>
            <a:r>
              <a:rPr lang="en-US" dirty="0" err="1"/>
              <a:t>Ia</a:t>
            </a:r>
            <a:r>
              <a:rPr lang="en-US" dirty="0"/>
              <a:t> supernovae provide a standardized way to measure distances by redshift.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Plotting the velocity vs distance of distant objects seems to reveal a relationship between the two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can find a best fit line, we can use the gradient to calculate the </a:t>
            </a:r>
            <a:r>
              <a:rPr lang="en-US" dirty="0">
                <a:solidFill>
                  <a:srgbClr val="FF0000"/>
                </a:solidFill>
              </a:rPr>
              <a:t>age of the universe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ECA7E83-93C7-4F96-A116-A18933DCE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977127"/>
              </p:ext>
            </p:extLst>
          </p:nvPr>
        </p:nvGraphicFramePr>
        <p:xfrm>
          <a:off x="6659863" y="1825625"/>
          <a:ext cx="5435558" cy="362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crobat Document" r:id="rId3" imgW="4114776" imgH="2743200" progId="AcroExch.Document.DC">
                  <p:embed/>
                </p:oleObj>
              </mc:Choice>
              <mc:Fallback>
                <p:oleObj name="Acrobat Document" r:id="rId3" imgW="4114776" imgH="2743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9863" y="1825625"/>
                        <a:ext cx="5435558" cy="362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93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6A8B5ED-723C-4A43-A591-B5D7BC0B1689}"/>
              </a:ext>
            </a:extLst>
          </p:cNvPr>
          <p:cNvSpPr txBox="1"/>
          <p:nvPr/>
        </p:nvSpPr>
        <p:spPr>
          <a:xfrm>
            <a:off x="510540" y="633640"/>
            <a:ext cx="587790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We then used </a:t>
            </a:r>
            <a:r>
              <a:rPr lang="en-US" sz="3000" dirty="0" err="1"/>
              <a:t>numpy.polyfit</a:t>
            </a:r>
            <a:r>
              <a:rPr lang="en-US" sz="3000" dirty="0"/>
              <a:t> with weighting and output the covariance matrix</a:t>
            </a:r>
          </a:p>
          <a:p>
            <a:endParaRPr lang="en-US" sz="3000" dirty="0"/>
          </a:p>
          <a:p>
            <a:r>
              <a:rPr lang="en-US" sz="3000" dirty="0"/>
              <a:t>The coefficients from the weighted </a:t>
            </a:r>
            <a:r>
              <a:rPr lang="en-US" sz="3000" dirty="0" err="1"/>
              <a:t>polyfit</a:t>
            </a:r>
            <a:r>
              <a:rPr lang="en-US" sz="3000" dirty="0"/>
              <a:t> model give us the weighted coefficients and errors in the diagonal of the covariance matrix</a:t>
            </a:r>
          </a:p>
          <a:p>
            <a:endParaRPr lang="en-US" sz="3000" dirty="0"/>
          </a:p>
          <a:p>
            <a:r>
              <a:rPr lang="en-US" sz="3000" dirty="0"/>
              <a:t>We then use the best-fitting gradient to calculate the age of the universe</a:t>
            </a:r>
          </a:p>
          <a:p>
            <a:endParaRPr lang="en-US" sz="3000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5CAD1D4-210C-4E11-A159-F4B44CBC8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088572"/>
              </p:ext>
            </p:extLst>
          </p:nvPr>
        </p:nvGraphicFramePr>
        <p:xfrm>
          <a:off x="6160787" y="1589159"/>
          <a:ext cx="6031213" cy="4020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Acrobat Document" r:id="rId3" imgW="4114776" imgH="2743200" progId="AcroExch.Document.DC">
                  <p:embed/>
                </p:oleObj>
              </mc:Choice>
              <mc:Fallback>
                <p:oleObj name="Acrobat Document" r:id="rId3" imgW="4114776" imgH="2743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87" y="1589159"/>
                        <a:ext cx="6031213" cy="4020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95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FAB7797-638A-4772-B443-B6770676C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756373"/>
              </p:ext>
            </p:extLst>
          </p:nvPr>
        </p:nvGraphicFramePr>
        <p:xfrm>
          <a:off x="5574507" y="1133772"/>
          <a:ext cx="6617493" cy="441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Acrobat Document" r:id="rId3" imgW="4114776" imgH="2743200" progId="AcroExch.Document.DC">
                  <p:embed/>
                </p:oleObj>
              </mc:Choice>
              <mc:Fallback>
                <p:oleObj name="Acrobat Document" r:id="rId3" imgW="4114776" imgH="2743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4507" y="1133772"/>
                        <a:ext cx="6617493" cy="441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6B7618-9659-482C-BE01-28AB19DCD2B6}"/>
              </a:ext>
            </a:extLst>
          </p:cNvPr>
          <p:cNvSpPr txBox="1"/>
          <p:nvPr/>
        </p:nvSpPr>
        <p:spPr>
          <a:xfrm>
            <a:off x="388620" y="985113"/>
            <a:ext cx="51858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best-fit gradient was found to be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15.30 +/- 0.33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Mpc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/km/s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3000" dirty="0"/>
          </a:p>
          <a:p>
            <a:r>
              <a:rPr lang="en-US" sz="3000" dirty="0"/>
              <a:t>We calculated the age of the universe to be 14.97 +/- 0.32 billion years.</a:t>
            </a:r>
          </a:p>
          <a:p>
            <a:endParaRPr lang="en-US" sz="3000" dirty="0"/>
          </a:p>
          <a:p>
            <a:r>
              <a:rPr lang="en-US" sz="3000" dirty="0"/>
              <a:t>A larger data set and testing </a:t>
            </a:r>
            <a:r>
              <a:rPr lang="en-US" sz="3000" dirty="0" err="1"/>
              <a:t>polyfit</a:t>
            </a:r>
            <a:r>
              <a:rPr lang="en-US" sz="3000" dirty="0"/>
              <a:t> models of other degrees could possibly improve results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E5463C-7BE3-48DD-B472-B68D707CF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" y="3339604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324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147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Adobe Acrobat Document</vt:lpstr>
      <vt:lpstr>Lab 1: Hubbles Law Larry Li, Nicholas Luber, Isaac Bautista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Isaac Bautista</dc:creator>
  <cp:lastModifiedBy>Isaac Bautista</cp:lastModifiedBy>
  <cp:revision>10</cp:revision>
  <dcterms:created xsi:type="dcterms:W3CDTF">2017-10-02T07:24:23Z</dcterms:created>
  <dcterms:modified xsi:type="dcterms:W3CDTF">2017-10-02T19:06:44Z</dcterms:modified>
</cp:coreProperties>
</file>