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7" roundtripDataSignature="AMtx7mjA/6EzRB1ldBAUkOnFIpNX/Muv2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4" name="Google Shape;84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1" name="Google Shape;91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"/>
          <p:cNvSpPr txBox="1"/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4"/>
          <p:cNvSpPr txBox="1"/>
          <p:nvPr>
            <p:ph idx="1" type="subTitle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4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4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7" name="Google Shape;17;p4"/>
          <p:cNvSpPr txBox="1"/>
          <p:nvPr/>
        </p:nvSpPr>
        <p:spPr>
          <a:xfrm>
            <a:off x="4038600" y="207963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SOLELY FOR PURPOSES OF FORAGE WORK EXPERIENCE</a:t>
            </a:r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3"/>
          <p:cNvSpPr txBox="1"/>
          <p:nvPr>
            <p:ph idx="1" type="body"/>
          </p:nvPr>
        </p:nvSpPr>
        <p:spPr>
          <a:xfrm rot="5400000">
            <a:off x="3920400" y="-1256575"/>
            <a:ext cx="4351200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3" name="Google Shape;73;p13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3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4"/>
          <p:cNvSpPr txBox="1"/>
          <p:nvPr>
            <p:ph type="title"/>
          </p:nvPr>
        </p:nvSpPr>
        <p:spPr>
          <a:xfrm rot="5400000">
            <a:off x="7133400" y="1956625"/>
            <a:ext cx="5811900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4"/>
          <p:cNvSpPr txBox="1"/>
          <p:nvPr>
            <p:ph idx="1" type="body"/>
          </p:nvPr>
        </p:nvSpPr>
        <p:spPr>
          <a:xfrm rot="5400000">
            <a:off x="1799400" y="-596075"/>
            <a:ext cx="5811900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9" name="Google Shape;79;p14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4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" name="Google Shape;21;p5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4" name="Google Shape;24;p5"/>
          <p:cNvSpPr txBox="1"/>
          <p:nvPr/>
        </p:nvSpPr>
        <p:spPr>
          <a:xfrm>
            <a:off x="4038600" y="-17255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SOLELY FOR PURPOSES OF FORAGE WORK EXPERIENCE</a:t>
            </a:r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" type="body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8" name="Google Shape;28;p6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7"/>
          <p:cNvSpPr txBox="1"/>
          <p:nvPr>
            <p:ph idx="2" type="body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7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7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title"/>
          </p:nvPr>
        </p:nvSpPr>
        <p:spPr>
          <a:xfrm>
            <a:off x="839788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8"/>
          <p:cNvSpPr txBox="1"/>
          <p:nvPr>
            <p:ph idx="1" type="body"/>
          </p:nvPr>
        </p:nvSpPr>
        <p:spPr>
          <a:xfrm>
            <a:off x="839788" y="1681163"/>
            <a:ext cx="51579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8"/>
          <p:cNvSpPr txBox="1"/>
          <p:nvPr>
            <p:ph idx="2" type="body"/>
          </p:nvPr>
        </p:nvSpPr>
        <p:spPr>
          <a:xfrm>
            <a:off x="839788" y="2505075"/>
            <a:ext cx="5157900" cy="3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8"/>
          <p:cNvSpPr txBox="1"/>
          <p:nvPr>
            <p:ph idx="3" type="body"/>
          </p:nvPr>
        </p:nvSpPr>
        <p:spPr>
          <a:xfrm>
            <a:off x="6172200" y="1681163"/>
            <a:ext cx="51831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8"/>
          <p:cNvSpPr txBox="1"/>
          <p:nvPr>
            <p:ph idx="4" type="body"/>
          </p:nvPr>
        </p:nvSpPr>
        <p:spPr>
          <a:xfrm>
            <a:off x="6172200" y="2505075"/>
            <a:ext cx="5183100" cy="3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8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8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9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0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/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9" name="Google Shape;59;p11"/>
          <p:cNvSpPr txBox="1"/>
          <p:nvPr>
            <p:ph idx="2" type="body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0" name="Google Shape;60;p11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1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2"/>
          <p:cNvSpPr txBox="1"/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2"/>
          <p:cNvSpPr/>
          <p:nvPr>
            <p:ph idx="2" type="pic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</p:sp>
      <p:sp>
        <p:nvSpPr>
          <p:cNvPr id="66" name="Google Shape;66;p12"/>
          <p:cNvSpPr txBox="1"/>
          <p:nvPr>
            <p:ph idx="1" type="body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7" name="Google Shape;67;p12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2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3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3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3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"/>
          <p:cNvSpPr txBox="1"/>
          <p:nvPr>
            <p:ph type="ctrTitle"/>
          </p:nvPr>
        </p:nvSpPr>
        <p:spPr>
          <a:xfrm>
            <a:off x="6335125" y="2241375"/>
            <a:ext cx="5642700" cy="1469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GB"/>
              <a:t>Skytrax Review Summary</a:t>
            </a:r>
            <a:endParaRPr/>
          </a:p>
        </p:txBody>
      </p:sp>
      <p:sp>
        <p:nvSpPr>
          <p:cNvPr id="87" name="Google Shape;87;p1"/>
          <p:cNvSpPr txBox="1"/>
          <p:nvPr>
            <p:ph idx="1" type="subTitle"/>
          </p:nvPr>
        </p:nvSpPr>
        <p:spPr>
          <a:xfrm>
            <a:off x="6670675" y="3882400"/>
            <a:ext cx="4971600" cy="10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GB"/>
              <a:t>Comments and ratings included in verified reviews</a:t>
            </a:r>
            <a:endParaRPr/>
          </a:p>
        </p:txBody>
      </p:sp>
      <p:pic>
        <p:nvPicPr>
          <p:cNvPr id="88" name="Google Shape;88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3874" y="785199"/>
            <a:ext cx="5704250" cy="56582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General Comments regarding experiences</a:t>
            </a:r>
            <a:endParaRPr/>
          </a:p>
        </p:txBody>
      </p:sp>
      <p:sp>
        <p:nvSpPr>
          <p:cNvPr id="94" name="Google Shape;94;p2"/>
          <p:cNvSpPr txBox="1"/>
          <p:nvPr>
            <p:ph idx="1" type="body"/>
          </p:nvPr>
        </p:nvSpPr>
        <p:spPr>
          <a:xfrm>
            <a:off x="7413800" y="1690700"/>
            <a:ext cx="4467600" cy="48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Mixed reports regarding flight punctuality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Exceptional cabin crew service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Dissatisfaction with wifi, ground service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Should cater for more in-flight amenities 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London Heathrow as common stop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Would passengers recommend British Airways? </a:t>
            </a:r>
            <a:endParaRPr sz="2000"/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GB" sz="2000"/>
              <a:t>Yes: 406</a:t>
            </a:r>
            <a:endParaRPr sz="2000"/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GB" sz="2000"/>
              <a:t>No: 769</a:t>
            </a:r>
            <a:endParaRPr sz="2000"/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GB" sz="2000"/>
              <a:t>General sense of dissatisfaction </a:t>
            </a:r>
            <a:endParaRPr sz="2000"/>
          </a:p>
        </p:txBody>
      </p:sp>
      <p:pic>
        <p:nvPicPr>
          <p:cNvPr id="95" name="Google Shape;95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950" y="2306303"/>
            <a:ext cx="7241852" cy="3943424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2"/>
          <p:cNvSpPr txBox="1"/>
          <p:nvPr/>
        </p:nvSpPr>
        <p:spPr>
          <a:xfrm>
            <a:off x="597275" y="1690700"/>
            <a:ext cx="6143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Top words mentioned in reviews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2022-12-06T11:13:27Z</dcterms:created>
  <dc:creator>Susan Robinson</dc:creator>
</cp:coreProperties>
</file>