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itjg/r42u4LBVD6Iz19F+ILfe4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038600" y="20796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4038600" y="-1725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4294967295" type="title"/>
          </p:nvPr>
        </p:nvSpPr>
        <p:spPr>
          <a:xfrm>
            <a:off x="838200" y="1533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Predictive Modeling for Customer Booking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104300" y="2859125"/>
            <a:ext cx="998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most impactful features and evaluating predictive model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1380"/>
          <a:stretch/>
        </p:blipFill>
        <p:spPr>
          <a:xfrm>
            <a:off x="152400" y="242750"/>
            <a:ext cx="7850876" cy="64628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7904875" y="1011475"/>
            <a:ext cx="38994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5 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features considered: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days between travel and book date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 of flight departure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 of time spent at destination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passengers travelling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</cp:coreProperties>
</file>