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Raleway"/>
      <p:regular r:id="rId53"/>
      <p:bold r:id="rId54"/>
      <p:italic r:id="rId55"/>
      <p:boldItalic r:id="rId56"/>
    </p:embeddedFont>
    <p:embeddedFont>
      <p:font typeface="Lato"/>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Lato-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aleway-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aleway-italic.fntdata"/><Relationship Id="rId10" Type="http://schemas.openxmlformats.org/officeDocument/2006/relationships/slide" Target="slides/slide5.xml"/><Relationship Id="rId54" Type="http://schemas.openxmlformats.org/officeDocument/2006/relationships/font" Target="fonts/Raleway-bold.fntdata"/><Relationship Id="rId13" Type="http://schemas.openxmlformats.org/officeDocument/2006/relationships/slide" Target="slides/slide8.xml"/><Relationship Id="rId57" Type="http://schemas.openxmlformats.org/officeDocument/2006/relationships/font" Target="fonts/Lato-regular.fntdata"/><Relationship Id="rId12" Type="http://schemas.openxmlformats.org/officeDocument/2006/relationships/slide" Target="slides/slide7.xml"/><Relationship Id="rId56" Type="http://schemas.openxmlformats.org/officeDocument/2006/relationships/font" Target="fonts/Raleway-boldItalic.fntdata"/><Relationship Id="rId15" Type="http://schemas.openxmlformats.org/officeDocument/2006/relationships/slide" Target="slides/slide10.xml"/><Relationship Id="rId59" Type="http://schemas.openxmlformats.org/officeDocument/2006/relationships/font" Target="fonts/Lato-italic.fntdata"/><Relationship Id="rId14" Type="http://schemas.openxmlformats.org/officeDocument/2006/relationships/slide" Target="slides/slide9.xml"/><Relationship Id="rId58"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43b65f8f6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43b65f8f6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relative distance property direct affect the soundness error and the </a:t>
            </a:r>
            <a:r>
              <a:rPr lang="en"/>
              <a:t>efficiency</a:t>
            </a:r>
            <a:r>
              <a:rPr lang="en"/>
              <a:t> of the construction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need to use very special encoding functions to get linear time and the best concrete efficiency. Some systems also use Reed–Solomon codes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43b65f8f64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43b65f8f64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testing phase proves that the committed message is encoded properly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48c0520eea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48c0520eea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rPr>
              <a:t> the evaluation phase helps to prove that the polynomial evaluation is correct.</a:t>
            </a:r>
            <a:endParaRPr sz="120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143d414e75d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143d414e75d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143d414e75d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143d414e75d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structure is similar, especially when we look at this part of </a:t>
            </a:r>
            <a:r>
              <a:rPr lang="en"/>
              <a:t>the</a:t>
            </a:r>
            <a:r>
              <a:rPr lang="en"/>
              <a:t> protocol. It’s exactly the protocol when t=2</a:t>
            </a:r>
            <a:endParaRPr/>
          </a:p>
          <a:p>
            <a:pPr indent="0" lvl="0" marL="0" rtl="0" algn="l">
              <a:spcBef>
                <a:spcPts val="0"/>
              </a:spcBef>
              <a:spcAft>
                <a:spcPts val="0"/>
              </a:spcAft>
              <a:buNone/>
            </a:pPr>
            <a:r>
              <a:rPr lang="en"/>
              <a:t>We just add one more round before that, and reduce the dimension. Just like a recursive algorithm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9" name="Shape 1519"/>
        <p:cNvGrpSpPr/>
        <p:nvPr/>
      </p:nvGrpSpPr>
      <p:grpSpPr>
        <a:xfrm>
          <a:off x="0" y="0"/>
          <a:ext cx="0" cy="0"/>
          <a:chOff x="0" y="0"/>
          <a:chExt cx="0" cy="0"/>
        </a:xfrm>
      </p:grpSpPr>
      <p:sp>
        <p:nvSpPr>
          <p:cNvPr id="1520" name="Google Shape;1520;g148c0520eea_0_1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1" name="Google Shape;1521;g148c0520eea_0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structure is similar, especially when we look at this part of the protocol. It’s exactly the protocol when t=2</a:t>
            </a:r>
            <a:endParaRPr/>
          </a:p>
          <a:p>
            <a:pPr indent="0" lvl="0" marL="0" rtl="0" algn="l">
              <a:spcBef>
                <a:spcPts val="0"/>
              </a:spcBef>
              <a:spcAft>
                <a:spcPts val="0"/>
              </a:spcAft>
              <a:buNone/>
            </a:pPr>
            <a:r>
              <a:rPr lang="en"/>
              <a:t>We just add one more round before that, and reduce the dimension. Just like a recursive algorithm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2" name="Shape 1942"/>
        <p:cNvGrpSpPr/>
        <p:nvPr/>
      </p:nvGrpSpPr>
      <p:grpSpPr>
        <a:xfrm>
          <a:off x="0" y="0"/>
          <a:ext cx="0" cy="0"/>
          <a:chOff x="0" y="0"/>
          <a:chExt cx="0" cy="0"/>
        </a:xfrm>
      </p:grpSpPr>
      <p:sp>
        <p:nvSpPr>
          <p:cNvPr id="1943" name="Google Shape;1943;g190cfbfa5cf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4" name="Google Shape;1944;g190cfbfa5cf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structure is similar, especially when we look at this part of the protocol. It’s exactly the protocol when t=2</a:t>
            </a:r>
            <a:endParaRPr/>
          </a:p>
          <a:p>
            <a:pPr indent="0" lvl="0" marL="0" rtl="0" algn="l">
              <a:spcBef>
                <a:spcPts val="0"/>
              </a:spcBef>
              <a:spcAft>
                <a:spcPts val="0"/>
              </a:spcAft>
              <a:buNone/>
            </a:pPr>
            <a:r>
              <a:rPr lang="en"/>
              <a:t>We just add one more round before that, and reduce the dimension. Just like a recursive algorithm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4" name="Shape 2364"/>
        <p:cNvGrpSpPr/>
        <p:nvPr/>
      </p:nvGrpSpPr>
      <p:grpSpPr>
        <a:xfrm>
          <a:off x="0" y="0"/>
          <a:ext cx="0" cy="0"/>
          <a:chOff x="0" y="0"/>
          <a:chExt cx="0" cy="0"/>
        </a:xfrm>
      </p:grpSpPr>
      <p:sp>
        <p:nvSpPr>
          <p:cNvPr id="2365" name="Google Shape;2365;g148c0520eea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6" name="Google Shape;2366;g148c0520eea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structure is similar, especially when we look at this part of the protocol. It’s exactly the protocol when t=2</a:t>
            </a:r>
            <a:endParaRPr/>
          </a:p>
          <a:p>
            <a:pPr indent="0" lvl="0" marL="0" rtl="0" algn="l">
              <a:spcBef>
                <a:spcPts val="0"/>
              </a:spcBef>
              <a:spcAft>
                <a:spcPts val="0"/>
              </a:spcAft>
              <a:buNone/>
            </a:pPr>
            <a:r>
              <a:rPr lang="en"/>
              <a:t>We just add one more round before that, and reduce the dimension. Just like a recursive algorithm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5" name="Shape 2785"/>
        <p:cNvGrpSpPr/>
        <p:nvPr/>
      </p:nvGrpSpPr>
      <p:grpSpPr>
        <a:xfrm>
          <a:off x="0" y="0"/>
          <a:ext cx="0" cy="0"/>
          <a:chOff x="0" y="0"/>
          <a:chExt cx="0" cy="0"/>
        </a:xfrm>
      </p:grpSpPr>
      <p:sp>
        <p:nvSpPr>
          <p:cNvPr id="2786" name="Google Shape;2786;g143da0166c1_0_1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7" name="Google Shape;2787;g143da0166c1_0_1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soundness error is larger than 1 for t = 3 and 4, </a:t>
            </a:r>
            <a:endParaRPr/>
          </a:p>
          <a:p>
            <a:pPr indent="0" lvl="0" marL="0" rtl="0" algn="l">
              <a:spcBef>
                <a:spcPts val="0"/>
              </a:spcBef>
              <a:spcAft>
                <a:spcPts val="0"/>
              </a:spcAft>
              <a:buNone/>
            </a:pPr>
            <a:r>
              <a:rPr lang="en"/>
              <a:t>They are actually unusable for this reason. </a:t>
            </a:r>
            <a:endParaRPr/>
          </a:p>
          <a:p>
            <a:pPr indent="0" lvl="0" marL="0" rtl="0" algn="l">
              <a:spcBef>
                <a:spcPts val="0"/>
              </a:spcBef>
              <a:spcAft>
                <a:spcPts val="0"/>
              </a:spcAft>
              <a:buNone/>
            </a:pPr>
            <a:r>
              <a:rPr lang="en"/>
              <a:t>So one of my conclusion is: high dimension polynomial commitment scheme is not worth using unless we can improve the relative distance of these linear code in the constructions, </a:t>
            </a:r>
            <a:endParaRPr/>
          </a:p>
          <a:p>
            <a:pPr indent="0" lvl="0" marL="0" rtl="0" algn="l">
              <a:spcBef>
                <a:spcPts val="0"/>
              </a:spcBef>
              <a:spcAft>
                <a:spcPts val="0"/>
              </a:spcAft>
              <a:buNone/>
            </a:pPr>
            <a:r>
              <a:rPr lang="en"/>
              <a:t>And </a:t>
            </a:r>
            <a:r>
              <a:rPr lang="en"/>
              <a:t>improving relative distance seems to be a</a:t>
            </a:r>
            <a:r>
              <a:rPr lang="en"/>
              <a:t> difficult task.</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2" name="Shape 2792"/>
        <p:cNvGrpSpPr/>
        <p:nvPr/>
      </p:nvGrpSpPr>
      <p:grpSpPr>
        <a:xfrm>
          <a:off x="0" y="0"/>
          <a:ext cx="0" cy="0"/>
          <a:chOff x="0" y="0"/>
          <a:chExt cx="0" cy="0"/>
        </a:xfrm>
      </p:grpSpPr>
      <p:sp>
        <p:nvSpPr>
          <p:cNvPr id="2793" name="Google Shape;2793;g14ee6d4db5b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4" name="Google Shape;2794;g14ee6d4db5b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9913985b0c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9913985b0c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Brakedown constructs a new linear-time code and uses it in a low-dimensional polynomial commitment construction.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First goal of project: Brakedown has an efficient implementation. BCG20 (higher dimension) does not. I want to Implement these high dimensional polynomial commitment scheme and see whether they are concretely efficient.</a:t>
            </a:r>
            <a:endParaRPr/>
          </a:p>
          <a:p>
            <a:pPr indent="0" lvl="0" marL="0" rtl="0" algn="l">
              <a:spcBef>
                <a:spcPts val="0"/>
              </a:spcBef>
              <a:spcAft>
                <a:spcPts val="0"/>
              </a:spcAft>
              <a:buClr>
                <a:schemeClr val="dk1"/>
              </a:buClr>
              <a:buSzPts val="1100"/>
              <a:buFont typeface="Arial"/>
              <a:buNone/>
            </a:pPr>
            <a:r>
              <a:rPr lang="en"/>
              <a:t>Second goal of project: Brakedown is NOT ZK. I want to Investigate two different versions of ZK to find out which one is best.</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9" name="Shape 2799"/>
        <p:cNvGrpSpPr/>
        <p:nvPr/>
      </p:nvGrpSpPr>
      <p:grpSpPr>
        <a:xfrm>
          <a:off x="0" y="0"/>
          <a:ext cx="0" cy="0"/>
          <a:chOff x="0" y="0"/>
          <a:chExt cx="0" cy="0"/>
        </a:xfrm>
      </p:grpSpPr>
      <p:sp>
        <p:nvSpPr>
          <p:cNvPr id="2800" name="Google Shape;2800;g148c0520eea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1" name="Google Shape;2801;g148c0520eea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6" name="Shape 2806"/>
        <p:cNvGrpSpPr/>
        <p:nvPr/>
      </p:nvGrpSpPr>
      <p:grpSpPr>
        <a:xfrm>
          <a:off x="0" y="0"/>
          <a:ext cx="0" cy="0"/>
          <a:chOff x="0" y="0"/>
          <a:chExt cx="0" cy="0"/>
        </a:xfrm>
      </p:grpSpPr>
      <p:sp>
        <p:nvSpPr>
          <p:cNvPr id="2807" name="Google Shape;2807;g14ee6d4db5b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8" name="Google Shape;2808;g14ee6d4db5b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Brakedown constructs a new linear-time code and uses it in a low-dimensional polynomial commitment construction.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goal of project: Brakedown has an efficient implementation. BCG20 (higher dimension) does not. I want to Implement these high dimensional polynomial commitment scheme and see whether they are concretely efficient.</a:t>
            </a:r>
            <a:endParaRPr/>
          </a:p>
          <a:p>
            <a:pPr indent="0" lvl="0" marL="0" rtl="0" algn="l">
              <a:spcBef>
                <a:spcPts val="0"/>
              </a:spcBef>
              <a:spcAft>
                <a:spcPts val="0"/>
              </a:spcAft>
              <a:buNone/>
            </a:pPr>
            <a:r>
              <a:rPr lang="en"/>
              <a:t>Second goal of project: Brakedown is NOT ZK. I want to Investigate two different versions of ZK to find out which one is best.</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3" name="Shape 2813"/>
        <p:cNvGrpSpPr/>
        <p:nvPr/>
      </p:nvGrpSpPr>
      <p:grpSpPr>
        <a:xfrm>
          <a:off x="0" y="0"/>
          <a:ext cx="0" cy="0"/>
          <a:chOff x="0" y="0"/>
          <a:chExt cx="0" cy="0"/>
        </a:xfrm>
      </p:grpSpPr>
      <p:sp>
        <p:nvSpPr>
          <p:cNvPr id="2814" name="Google Shape;2814;g14ee6d4db5b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5" name="Google Shape;2815;g14ee6d4db5b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paper DI14, the author presents an idea to transform a linear code to a zero knowledge linear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want to investigate the efficiency of this general transformation when applied to the specific Brakedown code to make it zero knowledge.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3" name="Shape 2833"/>
        <p:cNvGrpSpPr/>
        <p:nvPr/>
      </p:nvGrpSpPr>
      <p:grpSpPr>
        <a:xfrm>
          <a:off x="0" y="0"/>
          <a:ext cx="0" cy="0"/>
          <a:chOff x="0" y="0"/>
          <a:chExt cx="0" cy="0"/>
        </a:xfrm>
      </p:grpSpPr>
      <p:sp>
        <p:nvSpPr>
          <p:cNvPr id="2834" name="Google Shape;2834;g14ee6d4db5b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5" name="Google Shape;2835;g14ee6d4db5b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5" name="Shape 2855"/>
        <p:cNvGrpSpPr/>
        <p:nvPr/>
      </p:nvGrpSpPr>
      <p:grpSpPr>
        <a:xfrm>
          <a:off x="0" y="0"/>
          <a:ext cx="0" cy="0"/>
          <a:chOff x="0" y="0"/>
          <a:chExt cx="0" cy="0"/>
        </a:xfrm>
      </p:grpSpPr>
      <p:sp>
        <p:nvSpPr>
          <p:cNvPr id="2856" name="Google Shape;2856;g14ee6d4db5b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7" name="Google Shape;2857;g14ee6d4db5b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8" name="Shape 2878"/>
        <p:cNvGrpSpPr/>
        <p:nvPr/>
      </p:nvGrpSpPr>
      <p:grpSpPr>
        <a:xfrm>
          <a:off x="0" y="0"/>
          <a:ext cx="0" cy="0"/>
          <a:chOff x="0" y="0"/>
          <a:chExt cx="0" cy="0"/>
        </a:xfrm>
      </p:grpSpPr>
      <p:sp>
        <p:nvSpPr>
          <p:cNvPr id="2879" name="Google Shape;2879;g14ee6d4db5b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0" name="Google Shape;2880;g14ee6d4db5b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2" name="Shape 2902"/>
        <p:cNvGrpSpPr/>
        <p:nvPr/>
      </p:nvGrpSpPr>
      <p:grpSpPr>
        <a:xfrm>
          <a:off x="0" y="0"/>
          <a:ext cx="0" cy="0"/>
          <a:chOff x="0" y="0"/>
          <a:chExt cx="0" cy="0"/>
        </a:xfrm>
      </p:grpSpPr>
      <p:sp>
        <p:nvSpPr>
          <p:cNvPr id="2903" name="Google Shape;2903;g14ee6d4db5b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4" name="Google Shape;2904;g14ee6d4db5b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3" name="Shape 2923"/>
        <p:cNvGrpSpPr/>
        <p:nvPr/>
      </p:nvGrpSpPr>
      <p:grpSpPr>
        <a:xfrm>
          <a:off x="0" y="0"/>
          <a:ext cx="0" cy="0"/>
          <a:chOff x="0" y="0"/>
          <a:chExt cx="0" cy="0"/>
        </a:xfrm>
      </p:grpSpPr>
      <p:sp>
        <p:nvSpPr>
          <p:cNvPr id="2924" name="Google Shape;2924;g14ee6d4db5b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5" name="Google Shape;2925;g14ee6d4db5b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2" name="Shape 2932"/>
        <p:cNvGrpSpPr/>
        <p:nvPr/>
      </p:nvGrpSpPr>
      <p:grpSpPr>
        <a:xfrm>
          <a:off x="0" y="0"/>
          <a:ext cx="0" cy="0"/>
          <a:chOff x="0" y="0"/>
          <a:chExt cx="0" cy="0"/>
        </a:xfrm>
      </p:grpSpPr>
      <p:sp>
        <p:nvSpPr>
          <p:cNvPr id="2933" name="Google Shape;2933;g14ee6d4db5b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4" name="Google Shape;2934;g14ee6d4db5b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5" name="Shape 2955"/>
        <p:cNvGrpSpPr/>
        <p:nvPr/>
      </p:nvGrpSpPr>
      <p:grpSpPr>
        <a:xfrm>
          <a:off x="0" y="0"/>
          <a:ext cx="0" cy="0"/>
          <a:chOff x="0" y="0"/>
          <a:chExt cx="0" cy="0"/>
        </a:xfrm>
      </p:grpSpPr>
      <p:sp>
        <p:nvSpPr>
          <p:cNvPr id="2956" name="Google Shape;2956;g14ee6d4db5b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7" name="Google Shape;2957;g14ee6d4db5b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4ee6d4db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4ee6d4db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2" name="Shape 2962"/>
        <p:cNvGrpSpPr/>
        <p:nvPr/>
      </p:nvGrpSpPr>
      <p:grpSpPr>
        <a:xfrm>
          <a:off x="0" y="0"/>
          <a:ext cx="0" cy="0"/>
          <a:chOff x="0" y="0"/>
          <a:chExt cx="0" cy="0"/>
        </a:xfrm>
      </p:grpSpPr>
      <p:sp>
        <p:nvSpPr>
          <p:cNvPr id="2963" name="Google Shape;2963;g14ee6d4db5b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4" name="Google Shape;2964;g14ee6d4db5b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ideally we would like the degree to be small; </a:t>
            </a:r>
            <a:endParaRPr/>
          </a:p>
          <a:p>
            <a:pPr indent="0" lvl="0" marL="0" rtl="0" algn="l">
              <a:spcBef>
                <a:spcPts val="0"/>
              </a:spcBef>
              <a:spcAft>
                <a:spcPts val="0"/>
              </a:spcAft>
              <a:buNone/>
            </a:pPr>
            <a:r>
              <a:rPr lang="en"/>
              <a:t>the degree of the graph is directly related to the prover time.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0" name="Shape 2970"/>
        <p:cNvGrpSpPr/>
        <p:nvPr/>
      </p:nvGrpSpPr>
      <p:grpSpPr>
        <a:xfrm>
          <a:off x="0" y="0"/>
          <a:ext cx="0" cy="0"/>
          <a:chOff x="0" y="0"/>
          <a:chExt cx="0" cy="0"/>
        </a:xfrm>
      </p:grpSpPr>
      <p:sp>
        <p:nvSpPr>
          <p:cNvPr id="2971" name="Google Shape;2971;g14ee6d4db5b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2" name="Google Shape;2972;g14ee6d4db5b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7" name="Shape 2977"/>
        <p:cNvGrpSpPr/>
        <p:nvPr/>
      </p:nvGrpSpPr>
      <p:grpSpPr>
        <a:xfrm>
          <a:off x="0" y="0"/>
          <a:ext cx="0" cy="0"/>
          <a:chOff x="0" y="0"/>
          <a:chExt cx="0" cy="0"/>
        </a:xfrm>
      </p:grpSpPr>
      <p:sp>
        <p:nvSpPr>
          <p:cNvPr id="2978" name="Google Shape;2978;g14ee6d4db5b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9" name="Google Shape;2979;g14ee6d4db5b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6" name="Shape 2986"/>
        <p:cNvGrpSpPr/>
        <p:nvPr/>
      </p:nvGrpSpPr>
      <p:grpSpPr>
        <a:xfrm>
          <a:off x="0" y="0"/>
          <a:ext cx="0" cy="0"/>
          <a:chOff x="0" y="0"/>
          <a:chExt cx="0" cy="0"/>
        </a:xfrm>
      </p:grpSpPr>
      <p:sp>
        <p:nvSpPr>
          <p:cNvPr id="2987" name="Google Shape;2987;g143da0166c1_0_6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8" name="Google Shape;2988;g143da0166c1_0_6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5" name="Shape 2995"/>
        <p:cNvGrpSpPr/>
        <p:nvPr/>
      </p:nvGrpSpPr>
      <p:grpSpPr>
        <a:xfrm>
          <a:off x="0" y="0"/>
          <a:ext cx="0" cy="0"/>
          <a:chOff x="0" y="0"/>
          <a:chExt cx="0" cy="0"/>
        </a:xfrm>
      </p:grpSpPr>
      <p:sp>
        <p:nvSpPr>
          <p:cNvPr id="2996" name="Google Shape;2996;g14ee6d4db5b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7" name="Google Shape;2997;g14ee6d4db5b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2" name="Shape 3002"/>
        <p:cNvGrpSpPr/>
        <p:nvPr/>
      </p:nvGrpSpPr>
      <p:grpSpPr>
        <a:xfrm>
          <a:off x="0" y="0"/>
          <a:ext cx="0" cy="0"/>
          <a:chOff x="0" y="0"/>
          <a:chExt cx="0" cy="0"/>
        </a:xfrm>
      </p:grpSpPr>
      <p:sp>
        <p:nvSpPr>
          <p:cNvPr id="3003" name="Google Shape;3003;g148e10ffa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4" name="Google Shape;3004;g148e10ffa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structure is similar, especially when we look at this part of the protocol. It’s exactly the protocol when t=2</a:t>
            </a:r>
            <a:endParaRPr/>
          </a:p>
          <a:p>
            <a:pPr indent="0" lvl="0" marL="0" rtl="0" algn="l">
              <a:spcBef>
                <a:spcPts val="0"/>
              </a:spcBef>
              <a:spcAft>
                <a:spcPts val="0"/>
              </a:spcAft>
              <a:buNone/>
            </a:pPr>
            <a:r>
              <a:rPr lang="en"/>
              <a:t>We just add one more round before that, and reduce the dimension. Just like a recursive algorithm</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3" name="Shape 3423"/>
        <p:cNvGrpSpPr/>
        <p:nvPr/>
      </p:nvGrpSpPr>
      <p:grpSpPr>
        <a:xfrm>
          <a:off x="0" y="0"/>
          <a:ext cx="0" cy="0"/>
          <a:chOff x="0" y="0"/>
          <a:chExt cx="0" cy="0"/>
        </a:xfrm>
      </p:grpSpPr>
      <p:sp>
        <p:nvSpPr>
          <p:cNvPr id="3424" name="Google Shape;3424;g143da0166c1_0_3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5" name="Google Shape;3425;g143da0166c1_0_3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0" name="Shape 4350"/>
        <p:cNvGrpSpPr/>
        <p:nvPr/>
      </p:nvGrpSpPr>
      <p:grpSpPr>
        <a:xfrm>
          <a:off x="0" y="0"/>
          <a:ext cx="0" cy="0"/>
          <a:chOff x="0" y="0"/>
          <a:chExt cx="0" cy="0"/>
        </a:xfrm>
      </p:grpSpPr>
      <p:sp>
        <p:nvSpPr>
          <p:cNvPr id="4351" name="Google Shape;4351;g144ae4a1eb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2" name="Google Shape;4352;g144ae4a1eb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looking at one of them, it looks completely random</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8" name="Shape 5278"/>
        <p:cNvGrpSpPr/>
        <p:nvPr/>
      </p:nvGrpSpPr>
      <p:grpSpPr>
        <a:xfrm>
          <a:off x="0" y="0"/>
          <a:ext cx="0" cy="0"/>
          <a:chOff x="0" y="0"/>
          <a:chExt cx="0" cy="0"/>
        </a:xfrm>
      </p:grpSpPr>
      <p:sp>
        <p:nvSpPr>
          <p:cNvPr id="5279" name="Google Shape;5279;g1998bf51d3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0" name="Google Shape;5280;g1998bf51d3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7" name="Shape 6207"/>
        <p:cNvGrpSpPr/>
        <p:nvPr/>
      </p:nvGrpSpPr>
      <p:grpSpPr>
        <a:xfrm>
          <a:off x="0" y="0"/>
          <a:ext cx="0" cy="0"/>
          <a:chOff x="0" y="0"/>
          <a:chExt cx="0" cy="0"/>
        </a:xfrm>
      </p:grpSpPr>
      <p:sp>
        <p:nvSpPr>
          <p:cNvPr id="6208" name="Google Shape;6208;g14ee6d4db5b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9" name="Google Shape;6209;g14ee6d4db5b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4ee6d4db5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4ee6d4db5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Poentital to improve efficiency</a:t>
            </a:r>
            <a:endParaRPr/>
          </a:p>
          <a:p>
            <a:pPr indent="0" lvl="0" marL="0" rtl="0" algn="l">
              <a:spcBef>
                <a:spcPts val="0"/>
              </a:spcBef>
              <a:spcAft>
                <a:spcPts val="0"/>
              </a:spcAft>
              <a:buNone/>
            </a:pPr>
            <a:r>
              <a:rPr lang="en"/>
              <a:t>Flexibility</a:t>
            </a:r>
            <a:endParaRPr/>
          </a:p>
          <a:p>
            <a:pPr indent="0" lvl="0" marL="0" rtl="0" algn="l">
              <a:spcBef>
                <a:spcPts val="0"/>
              </a:spcBef>
              <a:spcAft>
                <a:spcPts val="0"/>
              </a:spcAft>
              <a:buNone/>
            </a:pPr>
            <a:r>
              <a:rPr lang="en"/>
              <a:t>Prover time</a:t>
            </a:r>
            <a:endParaRPr/>
          </a:p>
          <a:p>
            <a:pPr indent="0" lvl="0" marL="0" rtl="0" algn="l">
              <a:spcBef>
                <a:spcPts val="0"/>
              </a:spcBef>
              <a:spcAft>
                <a:spcPts val="0"/>
              </a:spcAft>
              <a:buNone/>
            </a:pPr>
            <a:r>
              <a:rPr lang="en"/>
              <a:t>Verifier time</a:t>
            </a:r>
            <a:endParaRPr/>
          </a:p>
          <a:p>
            <a:pPr indent="0" lvl="0" marL="0" rtl="0" algn="l">
              <a:spcBef>
                <a:spcPts val="0"/>
              </a:spcBef>
              <a:spcAft>
                <a:spcPts val="0"/>
              </a:spcAft>
              <a:buNone/>
            </a:pPr>
            <a:r>
              <a:rPr lang="en"/>
              <a:t>Proof size</a:t>
            </a:r>
            <a:endParaRPr/>
          </a:p>
          <a:p>
            <a:pPr indent="0" lvl="0" marL="0" rtl="0" algn="l">
              <a:spcBef>
                <a:spcPts val="0"/>
              </a:spcBef>
              <a:spcAft>
                <a:spcPts val="0"/>
              </a:spcAft>
              <a:buNone/>
            </a:pPr>
            <a:r>
              <a:rPr lang="en"/>
              <a:t>soundness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7" name="Shape 6237"/>
        <p:cNvGrpSpPr/>
        <p:nvPr/>
      </p:nvGrpSpPr>
      <p:grpSpPr>
        <a:xfrm>
          <a:off x="0" y="0"/>
          <a:ext cx="0" cy="0"/>
          <a:chOff x="0" y="0"/>
          <a:chExt cx="0" cy="0"/>
        </a:xfrm>
      </p:grpSpPr>
      <p:sp>
        <p:nvSpPr>
          <p:cNvPr id="6238" name="Google Shape;6238;g14ee6d4db5b_0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9" name="Google Shape;6239;g14ee6d4db5b_0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0" name="Shape 6270"/>
        <p:cNvGrpSpPr/>
        <p:nvPr/>
      </p:nvGrpSpPr>
      <p:grpSpPr>
        <a:xfrm>
          <a:off x="0" y="0"/>
          <a:ext cx="0" cy="0"/>
          <a:chOff x="0" y="0"/>
          <a:chExt cx="0" cy="0"/>
        </a:xfrm>
      </p:grpSpPr>
      <p:sp>
        <p:nvSpPr>
          <p:cNvPr id="6271" name="Google Shape;6271;g14ee6d4db5b_0_1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2" name="Google Shape;6272;g14ee6d4db5b_0_1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7" name="Shape 6277"/>
        <p:cNvGrpSpPr/>
        <p:nvPr/>
      </p:nvGrpSpPr>
      <p:grpSpPr>
        <a:xfrm>
          <a:off x="0" y="0"/>
          <a:ext cx="0" cy="0"/>
          <a:chOff x="0" y="0"/>
          <a:chExt cx="0" cy="0"/>
        </a:xfrm>
      </p:grpSpPr>
      <p:sp>
        <p:nvSpPr>
          <p:cNvPr id="6278" name="Google Shape;6278;g14ee6d4db5b_0_1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9" name="Google Shape;6279;g14ee6d4db5b_0_1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4" name="Shape 6284"/>
        <p:cNvGrpSpPr/>
        <p:nvPr/>
      </p:nvGrpSpPr>
      <p:grpSpPr>
        <a:xfrm>
          <a:off x="0" y="0"/>
          <a:ext cx="0" cy="0"/>
          <a:chOff x="0" y="0"/>
          <a:chExt cx="0" cy="0"/>
        </a:xfrm>
      </p:grpSpPr>
      <p:sp>
        <p:nvSpPr>
          <p:cNvPr id="6285" name="Google Shape;6285;g144ae4a1eb4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6" name="Google Shape;6286;g144ae4a1eb4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3" name="Shape 6293"/>
        <p:cNvGrpSpPr/>
        <p:nvPr/>
      </p:nvGrpSpPr>
      <p:grpSpPr>
        <a:xfrm>
          <a:off x="0" y="0"/>
          <a:ext cx="0" cy="0"/>
          <a:chOff x="0" y="0"/>
          <a:chExt cx="0" cy="0"/>
        </a:xfrm>
      </p:grpSpPr>
      <p:sp>
        <p:nvSpPr>
          <p:cNvPr id="6294" name="Google Shape;6294;g148c0520eea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5" name="Google Shape;6295;g148c0520eea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a:t>
            </a:r>
            <a:r>
              <a:rPr lang="en"/>
              <a:t> conclusions, what I learned from it? Future research direction?</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0" name="Shape 6300"/>
        <p:cNvGrpSpPr/>
        <p:nvPr/>
      </p:nvGrpSpPr>
      <p:grpSpPr>
        <a:xfrm>
          <a:off x="0" y="0"/>
          <a:ext cx="0" cy="0"/>
          <a:chOff x="0" y="0"/>
          <a:chExt cx="0" cy="0"/>
        </a:xfrm>
      </p:grpSpPr>
      <p:sp>
        <p:nvSpPr>
          <p:cNvPr id="6301" name="Google Shape;6301;g148c0520eea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2" name="Google Shape;6302;g148c0520eea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7" name="Shape 6307"/>
        <p:cNvGrpSpPr/>
        <p:nvPr/>
      </p:nvGrpSpPr>
      <p:grpSpPr>
        <a:xfrm>
          <a:off x="0" y="0"/>
          <a:ext cx="0" cy="0"/>
          <a:chOff x="0" y="0"/>
          <a:chExt cx="0" cy="0"/>
        </a:xfrm>
      </p:grpSpPr>
      <p:sp>
        <p:nvSpPr>
          <p:cNvPr id="6308" name="Google Shape;6308;g14ee6d4db5b_0_1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9" name="Google Shape;6309;g14ee6d4db5b_0_1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4" name="Shape 6314"/>
        <p:cNvGrpSpPr/>
        <p:nvPr/>
      </p:nvGrpSpPr>
      <p:grpSpPr>
        <a:xfrm>
          <a:off x="0" y="0"/>
          <a:ext cx="0" cy="0"/>
          <a:chOff x="0" y="0"/>
          <a:chExt cx="0" cy="0"/>
        </a:xfrm>
      </p:grpSpPr>
      <p:sp>
        <p:nvSpPr>
          <p:cNvPr id="6315" name="Google Shape;6315;g143da0166c1_0_6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6" name="Google Shape;6316;g143da0166c1_0_6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4ee6d4db5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4ee6d4db5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4ee6d4db5b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4ee6d4db5b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4ee6d4db5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4ee6d4db5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4ee6d4db5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4ee6d4db5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4ee6d4db5b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4ee6d4db5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595959"/>
                </a:solidFill>
                <a:latin typeface="Lato"/>
                <a:ea typeface="Lato"/>
                <a:cs typeface="Lato"/>
                <a:sym typeface="Lato"/>
              </a:rPr>
              <a:t>It affects soundness error.</a:t>
            </a:r>
            <a:endParaRPr sz="1700">
              <a:solidFill>
                <a:srgbClr val="595959"/>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6.png"/><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Linear-Time Zero-Knowledge Arguments in Practice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idx="1" type="body"/>
          </p:nvPr>
        </p:nvSpPr>
        <p:spPr>
          <a:xfrm>
            <a:off x="729450" y="2078875"/>
            <a:ext cx="22389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Commitment Phase</a:t>
            </a:r>
            <a:r>
              <a:rPr lang="en" sz="1400"/>
              <a:t>:</a:t>
            </a:r>
            <a:endParaRPr sz="1400"/>
          </a:p>
          <a:p>
            <a:pPr indent="0" lvl="0" marL="0" rtl="0" algn="l">
              <a:spcBef>
                <a:spcPts val="1200"/>
              </a:spcBef>
              <a:spcAft>
                <a:spcPts val="1200"/>
              </a:spcAft>
              <a:buNone/>
            </a:pPr>
            <a:r>
              <a:t/>
            </a:r>
            <a:endParaRPr/>
          </a:p>
        </p:txBody>
      </p:sp>
      <p:sp>
        <p:nvSpPr>
          <p:cNvPr id="182" name="Google Shape;182;p22"/>
          <p:cNvSpPr txBox="1"/>
          <p:nvPr>
            <p:ph type="title"/>
          </p:nvPr>
        </p:nvSpPr>
        <p:spPr>
          <a:xfrm>
            <a:off x="729450" y="1318650"/>
            <a:ext cx="8028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2-dimensional Polynomial Commitment in Brakedown</a:t>
            </a:r>
            <a:endParaRPr/>
          </a:p>
        </p:txBody>
      </p:sp>
      <p:sp>
        <p:nvSpPr>
          <p:cNvPr id="183" name="Google Shape;183;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184" name="Google Shape;184;p22"/>
          <p:cNvGrpSpPr/>
          <p:nvPr/>
        </p:nvGrpSpPr>
        <p:grpSpPr>
          <a:xfrm>
            <a:off x="4590775" y="2402400"/>
            <a:ext cx="1971156" cy="1866825"/>
            <a:chOff x="3523975" y="2402400"/>
            <a:chExt cx="1971156" cy="1866825"/>
          </a:xfrm>
        </p:grpSpPr>
        <p:sp>
          <p:nvSpPr>
            <p:cNvPr id="185" name="Google Shape;185;p22"/>
            <p:cNvSpPr/>
            <p:nvPr/>
          </p:nvSpPr>
          <p:spPr>
            <a:xfrm>
              <a:off x="3933428" y="284585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a:off x="4063236" y="284585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a:off x="4193044" y="284585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a:off x="4322853" y="284585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a:off x="4452661" y="284585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4582469" y="284585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a:off x="4712278" y="284585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a:off x="4842086" y="284585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3933428" y="2975667"/>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4063236" y="2975667"/>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a:off x="4193044" y="2975667"/>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a:off x="4322853" y="2975667"/>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a:off x="4452661" y="2975667"/>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a:off x="4582469" y="2975667"/>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4712278" y="2975667"/>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a:off x="4842086" y="2975667"/>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3933428" y="3105475"/>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a:off x="4063236" y="3105475"/>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4193044" y="3105475"/>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4322853" y="3105475"/>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4452661" y="3105475"/>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p:nvPr/>
          </p:nvSpPr>
          <p:spPr>
            <a:xfrm>
              <a:off x="4582469" y="3105475"/>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a:off x="4712278" y="3105475"/>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p:nvPr/>
          </p:nvSpPr>
          <p:spPr>
            <a:xfrm>
              <a:off x="4842086" y="3105475"/>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
            <p:cNvSpPr/>
            <p:nvPr/>
          </p:nvSpPr>
          <p:spPr>
            <a:xfrm>
              <a:off x="3933428" y="3235283"/>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a:off x="4063236" y="3235283"/>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a:off x="4193044" y="3235283"/>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4322853" y="3235283"/>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4452661" y="3235283"/>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a:off x="4582469" y="3235283"/>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4712278" y="3235283"/>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a:off x="4842086" y="3235283"/>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a:off x="3933428" y="3365091"/>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a:off x="4063236" y="3365091"/>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4193044" y="3365091"/>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4322853" y="3365091"/>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4452661" y="3365091"/>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4582469" y="3365091"/>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a:off x="4712278" y="3365091"/>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a:off x="4842086" y="3365091"/>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a:off x="3933428" y="3494900"/>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4063236" y="3494900"/>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4193044" y="3494900"/>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4322853" y="3494900"/>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4452661" y="3494900"/>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4582469" y="3494900"/>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4712278" y="3494900"/>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4842086" y="3494900"/>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a:off x="3933428" y="362470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a:off x="4063236" y="362470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a:off x="4193044" y="362470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a:off x="4322853" y="362470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4452661" y="362470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4582469" y="362470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a:off x="4712278" y="362470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a:off x="4842086" y="362470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a:off x="3933428" y="3754516"/>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p:nvPr/>
          </p:nvSpPr>
          <p:spPr>
            <a:xfrm>
              <a:off x="4063236" y="3754516"/>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a:off x="4193044" y="3754516"/>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a:off x="4322853" y="3754516"/>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a:off x="4452661" y="3754516"/>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a:off x="4582469" y="3754516"/>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4712278" y="3754516"/>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p:cNvSpPr/>
            <p:nvPr/>
          </p:nvSpPr>
          <p:spPr>
            <a:xfrm>
              <a:off x="4842086" y="3754516"/>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p:cNvSpPr txBox="1"/>
            <p:nvPr/>
          </p:nvSpPr>
          <p:spPr>
            <a:xfrm>
              <a:off x="4565184" y="3884325"/>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r>
                <a:rPr b="1" baseline="30000" lang="en" sz="1300">
                  <a:latin typeface="Lato"/>
                  <a:ea typeface="Lato"/>
                  <a:cs typeface="Lato"/>
                  <a:sym typeface="Lato"/>
                </a:rPr>
                <a:t>’</a:t>
              </a:r>
              <a:endParaRPr b="1" baseline="30000" sz="1300">
                <a:latin typeface="Lato"/>
                <a:ea typeface="Lato"/>
                <a:cs typeface="Lato"/>
                <a:sym typeface="Lato"/>
              </a:endParaRPr>
            </a:p>
          </p:txBody>
        </p:sp>
        <p:sp>
          <p:nvSpPr>
            <p:cNvPr id="250" name="Google Shape;250;p22"/>
            <p:cNvSpPr/>
            <p:nvPr/>
          </p:nvSpPr>
          <p:spPr>
            <a:xfrm>
              <a:off x="3787975" y="2845850"/>
              <a:ext cx="60600" cy="1038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txBox="1"/>
            <p:nvPr/>
          </p:nvSpPr>
          <p:spPr>
            <a:xfrm>
              <a:off x="3523975" y="317944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endParaRPr baseline="-25000" sz="1000">
                <a:latin typeface="Lato"/>
                <a:ea typeface="Lato"/>
                <a:cs typeface="Lato"/>
                <a:sym typeface="Lato"/>
              </a:endParaRPr>
            </a:p>
          </p:txBody>
        </p:sp>
        <p:sp>
          <p:nvSpPr>
            <p:cNvPr id="252" name="Google Shape;252;p22"/>
            <p:cNvSpPr/>
            <p:nvPr/>
          </p:nvSpPr>
          <p:spPr>
            <a:xfrm rot="5400000">
              <a:off x="4679281" y="1956275"/>
              <a:ext cx="69900" cy="15618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txBox="1"/>
            <p:nvPr/>
          </p:nvSpPr>
          <p:spPr>
            <a:xfrm>
              <a:off x="4563907" y="2402400"/>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N</a:t>
              </a:r>
              <a:endParaRPr baseline="-25000" sz="1000">
                <a:latin typeface="Lato"/>
                <a:ea typeface="Lato"/>
                <a:cs typeface="Lato"/>
                <a:sym typeface="Lato"/>
              </a:endParaRPr>
            </a:p>
          </p:txBody>
        </p:sp>
        <p:sp>
          <p:nvSpPr>
            <p:cNvPr id="254" name="Google Shape;254;p22"/>
            <p:cNvSpPr/>
            <p:nvPr/>
          </p:nvSpPr>
          <p:spPr>
            <a:xfrm>
              <a:off x="4971886" y="284587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a:off x="5101694" y="284587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a:off x="5231503" y="284587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p:nvPr/>
          </p:nvSpPr>
          <p:spPr>
            <a:xfrm>
              <a:off x="5361311" y="284587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p:nvPr/>
          </p:nvSpPr>
          <p:spPr>
            <a:xfrm>
              <a:off x="4971886" y="297567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p:nvPr/>
          </p:nvSpPr>
          <p:spPr>
            <a:xfrm>
              <a:off x="5101694" y="297567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p:nvPr/>
          </p:nvSpPr>
          <p:spPr>
            <a:xfrm>
              <a:off x="5231503" y="297567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p:nvPr/>
          </p:nvSpPr>
          <p:spPr>
            <a:xfrm>
              <a:off x="5361311" y="297567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2"/>
            <p:cNvSpPr/>
            <p:nvPr/>
          </p:nvSpPr>
          <p:spPr>
            <a:xfrm>
              <a:off x="4971886" y="310548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a:off x="5101694" y="310548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5231503" y="310548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a:off x="5361311" y="310548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p:nvPr/>
          </p:nvSpPr>
          <p:spPr>
            <a:xfrm>
              <a:off x="4971886" y="323529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
            <p:cNvSpPr/>
            <p:nvPr/>
          </p:nvSpPr>
          <p:spPr>
            <a:xfrm>
              <a:off x="5101694" y="323529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2"/>
            <p:cNvSpPr/>
            <p:nvPr/>
          </p:nvSpPr>
          <p:spPr>
            <a:xfrm>
              <a:off x="5231503" y="323529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2"/>
            <p:cNvSpPr/>
            <p:nvPr/>
          </p:nvSpPr>
          <p:spPr>
            <a:xfrm>
              <a:off x="5361311" y="323529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
            <p:cNvSpPr/>
            <p:nvPr/>
          </p:nvSpPr>
          <p:spPr>
            <a:xfrm>
              <a:off x="4971886" y="3365104"/>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2"/>
            <p:cNvSpPr/>
            <p:nvPr/>
          </p:nvSpPr>
          <p:spPr>
            <a:xfrm>
              <a:off x="5101694" y="3365104"/>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2"/>
            <p:cNvSpPr/>
            <p:nvPr/>
          </p:nvSpPr>
          <p:spPr>
            <a:xfrm>
              <a:off x="5231503" y="3365104"/>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2"/>
            <p:cNvSpPr/>
            <p:nvPr/>
          </p:nvSpPr>
          <p:spPr>
            <a:xfrm>
              <a:off x="5361311" y="3365104"/>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2"/>
            <p:cNvSpPr/>
            <p:nvPr/>
          </p:nvSpPr>
          <p:spPr>
            <a:xfrm>
              <a:off x="4971886" y="3494912"/>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2"/>
            <p:cNvSpPr/>
            <p:nvPr/>
          </p:nvSpPr>
          <p:spPr>
            <a:xfrm>
              <a:off x="5101694" y="3494912"/>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
            <p:cNvSpPr/>
            <p:nvPr/>
          </p:nvSpPr>
          <p:spPr>
            <a:xfrm>
              <a:off x="5231503" y="3494912"/>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2"/>
            <p:cNvSpPr/>
            <p:nvPr/>
          </p:nvSpPr>
          <p:spPr>
            <a:xfrm>
              <a:off x="5361311" y="3494912"/>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
            <p:cNvSpPr/>
            <p:nvPr/>
          </p:nvSpPr>
          <p:spPr>
            <a:xfrm>
              <a:off x="4971886" y="362472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2"/>
            <p:cNvSpPr/>
            <p:nvPr/>
          </p:nvSpPr>
          <p:spPr>
            <a:xfrm>
              <a:off x="5101694" y="362472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2"/>
            <p:cNvSpPr/>
            <p:nvPr/>
          </p:nvSpPr>
          <p:spPr>
            <a:xfrm>
              <a:off x="5231503" y="362472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2"/>
            <p:cNvSpPr/>
            <p:nvPr/>
          </p:nvSpPr>
          <p:spPr>
            <a:xfrm>
              <a:off x="5361311" y="362472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2"/>
            <p:cNvSpPr/>
            <p:nvPr/>
          </p:nvSpPr>
          <p:spPr>
            <a:xfrm>
              <a:off x="4971886" y="37545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2"/>
            <p:cNvSpPr/>
            <p:nvPr/>
          </p:nvSpPr>
          <p:spPr>
            <a:xfrm>
              <a:off x="5101694" y="37545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2"/>
            <p:cNvSpPr/>
            <p:nvPr/>
          </p:nvSpPr>
          <p:spPr>
            <a:xfrm>
              <a:off x="5231503" y="37545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
            <p:cNvSpPr/>
            <p:nvPr/>
          </p:nvSpPr>
          <p:spPr>
            <a:xfrm>
              <a:off x="5361311" y="37545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 name="Google Shape;286;p22"/>
          <p:cNvSpPr txBox="1"/>
          <p:nvPr/>
        </p:nvSpPr>
        <p:spPr>
          <a:xfrm>
            <a:off x="3674502" y="3027525"/>
            <a:ext cx="1182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Linear </a:t>
            </a:r>
            <a:r>
              <a:rPr lang="en" sz="1000">
                <a:latin typeface="Lato"/>
                <a:ea typeface="Lato"/>
                <a:cs typeface="Lato"/>
                <a:sym typeface="Lato"/>
              </a:rPr>
              <a:t>Encoding</a:t>
            </a:r>
            <a:endParaRPr sz="1000">
              <a:latin typeface="Lato"/>
              <a:ea typeface="Lato"/>
              <a:cs typeface="Lato"/>
              <a:sym typeface="Lato"/>
            </a:endParaRPr>
          </a:p>
        </p:txBody>
      </p:sp>
      <p:cxnSp>
        <p:nvCxnSpPr>
          <p:cNvPr id="287" name="Google Shape;287;p22"/>
          <p:cNvCxnSpPr/>
          <p:nvPr/>
        </p:nvCxnSpPr>
        <p:spPr>
          <a:xfrm>
            <a:off x="3968939" y="3366868"/>
            <a:ext cx="449700" cy="0"/>
          </a:xfrm>
          <a:prstGeom prst="straightConnector1">
            <a:avLst/>
          </a:prstGeom>
          <a:noFill/>
          <a:ln cap="flat" cmpd="sng" w="9525">
            <a:solidFill>
              <a:schemeClr val="dk2"/>
            </a:solidFill>
            <a:prstDash val="solid"/>
            <a:round/>
            <a:headEnd len="med" w="med" type="none"/>
            <a:tailEnd len="med" w="med" type="triangle"/>
          </a:ln>
        </p:spPr>
      </p:cxnSp>
      <p:sp>
        <p:nvSpPr>
          <p:cNvPr id="288" name="Google Shape;288;p22"/>
          <p:cNvSpPr txBox="1"/>
          <p:nvPr/>
        </p:nvSpPr>
        <p:spPr>
          <a:xfrm>
            <a:off x="6860700" y="2078875"/>
            <a:ext cx="223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IOP Model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Merkle Tree Commitment</a:t>
            </a:r>
            <a:endParaRPr>
              <a:latin typeface="Lato"/>
              <a:ea typeface="Lato"/>
              <a:cs typeface="Lato"/>
              <a:sym typeface="Lato"/>
            </a:endParaRPr>
          </a:p>
        </p:txBody>
      </p:sp>
      <p:sp>
        <p:nvSpPr>
          <p:cNvPr id="289" name="Google Shape;289;p22"/>
          <p:cNvSpPr txBox="1"/>
          <p:nvPr/>
        </p:nvSpPr>
        <p:spPr>
          <a:xfrm>
            <a:off x="283650" y="2627325"/>
            <a:ext cx="205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polynomial coefficients</a:t>
            </a:r>
            <a:endParaRPr>
              <a:latin typeface="Lato"/>
              <a:ea typeface="Lato"/>
              <a:cs typeface="Lato"/>
              <a:sym typeface="Lato"/>
            </a:endParaRPr>
          </a:p>
        </p:txBody>
      </p:sp>
      <p:grpSp>
        <p:nvGrpSpPr>
          <p:cNvPr id="290" name="Google Shape;290;p22"/>
          <p:cNvGrpSpPr/>
          <p:nvPr/>
        </p:nvGrpSpPr>
        <p:grpSpPr>
          <a:xfrm>
            <a:off x="2179200" y="2402400"/>
            <a:ext cx="1447988" cy="1820625"/>
            <a:chOff x="1417200" y="2402400"/>
            <a:chExt cx="1447988" cy="1820625"/>
          </a:xfrm>
        </p:grpSpPr>
        <p:grpSp>
          <p:nvGrpSpPr>
            <p:cNvPr id="291" name="Google Shape;291;p22"/>
            <p:cNvGrpSpPr/>
            <p:nvPr/>
          </p:nvGrpSpPr>
          <p:grpSpPr>
            <a:xfrm>
              <a:off x="1826653" y="2845858"/>
              <a:ext cx="1038467" cy="1038467"/>
              <a:chOff x="2265100" y="2485900"/>
              <a:chExt cx="1766400" cy="1766400"/>
            </a:xfrm>
          </p:grpSpPr>
          <p:sp>
            <p:nvSpPr>
              <p:cNvPr id="292" name="Google Shape;292;p22"/>
              <p:cNvSpPr/>
              <p:nvPr/>
            </p:nvSpPr>
            <p:spPr>
              <a:xfrm>
                <a:off x="2265100" y="24859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
              <p:cNvSpPr/>
              <p:nvPr/>
            </p:nvSpPr>
            <p:spPr>
              <a:xfrm>
                <a:off x="2485900" y="24859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2"/>
              <p:cNvSpPr/>
              <p:nvPr/>
            </p:nvSpPr>
            <p:spPr>
              <a:xfrm>
                <a:off x="2706700" y="24859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2"/>
              <p:cNvSpPr/>
              <p:nvPr/>
            </p:nvSpPr>
            <p:spPr>
              <a:xfrm>
                <a:off x="2927500" y="24859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
              <p:cNvSpPr/>
              <p:nvPr/>
            </p:nvSpPr>
            <p:spPr>
              <a:xfrm>
                <a:off x="3148300" y="24859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2"/>
              <p:cNvSpPr/>
              <p:nvPr/>
            </p:nvSpPr>
            <p:spPr>
              <a:xfrm>
                <a:off x="3369100" y="24859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p:nvPr/>
            </p:nvSpPr>
            <p:spPr>
              <a:xfrm>
                <a:off x="3589900" y="24859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2"/>
              <p:cNvSpPr/>
              <p:nvPr/>
            </p:nvSpPr>
            <p:spPr>
              <a:xfrm>
                <a:off x="3810700" y="24859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2"/>
              <p:cNvSpPr/>
              <p:nvPr/>
            </p:nvSpPr>
            <p:spPr>
              <a:xfrm>
                <a:off x="2265100" y="27067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2"/>
              <p:cNvSpPr/>
              <p:nvPr/>
            </p:nvSpPr>
            <p:spPr>
              <a:xfrm>
                <a:off x="2485900" y="27067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a:off x="2706700" y="27067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
              <p:cNvSpPr/>
              <p:nvPr/>
            </p:nvSpPr>
            <p:spPr>
              <a:xfrm>
                <a:off x="2927500" y="27067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2"/>
              <p:cNvSpPr/>
              <p:nvPr/>
            </p:nvSpPr>
            <p:spPr>
              <a:xfrm>
                <a:off x="3148300" y="27067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
              <p:cNvSpPr/>
              <p:nvPr/>
            </p:nvSpPr>
            <p:spPr>
              <a:xfrm>
                <a:off x="3369100" y="27067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
              <p:cNvSpPr/>
              <p:nvPr/>
            </p:nvSpPr>
            <p:spPr>
              <a:xfrm>
                <a:off x="3589900" y="27067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2"/>
              <p:cNvSpPr/>
              <p:nvPr/>
            </p:nvSpPr>
            <p:spPr>
              <a:xfrm>
                <a:off x="3810700" y="27067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
              <p:cNvSpPr/>
              <p:nvPr/>
            </p:nvSpPr>
            <p:spPr>
              <a:xfrm>
                <a:off x="2265100" y="29275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
              <p:cNvSpPr/>
              <p:nvPr/>
            </p:nvSpPr>
            <p:spPr>
              <a:xfrm>
                <a:off x="2485900" y="29275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2706700" y="29275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a:off x="2927500" y="29275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3148300" y="29275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3369100" y="29275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3589900" y="29275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3810700" y="29275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a:off x="2265100" y="31483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a:off x="2485900" y="31483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2706700" y="31483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2927500" y="31483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3148300" y="31483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2"/>
              <p:cNvSpPr/>
              <p:nvPr/>
            </p:nvSpPr>
            <p:spPr>
              <a:xfrm>
                <a:off x="3369100" y="31483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2"/>
              <p:cNvSpPr/>
              <p:nvPr/>
            </p:nvSpPr>
            <p:spPr>
              <a:xfrm>
                <a:off x="3589900" y="31483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a:off x="3810700" y="31483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p:nvPr/>
            </p:nvSpPr>
            <p:spPr>
              <a:xfrm>
                <a:off x="2265100" y="33691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
              <p:cNvSpPr/>
              <p:nvPr/>
            </p:nvSpPr>
            <p:spPr>
              <a:xfrm>
                <a:off x="2485900" y="3369100"/>
                <a:ext cx="220800" cy="220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a:off x="2706700" y="33691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a:off x="2927500" y="33691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a:off x="3148300" y="33691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
              <p:cNvSpPr/>
              <p:nvPr/>
            </p:nvSpPr>
            <p:spPr>
              <a:xfrm>
                <a:off x="3369100" y="33691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2"/>
              <p:cNvSpPr/>
              <p:nvPr/>
            </p:nvSpPr>
            <p:spPr>
              <a:xfrm>
                <a:off x="3589900" y="33691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2"/>
              <p:cNvSpPr/>
              <p:nvPr/>
            </p:nvSpPr>
            <p:spPr>
              <a:xfrm>
                <a:off x="3810700" y="33691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2"/>
              <p:cNvSpPr/>
              <p:nvPr/>
            </p:nvSpPr>
            <p:spPr>
              <a:xfrm>
                <a:off x="2265100" y="35899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a:off x="2485900" y="35899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a:off x="2706700" y="35899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a:off x="2927500" y="35899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2"/>
              <p:cNvSpPr/>
              <p:nvPr/>
            </p:nvSpPr>
            <p:spPr>
              <a:xfrm>
                <a:off x="3148300" y="35899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2"/>
              <p:cNvSpPr/>
              <p:nvPr/>
            </p:nvSpPr>
            <p:spPr>
              <a:xfrm>
                <a:off x="3369100" y="35899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2"/>
              <p:cNvSpPr/>
              <p:nvPr/>
            </p:nvSpPr>
            <p:spPr>
              <a:xfrm>
                <a:off x="3589900" y="35899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2"/>
              <p:cNvSpPr/>
              <p:nvPr/>
            </p:nvSpPr>
            <p:spPr>
              <a:xfrm>
                <a:off x="3810700" y="35899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2"/>
              <p:cNvSpPr/>
              <p:nvPr/>
            </p:nvSpPr>
            <p:spPr>
              <a:xfrm>
                <a:off x="2265100" y="38107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p:nvPr/>
            </p:nvSpPr>
            <p:spPr>
              <a:xfrm>
                <a:off x="2485900" y="38107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2"/>
              <p:cNvSpPr/>
              <p:nvPr/>
            </p:nvSpPr>
            <p:spPr>
              <a:xfrm>
                <a:off x="2706700" y="38107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2"/>
              <p:cNvSpPr/>
              <p:nvPr/>
            </p:nvSpPr>
            <p:spPr>
              <a:xfrm>
                <a:off x="2927500" y="38107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
              <p:cNvSpPr/>
              <p:nvPr/>
            </p:nvSpPr>
            <p:spPr>
              <a:xfrm>
                <a:off x="3148300" y="38107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p:nvPr/>
            </p:nvSpPr>
            <p:spPr>
              <a:xfrm>
                <a:off x="3369100" y="38107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2"/>
              <p:cNvSpPr/>
              <p:nvPr/>
            </p:nvSpPr>
            <p:spPr>
              <a:xfrm>
                <a:off x="3589900" y="38107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a:off x="3810700" y="38107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2265100" y="40315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2485900" y="40315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2706700" y="40315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2927500" y="40315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3148300" y="40315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3369100" y="40315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3589900" y="40315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3810700" y="4031500"/>
                <a:ext cx="220800" cy="2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6" name="Google Shape;356;p22"/>
            <p:cNvSpPr txBox="1"/>
            <p:nvPr/>
          </p:nvSpPr>
          <p:spPr>
            <a:xfrm>
              <a:off x="2183350" y="388432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endParaRPr baseline="-25000" sz="1000">
                <a:latin typeface="Lato"/>
                <a:ea typeface="Lato"/>
                <a:cs typeface="Lato"/>
                <a:sym typeface="Lato"/>
              </a:endParaRPr>
            </a:p>
          </p:txBody>
        </p:sp>
        <p:sp>
          <p:nvSpPr>
            <p:cNvPr id="357" name="Google Shape;357;p22"/>
            <p:cNvSpPr/>
            <p:nvPr/>
          </p:nvSpPr>
          <p:spPr>
            <a:xfrm>
              <a:off x="1681200" y="2845850"/>
              <a:ext cx="60600" cy="1038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txBox="1"/>
            <p:nvPr/>
          </p:nvSpPr>
          <p:spPr>
            <a:xfrm>
              <a:off x="1417200" y="317944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endParaRPr baseline="-25000" sz="1000">
                <a:latin typeface="Lato"/>
                <a:ea typeface="Lato"/>
                <a:cs typeface="Lato"/>
                <a:sym typeface="Lato"/>
              </a:endParaRPr>
            </a:p>
          </p:txBody>
        </p:sp>
        <p:sp>
          <p:nvSpPr>
            <p:cNvPr id="359" name="Google Shape;359;p22"/>
            <p:cNvSpPr/>
            <p:nvPr/>
          </p:nvSpPr>
          <p:spPr>
            <a:xfrm rot="5400000">
              <a:off x="2315588" y="2213225"/>
              <a:ext cx="60600" cy="1038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txBox="1"/>
            <p:nvPr/>
          </p:nvSpPr>
          <p:spPr>
            <a:xfrm>
              <a:off x="2204000" y="2402400"/>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endParaRPr baseline="-25000" sz="1000">
                <a:latin typeface="Lato"/>
                <a:ea typeface="Lato"/>
                <a:cs typeface="Lato"/>
                <a:sym typeface="Lato"/>
              </a:endParaRPr>
            </a:p>
          </p:txBody>
        </p:sp>
      </p:grpSp>
      <p:cxnSp>
        <p:nvCxnSpPr>
          <p:cNvPr id="361" name="Google Shape;361;p22"/>
          <p:cNvCxnSpPr/>
          <p:nvPr/>
        </p:nvCxnSpPr>
        <p:spPr>
          <a:xfrm rot="10800000">
            <a:off x="2013875" y="3050025"/>
            <a:ext cx="671400" cy="296700"/>
          </a:xfrm>
          <a:prstGeom prst="straightConnector1">
            <a:avLst/>
          </a:prstGeom>
          <a:noFill/>
          <a:ln cap="flat" cmpd="sng" w="9525">
            <a:solidFill>
              <a:schemeClr val="dk2"/>
            </a:solidFill>
            <a:prstDash val="solid"/>
            <a:round/>
            <a:headEnd len="med" w="med" type="none"/>
            <a:tailEnd len="med" w="med" type="triangle"/>
          </a:ln>
        </p:spPr>
      </p:cxnSp>
      <p:sp>
        <p:nvSpPr>
          <p:cNvPr id="362" name="Google Shape;362;p22"/>
          <p:cNvSpPr/>
          <p:nvPr/>
        </p:nvSpPr>
        <p:spPr>
          <a:xfrm>
            <a:off x="7383275" y="3754275"/>
            <a:ext cx="256800" cy="256800"/>
          </a:xfrm>
          <a:prstGeom prst="ellipse">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7688075" y="3754275"/>
            <a:ext cx="256800" cy="2568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7535675" y="3373275"/>
            <a:ext cx="256800" cy="25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5" name="Google Shape;365;p22"/>
          <p:cNvCxnSpPr>
            <a:stCxn id="362" idx="0"/>
            <a:endCxn id="364" idx="4"/>
          </p:cNvCxnSpPr>
          <p:nvPr/>
        </p:nvCxnSpPr>
        <p:spPr>
          <a:xfrm flipH="1" rot="10800000">
            <a:off x="7511675" y="3630075"/>
            <a:ext cx="152400" cy="124200"/>
          </a:xfrm>
          <a:prstGeom prst="straightConnector1">
            <a:avLst/>
          </a:prstGeom>
          <a:noFill/>
          <a:ln cap="flat" cmpd="sng" w="9525">
            <a:solidFill>
              <a:schemeClr val="dk2"/>
            </a:solidFill>
            <a:prstDash val="solid"/>
            <a:round/>
            <a:headEnd len="med" w="med" type="none"/>
            <a:tailEnd len="med" w="med" type="none"/>
          </a:ln>
        </p:spPr>
      </p:cxnSp>
      <p:cxnSp>
        <p:nvCxnSpPr>
          <p:cNvPr id="366" name="Google Shape;366;p22"/>
          <p:cNvCxnSpPr>
            <a:stCxn id="364" idx="4"/>
            <a:endCxn id="363" idx="0"/>
          </p:cNvCxnSpPr>
          <p:nvPr/>
        </p:nvCxnSpPr>
        <p:spPr>
          <a:xfrm>
            <a:off x="7664075" y="3630075"/>
            <a:ext cx="152400" cy="124200"/>
          </a:xfrm>
          <a:prstGeom prst="straightConnector1">
            <a:avLst/>
          </a:prstGeom>
          <a:noFill/>
          <a:ln cap="flat" cmpd="sng" w="38100">
            <a:solidFill>
              <a:srgbClr val="FF0000"/>
            </a:solidFill>
            <a:prstDash val="solid"/>
            <a:round/>
            <a:headEnd len="med" w="med" type="none"/>
            <a:tailEnd len="med" w="med" type="none"/>
          </a:ln>
        </p:spPr>
      </p:cxnSp>
      <p:sp>
        <p:nvSpPr>
          <p:cNvPr id="367" name="Google Shape;367;p22"/>
          <p:cNvSpPr/>
          <p:nvPr/>
        </p:nvSpPr>
        <p:spPr>
          <a:xfrm>
            <a:off x="7992875" y="3754275"/>
            <a:ext cx="256800" cy="25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8297675" y="3754275"/>
            <a:ext cx="256800" cy="25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8145275" y="3373275"/>
            <a:ext cx="256800" cy="256800"/>
          </a:xfrm>
          <a:prstGeom prst="ellipse">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0" name="Google Shape;370;p22"/>
          <p:cNvCxnSpPr>
            <a:stCxn id="367" idx="0"/>
            <a:endCxn id="369" idx="4"/>
          </p:cNvCxnSpPr>
          <p:nvPr/>
        </p:nvCxnSpPr>
        <p:spPr>
          <a:xfrm flipH="1" rot="10800000">
            <a:off x="8121275" y="3630075"/>
            <a:ext cx="152400" cy="124200"/>
          </a:xfrm>
          <a:prstGeom prst="straightConnector1">
            <a:avLst/>
          </a:prstGeom>
          <a:noFill/>
          <a:ln cap="flat" cmpd="sng" w="9525">
            <a:solidFill>
              <a:schemeClr val="dk2"/>
            </a:solidFill>
            <a:prstDash val="solid"/>
            <a:round/>
            <a:headEnd len="med" w="med" type="none"/>
            <a:tailEnd len="med" w="med" type="none"/>
          </a:ln>
        </p:spPr>
      </p:cxnSp>
      <p:cxnSp>
        <p:nvCxnSpPr>
          <p:cNvPr id="371" name="Google Shape;371;p22"/>
          <p:cNvCxnSpPr>
            <a:stCxn id="369" idx="4"/>
            <a:endCxn id="368" idx="0"/>
          </p:cNvCxnSpPr>
          <p:nvPr/>
        </p:nvCxnSpPr>
        <p:spPr>
          <a:xfrm>
            <a:off x="8273675" y="3630075"/>
            <a:ext cx="152400" cy="124200"/>
          </a:xfrm>
          <a:prstGeom prst="straightConnector1">
            <a:avLst/>
          </a:prstGeom>
          <a:noFill/>
          <a:ln cap="flat" cmpd="sng" w="9525">
            <a:solidFill>
              <a:schemeClr val="dk2"/>
            </a:solidFill>
            <a:prstDash val="solid"/>
            <a:round/>
            <a:headEnd len="med" w="med" type="none"/>
            <a:tailEnd len="med" w="med" type="none"/>
          </a:ln>
        </p:spPr>
      </p:cxnSp>
      <p:sp>
        <p:nvSpPr>
          <p:cNvPr id="372" name="Google Shape;372;p22"/>
          <p:cNvSpPr/>
          <p:nvPr/>
        </p:nvSpPr>
        <p:spPr>
          <a:xfrm>
            <a:off x="7840475" y="2992275"/>
            <a:ext cx="256800" cy="25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3" name="Google Shape;373;p22"/>
          <p:cNvCxnSpPr>
            <a:stCxn id="372" idx="3"/>
            <a:endCxn id="364" idx="0"/>
          </p:cNvCxnSpPr>
          <p:nvPr/>
        </p:nvCxnSpPr>
        <p:spPr>
          <a:xfrm flipH="1">
            <a:off x="7664182" y="3211468"/>
            <a:ext cx="213900" cy="161700"/>
          </a:xfrm>
          <a:prstGeom prst="straightConnector1">
            <a:avLst/>
          </a:prstGeom>
          <a:noFill/>
          <a:ln cap="flat" cmpd="sng" w="38100">
            <a:solidFill>
              <a:srgbClr val="FF0000"/>
            </a:solidFill>
            <a:prstDash val="solid"/>
            <a:round/>
            <a:headEnd len="med" w="med" type="none"/>
            <a:tailEnd len="med" w="med" type="none"/>
          </a:ln>
        </p:spPr>
      </p:cxnSp>
      <p:cxnSp>
        <p:nvCxnSpPr>
          <p:cNvPr id="374" name="Google Shape;374;p22"/>
          <p:cNvCxnSpPr>
            <a:stCxn id="372" idx="5"/>
            <a:endCxn id="369" idx="0"/>
          </p:cNvCxnSpPr>
          <p:nvPr/>
        </p:nvCxnSpPr>
        <p:spPr>
          <a:xfrm>
            <a:off x="8059668" y="3211468"/>
            <a:ext cx="213900" cy="161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3"/>
          <p:cNvSpPr txBox="1"/>
          <p:nvPr>
            <p:ph idx="1" type="body"/>
          </p:nvPr>
        </p:nvSpPr>
        <p:spPr>
          <a:xfrm>
            <a:off x="729450" y="2078875"/>
            <a:ext cx="1307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Testing </a:t>
            </a:r>
            <a:r>
              <a:rPr lang="en" sz="1400"/>
              <a:t>Phase:</a:t>
            </a:r>
            <a:endParaRPr sz="1400"/>
          </a:p>
          <a:p>
            <a:pPr indent="0" lvl="0" marL="0" rtl="0" algn="l">
              <a:spcBef>
                <a:spcPts val="1200"/>
              </a:spcBef>
              <a:spcAft>
                <a:spcPts val="1200"/>
              </a:spcAft>
              <a:buNone/>
            </a:pPr>
            <a:r>
              <a:t/>
            </a:r>
            <a:endParaRPr/>
          </a:p>
        </p:txBody>
      </p:sp>
      <p:sp>
        <p:nvSpPr>
          <p:cNvPr id="380" name="Google Shape;380;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381" name="Google Shape;381;p23"/>
          <p:cNvGrpSpPr/>
          <p:nvPr/>
        </p:nvGrpSpPr>
        <p:grpSpPr>
          <a:xfrm>
            <a:off x="2636400" y="1945200"/>
            <a:ext cx="1447988" cy="1820625"/>
            <a:chOff x="2636400" y="1945200"/>
            <a:chExt cx="1447988" cy="1820625"/>
          </a:xfrm>
        </p:grpSpPr>
        <p:sp>
          <p:nvSpPr>
            <p:cNvPr id="382" name="Google Shape;382;p23"/>
            <p:cNvSpPr/>
            <p:nvPr/>
          </p:nvSpPr>
          <p:spPr>
            <a:xfrm>
              <a:off x="3045853" y="238865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a:off x="3175661" y="238865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a:off x="3305469" y="238865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a:off x="3435278" y="238865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a:off x="3565086" y="238865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a:off x="3694894" y="238865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a:off x="3824703" y="238865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a:off x="3954511" y="238865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3"/>
            <p:cNvSpPr/>
            <p:nvPr/>
          </p:nvSpPr>
          <p:spPr>
            <a:xfrm>
              <a:off x="3045853" y="2518467"/>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3"/>
            <p:cNvSpPr/>
            <p:nvPr/>
          </p:nvSpPr>
          <p:spPr>
            <a:xfrm>
              <a:off x="3175661" y="2518467"/>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3"/>
            <p:cNvSpPr/>
            <p:nvPr/>
          </p:nvSpPr>
          <p:spPr>
            <a:xfrm>
              <a:off x="3305469" y="2518467"/>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a:off x="3435278" y="2518467"/>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a:off x="3565086" y="2518467"/>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a:off x="3694894" y="2518467"/>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a:off x="3824703" y="2518467"/>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a:off x="3954511" y="2518467"/>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a:off x="3045853" y="2648275"/>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
            <p:cNvSpPr/>
            <p:nvPr/>
          </p:nvSpPr>
          <p:spPr>
            <a:xfrm>
              <a:off x="3175661" y="2648275"/>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a:off x="3305469" y="2648275"/>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p:nvPr/>
          </p:nvSpPr>
          <p:spPr>
            <a:xfrm>
              <a:off x="3435278" y="2648275"/>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a:off x="3565086" y="2648275"/>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3"/>
            <p:cNvSpPr/>
            <p:nvPr/>
          </p:nvSpPr>
          <p:spPr>
            <a:xfrm>
              <a:off x="3694894" y="2648275"/>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3"/>
            <p:cNvSpPr/>
            <p:nvPr/>
          </p:nvSpPr>
          <p:spPr>
            <a:xfrm>
              <a:off x="3824703" y="2648275"/>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3"/>
            <p:cNvSpPr/>
            <p:nvPr/>
          </p:nvSpPr>
          <p:spPr>
            <a:xfrm>
              <a:off x="3954511" y="2648275"/>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3"/>
            <p:cNvSpPr/>
            <p:nvPr/>
          </p:nvSpPr>
          <p:spPr>
            <a:xfrm>
              <a:off x="3045853" y="2778083"/>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3"/>
            <p:cNvSpPr/>
            <p:nvPr/>
          </p:nvSpPr>
          <p:spPr>
            <a:xfrm>
              <a:off x="3175661" y="2778083"/>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3"/>
            <p:cNvSpPr/>
            <p:nvPr/>
          </p:nvSpPr>
          <p:spPr>
            <a:xfrm>
              <a:off x="3305469" y="2778083"/>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
            <p:cNvSpPr/>
            <p:nvPr/>
          </p:nvSpPr>
          <p:spPr>
            <a:xfrm>
              <a:off x="3435278" y="2778083"/>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3"/>
            <p:cNvSpPr/>
            <p:nvPr/>
          </p:nvSpPr>
          <p:spPr>
            <a:xfrm>
              <a:off x="3565086" y="2778083"/>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
            <p:cNvSpPr/>
            <p:nvPr/>
          </p:nvSpPr>
          <p:spPr>
            <a:xfrm>
              <a:off x="3694894" y="2778083"/>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3"/>
            <p:cNvSpPr/>
            <p:nvPr/>
          </p:nvSpPr>
          <p:spPr>
            <a:xfrm>
              <a:off x="3824703" y="2778083"/>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3"/>
            <p:cNvSpPr/>
            <p:nvPr/>
          </p:nvSpPr>
          <p:spPr>
            <a:xfrm>
              <a:off x="3954511" y="2778083"/>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3"/>
            <p:cNvSpPr/>
            <p:nvPr/>
          </p:nvSpPr>
          <p:spPr>
            <a:xfrm>
              <a:off x="3045853" y="2907891"/>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a:off x="3175661" y="2907891"/>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3"/>
            <p:cNvSpPr/>
            <p:nvPr/>
          </p:nvSpPr>
          <p:spPr>
            <a:xfrm>
              <a:off x="3305469" y="2907891"/>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3"/>
            <p:cNvSpPr/>
            <p:nvPr/>
          </p:nvSpPr>
          <p:spPr>
            <a:xfrm>
              <a:off x="3435278" y="2907891"/>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3565086" y="2907891"/>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p:nvPr/>
          </p:nvSpPr>
          <p:spPr>
            <a:xfrm>
              <a:off x="3694894" y="2907891"/>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3"/>
            <p:cNvSpPr/>
            <p:nvPr/>
          </p:nvSpPr>
          <p:spPr>
            <a:xfrm>
              <a:off x="3824703" y="2907891"/>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3"/>
            <p:cNvSpPr/>
            <p:nvPr/>
          </p:nvSpPr>
          <p:spPr>
            <a:xfrm>
              <a:off x="3954511" y="2907891"/>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3"/>
            <p:cNvSpPr/>
            <p:nvPr/>
          </p:nvSpPr>
          <p:spPr>
            <a:xfrm>
              <a:off x="3045853" y="3037700"/>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3"/>
            <p:cNvSpPr/>
            <p:nvPr/>
          </p:nvSpPr>
          <p:spPr>
            <a:xfrm>
              <a:off x="3175661" y="3037700"/>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3"/>
            <p:cNvSpPr/>
            <p:nvPr/>
          </p:nvSpPr>
          <p:spPr>
            <a:xfrm>
              <a:off x="3305469" y="3037700"/>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3"/>
            <p:cNvSpPr/>
            <p:nvPr/>
          </p:nvSpPr>
          <p:spPr>
            <a:xfrm>
              <a:off x="3435278" y="3037700"/>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3"/>
            <p:cNvSpPr/>
            <p:nvPr/>
          </p:nvSpPr>
          <p:spPr>
            <a:xfrm>
              <a:off x="3565086" y="3037700"/>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3"/>
            <p:cNvSpPr/>
            <p:nvPr/>
          </p:nvSpPr>
          <p:spPr>
            <a:xfrm>
              <a:off x="3694894" y="3037700"/>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3"/>
            <p:cNvSpPr/>
            <p:nvPr/>
          </p:nvSpPr>
          <p:spPr>
            <a:xfrm>
              <a:off x="3824703" y="3037700"/>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3"/>
            <p:cNvSpPr/>
            <p:nvPr/>
          </p:nvSpPr>
          <p:spPr>
            <a:xfrm>
              <a:off x="3954511" y="3037700"/>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3"/>
            <p:cNvSpPr/>
            <p:nvPr/>
          </p:nvSpPr>
          <p:spPr>
            <a:xfrm>
              <a:off x="3045853" y="316750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3"/>
            <p:cNvSpPr/>
            <p:nvPr/>
          </p:nvSpPr>
          <p:spPr>
            <a:xfrm>
              <a:off x="3175661" y="316750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3"/>
            <p:cNvSpPr/>
            <p:nvPr/>
          </p:nvSpPr>
          <p:spPr>
            <a:xfrm>
              <a:off x="3305469" y="316750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3435278" y="316750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3565086" y="316750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3694894" y="316750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3824703" y="316750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3954511" y="3167508"/>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
            <p:cNvSpPr/>
            <p:nvPr/>
          </p:nvSpPr>
          <p:spPr>
            <a:xfrm>
              <a:off x="3045853" y="3297316"/>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3"/>
            <p:cNvSpPr/>
            <p:nvPr/>
          </p:nvSpPr>
          <p:spPr>
            <a:xfrm>
              <a:off x="3175661" y="3297316"/>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3305469" y="3297316"/>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3435278" y="3297316"/>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3"/>
            <p:cNvSpPr/>
            <p:nvPr/>
          </p:nvSpPr>
          <p:spPr>
            <a:xfrm>
              <a:off x="3565086" y="3297316"/>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3694894" y="3297316"/>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3"/>
            <p:cNvSpPr/>
            <p:nvPr/>
          </p:nvSpPr>
          <p:spPr>
            <a:xfrm>
              <a:off x="3824703" y="3297316"/>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3"/>
            <p:cNvSpPr/>
            <p:nvPr/>
          </p:nvSpPr>
          <p:spPr>
            <a:xfrm>
              <a:off x="3954511" y="3297316"/>
              <a:ext cx="129808" cy="129808"/>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txBox="1"/>
            <p:nvPr/>
          </p:nvSpPr>
          <p:spPr>
            <a:xfrm>
              <a:off x="3402550" y="342712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endParaRPr baseline="-25000" sz="1000">
                <a:latin typeface="Lato"/>
                <a:ea typeface="Lato"/>
                <a:cs typeface="Lato"/>
                <a:sym typeface="Lato"/>
              </a:endParaRPr>
            </a:p>
          </p:txBody>
        </p:sp>
        <p:sp>
          <p:nvSpPr>
            <p:cNvPr id="447" name="Google Shape;447;p23"/>
            <p:cNvSpPr/>
            <p:nvPr/>
          </p:nvSpPr>
          <p:spPr>
            <a:xfrm>
              <a:off x="2900400" y="2388650"/>
              <a:ext cx="60600" cy="1038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3"/>
            <p:cNvSpPr txBox="1"/>
            <p:nvPr/>
          </p:nvSpPr>
          <p:spPr>
            <a:xfrm>
              <a:off x="2636400" y="272224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endParaRPr baseline="-25000" sz="1000">
                <a:latin typeface="Lato"/>
                <a:ea typeface="Lato"/>
                <a:cs typeface="Lato"/>
                <a:sym typeface="Lato"/>
              </a:endParaRPr>
            </a:p>
          </p:txBody>
        </p:sp>
        <p:sp>
          <p:nvSpPr>
            <p:cNvPr id="449" name="Google Shape;449;p23"/>
            <p:cNvSpPr/>
            <p:nvPr/>
          </p:nvSpPr>
          <p:spPr>
            <a:xfrm rot="5400000">
              <a:off x="3534788" y="1756025"/>
              <a:ext cx="60600" cy="1038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3"/>
            <p:cNvSpPr txBox="1"/>
            <p:nvPr/>
          </p:nvSpPr>
          <p:spPr>
            <a:xfrm>
              <a:off x="3423200" y="1945200"/>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endParaRPr baseline="-25000" sz="1000">
                <a:latin typeface="Lato"/>
                <a:ea typeface="Lato"/>
                <a:cs typeface="Lato"/>
                <a:sym typeface="Lato"/>
              </a:endParaRPr>
            </a:p>
          </p:txBody>
        </p:sp>
      </p:grpSp>
      <p:sp>
        <p:nvSpPr>
          <p:cNvPr id="451" name="Google Shape;451;p23"/>
          <p:cNvSpPr/>
          <p:nvPr/>
        </p:nvSpPr>
        <p:spPr>
          <a:xfrm>
            <a:off x="5457428"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5587236"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3"/>
          <p:cNvSpPr/>
          <p:nvPr/>
        </p:nvSpPr>
        <p:spPr>
          <a:xfrm>
            <a:off x="5717044"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p:nvPr/>
        </p:nvSpPr>
        <p:spPr>
          <a:xfrm>
            <a:off x="5846853"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5976661"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6106469" y="2388658"/>
            <a:ext cx="129900" cy="1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3"/>
          <p:cNvSpPr/>
          <p:nvPr/>
        </p:nvSpPr>
        <p:spPr>
          <a:xfrm>
            <a:off x="6236278"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3"/>
          <p:cNvSpPr/>
          <p:nvPr/>
        </p:nvSpPr>
        <p:spPr>
          <a:xfrm>
            <a:off x="6366086"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3"/>
          <p:cNvSpPr/>
          <p:nvPr/>
        </p:nvSpPr>
        <p:spPr>
          <a:xfrm>
            <a:off x="5457428"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3"/>
          <p:cNvSpPr/>
          <p:nvPr/>
        </p:nvSpPr>
        <p:spPr>
          <a:xfrm>
            <a:off x="5587236"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3"/>
          <p:cNvSpPr/>
          <p:nvPr/>
        </p:nvSpPr>
        <p:spPr>
          <a:xfrm>
            <a:off x="5717044"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3"/>
          <p:cNvSpPr/>
          <p:nvPr/>
        </p:nvSpPr>
        <p:spPr>
          <a:xfrm>
            <a:off x="5846853"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3"/>
          <p:cNvSpPr/>
          <p:nvPr/>
        </p:nvSpPr>
        <p:spPr>
          <a:xfrm>
            <a:off x="5976661"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3"/>
          <p:cNvSpPr/>
          <p:nvPr/>
        </p:nvSpPr>
        <p:spPr>
          <a:xfrm>
            <a:off x="6106469" y="2518467"/>
            <a:ext cx="129900" cy="1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3"/>
          <p:cNvSpPr/>
          <p:nvPr/>
        </p:nvSpPr>
        <p:spPr>
          <a:xfrm>
            <a:off x="6236278"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3"/>
          <p:cNvSpPr/>
          <p:nvPr/>
        </p:nvSpPr>
        <p:spPr>
          <a:xfrm>
            <a:off x="6366086"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3"/>
          <p:cNvSpPr/>
          <p:nvPr/>
        </p:nvSpPr>
        <p:spPr>
          <a:xfrm>
            <a:off x="5457428"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3"/>
          <p:cNvSpPr/>
          <p:nvPr/>
        </p:nvSpPr>
        <p:spPr>
          <a:xfrm>
            <a:off x="5587236"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5717044"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5846853"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5976661"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a:off x="6106469" y="2648275"/>
            <a:ext cx="129900" cy="1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3"/>
          <p:cNvSpPr/>
          <p:nvPr/>
        </p:nvSpPr>
        <p:spPr>
          <a:xfrm>
            <a:off x="6236278"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3"/>
          <p:cNvSpPr/>
          <p:nvPr/>
        </p:nvSpPr>
        <p:spPr>
          <a:xfrm>
            <a:off x="6366086"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5457428"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a:off x="5587236"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5717044"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a:off x="5846853"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3"/>
          <p:cNvSpPr/>
          <p:nvPr/>
        </p:nvSpPr>
        <p:spPr>
          <a:xfrm>
            <a:off x="5976661"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3"/>
          <p:cNvSpPr/>
          <p:nvPr/>
        </p:nvSpPr>
        <p:spPr>
          <a:xfrm>
            <a:off x="6106469" y="2778083"/>
            <a:ext cx="129900" cy="1299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a:off x="6236278"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3"/>
          <p:cNvSpPr/>
          <p:nvPr/>
        </p:nvSpPr>
        <p:spPr>
          <a:xfrm>
            <a:off x="6366086"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3"/>
          <p:cNvSpPr/>
          <p:nvPr/>
        </p:nvSpPr>
        <p:spPr>
          <a:xfrm>
            <a:off x="5457428"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a:off x="5587236"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3"/>
          <p:cNvSpPr/>
          <p:nvPr/>
        </p:nvSpPr>
        <p:spPr>
          <a:xfrm>
            <a:off x="5717044"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3"/>
          <p:cNvSpPr/>
          <p:nvPr/>
        </p:nvSpPr>
        <p:spPr>
          <a:xfrm>
            <a:off x="5846853"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5976661"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a:off x="6106469" y="2907891"/>
            <a:ext cx="129900" cy="1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a:off x="6236278"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a:off x="6366086"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3"/>
          <p:cNvSpPr/>
          <p:nvPr/>
        </p:nvSpPr>
        <p:spPr>
          <a:xfrm>
            <a:off x="5457428"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3"/>
          <p:cNvSpPr/>
          <p:nvPr/>
        </p:nvSpPr>
        <p:spPr>
          <a:xfrm>
            <a:off x="5587236"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3"/>
          <p:cNvSpPr/>
          <p:nvPr/>
        </p:nvSpPr>
        <p:spPr>
          <a:xfrm>
            <a:off x="5717044"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3"/>
          <p:cNvSpPr/>
          <p:nvPr/>
        </p:nvSpPr>
        <p:spPr>
          <a:xfrm>
            <a:off x="5846853"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3"/>
          <p:cNvSpPr/>
          <p:nvPr/>
        </p:nvSpPr>
        <p:spPr>
          <a:xfrm>
            <a:off x="5976661"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3"/>
          <p:cNvSpPr/>
          <p:nvPr/>
        </p:nvSpPr>
        <p:spPr>
          <a:xfrm>
            <a:off x="6106469" y="3037700"/>
            <a:ext cx="129900" cy="1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3"/>
          <p:cNvSpPr/>
          <p:nvPr/>
        </p:nvSpPr>
        <p:spPr>
          <a:xfrm>
            <a:off x="6236278"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3"/>
          <p:cNvSpPr/>
          <p:nvPr/>
        </p:nvSpPr>
        <p:spPr>
          <a:xfrm>
            <a:off x="6366086"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3"/>
          <p:cNvSpPr/>
          <p:nvPr/>
        </p:nvSpPr>
        <p:spPr>
          <a:xfrm>
            <a:off x="5457428"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3"/>
          <p:cNvSpPr/>
          <p:nvPr/>
        </p:nvSpPr>
        <p:spPr>
          <a:xfrm>
            <a:off x="5587236"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3"/>
          <p:cNvSpPr/>
          <p:nvPr/>
        </p:nvSpPr>
        <p:spPr>
          <a:xfrm>
            <a:off x="5717044"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3"/>
          <p:cNvSpPr/>
          <p:nvPr/>
        </p:nvSpPr>
        <p:spPr>
          <a:xfrm>
            <a:off x="5846853"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3"/>
          <p:cNvSpPr/>
          <p:nvPr/>
        </p:nvSpPr>
        <p:spPr>
          <a:xfrm>
            <a:off x="5976661"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3"/>
          <p:cNvSpPr/>
          <p:nvPr/>
        </p:nvSpPr>
        <p:spPr>
          <a:xfrm>
            <a:off x="6106469" y="3167508"/>
            <a:ext cx="129900" cy="1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3"/>
          <p:cNvSpPr/>
          <p:nvPr/>
        </p:nvSpPr>
        <p:spPr>
          <a:xfrm>
            <a:off x="6236278"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3"/>
          <p:cNvSpPr/>
          <p:nvPr/>
        </p:nvSpPr>
        <p:spPr>
          <a:xfrm>
            <a:off x="6366086"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3"/>
          <p:cNvSpPr/>
          <p:nvPr/>
        </p:nvSpPr>
        <p:spPr>
          <a:xfrm>
            <a:off x="5457428"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3"/>
          <p:cNvSpPr/>
          <p:nvPr/>
        </p:nvSpPr>
        <p:spPr>
          <a:xfrm>
            <a:off x="5587236"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3"/>
          <p:cNvSpPr/>
          <p:nvPr/>
        </p:nvSpPr>
        <p:spPr>
          <a:xfrm>
            <a:off x="5717044"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3"/>
          <p:cNvSpPr/>
          <p:nvPr/>
        </p:nvSpPr>
        <p:spPr>
          <a:xfrm>
            <a:off x="5846853"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3"/>
          <p:cNvSpPr/>
          <p:nvPr/>
        </p:nvSpPr>
        <p:spPr>
          <a:xfrm>
            <a:off x="5976661"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3"/>
          <p:cNvSpPr/>
          <p:nvPr/>
        </p:nvSpPr>
        <p:spPr>
          <a:xfrm>
            <a:off x="6106469" y="3297316"/>
            <a:ext cx="129900" cy="1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3"/>
          <p:cNvSpPr/>
          <p:nvPr/>
        </p:nvSpPr>
        <p:spPr>
          <a:xfrm>
            <a:off x="6236278"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3"/>
          <p:cNvSpPr/>
          <p:nvPr/>
        </p:nvSpPr>
        <p:spPr>
          <a:xfrm>
            <a:off x="6366086"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3"/>
          <p:cNvSpPr txBox="1"/>
          <p:nvPr/>
        </p:nvSpPr>
        <p:spPr>
          <a:xfrm>
            <a:off x="6089184" y="3427125"/>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r>
              <a:rPr b="1" baseline="30000" lang="en" sz="1300">
                <a:latin typeface="Lato"/>
                <a:ea typeface="Lato"/>
                <a:cs typeface="Lato"/>
                <a:sym typeface="Lato"/>
              </a:rPr>
              <a:t>’</a:t>
            </a:r>
            <a:endParaRPr b="1" baseline="30000" sz="1300">
              <a:latin typeface="Lato"/>
              <a:ea typeface="Lato"/>
              <a:cs typeface="Lato"/>
              <a:sym typeface="Lato"/>
            </a:endParaRPr>
          </a:p>
        </p:txBody>
      </p:sp>
      <p:sp>
        <p:nvSpPr>
          <p:cNvPr id="516" name="Google Shape;516;p23"/>
          <p:cNvSpPr/>
          <p:nvPr/>
        </p:nvSpPr>
        <p:spPr>
          <a:xfrm>
            <a:off x="5311975" y="2388650"/>
            <a:ext cx="60600" cy="1038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3"/>
          <p:cNvSpPr txBox="1"/>
          <p:nvPr/>
        </p:nvSpPr>
        <p:spPr>
          <a:xfrm>
            <a:off x="5047975" y="272224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endParaRPr baseline="-25000" sz="1000">
              <a:latin typeface="Lato"/>
              <a:ea typeface="Lato"/>
              <a:cs typeface="Lato"/>
              <a:sym typeface="Lato"/>
            </a:endParaRPr>
          </a:p>
        </p:txBody>
      </p:sp>
      <p:sp>
        <p:nvSpPr>
          <p:cNvPr id="518" name="Google Shape;518;p23"/>
          <p:cNvSpPr/>
          <p:nvPr/>
        </p:nvSpPr>
        <p:spPr>
          <a:xfrm rot="5400000">
            <a:off x="6203281" y="1499075"/>
            <a:ext cx="69900" cy="15618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3"/>
          <p:cNvSpPr txBox="1"/>
          <p:nvPr/>
        </p:nvSpPr>
        <p:spPr>
          <a:xfrm>
            <a:off x="6087907" y="1945200"/>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N</a:t>
            </a:r>
            <a:endParaRPr baseline="-25000" sz="1000">
              <a:latin typeface="Lato"/>
              <a:ea typeface="Lato"/>
              <a:cs typeface="Lato"/>
              <a:sym typeface="Lato"/>
            </a:endParaRPr>
          </a:p>
        </p:txBody>
      </p:sp>
      <p:sp>
        <p:nvSpPr>
          <p:cNvPr id="520" name="Google Shape;520;p23"/>
          <p:cNvSpPr/>
          <p:nvPr/>
        </p:nvSpPr>
        <p:spPr>
          <a:xfrm>
            <a:off x="6495886" y="238867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3"/>
          <p:cNvSpPr/>
          <p:nvPr/>
        </p:nvSpPr>
        <p:spPr>
          <a:xfrm>
            <a:off x="6625694" y="238867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3"/>
          <p:cNvSpPr/>
          <p:nvPr/>
        </p:nvSpPr>
        <p:spPr>
          <a:xfrm>
            <a:off x="6755503" y="238867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3"/>
          <p:cNvSpPr/>
          <p:nvPr/>
        </p:nvSpPr>
        <p:spPr>
          <a:xfrm>
            <a:off x="6885311" y="238867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3"/>
          <p:cNvSpPr/>
          <p:nvPr/>
        </p:nvSpPr>
        <p:spPr>
          <a:xfrm>
            <a:off x="6495886" y="251847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3"/>
          <p:cNvSpPr/>
          <p:nvPr/>
        </p:nvSpPr>
        <p:spPr>
          <a:xfrm>
            <a:off x="6625694" y="251847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3"/>
          <p:cNvSpPr/>
          <p:nvPr/>
        </p:nvSpPr>
        <p:spPr>
          <a:xfrm>
            <a:off x="6755503" y="251847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3"/>
          <p:cNvSpPr/>
          <p:nvPr/>
        </p:nvSpPr>
        <p:spPr>
          <a:xfrm>
            <a:off x="6885311" y="251847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3"/>
          <p:cNvSpPr/>
          <p:nvPr/>
        </p:nvSpPr>
        <p:spPr>
          <a:xfrm>
            <a:off x="6495886" y="264828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3"/>
          <p:cNvSpPr/>
          <p:nvPr/>
        </p:nvSpPr>
        <p:spPr>
          <a:xfrm>
            <a:off x="6625694" y="264828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3"/>
          <p:cNvSpPr/>
          <p:nvPr/>
        </p:nvSpPr>
        <p:spPr>
          <a:xfrm>
            <a:off x="6755503" y="264828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3"/>
          <p:cNvSpPr/>
          <p:nvPr/>
        </p:nvSpPr>
        <p:spPr>
          <a:xfrm>
            <a:off x="6885311" y="264828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3"/>
          <p:cNvSpPr/>
          <p:nvPr/>
        </p:nvSpPr>
        <p:spPr>
          <a:xfrm>
            <a:off x="6495886" y="277809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3"/>
          <p:cNvSpPr/>
          <p:nvPr/>
        </p:nvSpPr>
        <p:spPr>
          <a:xfrm>
            <a:off x="6625694" y="277809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3"/>
          <p:cNvSpPr/>
          <p:nvPr/>
        </p:nvSpPr>
        <p:spPr>
          <a:xfrm>
            <a:off x="6755503" y="277809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3"/>
          <p:cNvSpPr/>
          <p:nvPr/>
        </p:nvSpPr>
        <p:spPr>
          <a:xfrm>
            <a:off x="6885311" y="277809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3"/>
          <p:cNvSpPr/>
          <p:nvPr/>
        </p:nvSpPr>
        <p:spPr>
          <a:xfrm>
            <a:off x="6495886" y="2907904"/>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3"/>
          <p:cNvSpPr/>
          <p:nvPr/>
        </p:nvSpPr>
        <p:spPr>
          <a:xfrm>
            <a:off x="6625694" y="2907904"/>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3"/>
          <p:cNvSpPr/>
          <p:nvPr/>
        </p:nvSpPr>
        <p:spPr>
          <a:xfrm>
            <a:off x="6755503" y="2907904"/>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3"/>
          <p:cNvSpPr/>
          <p:nvPr/>
        </p:nvSpPr>
        <p:spPr>
          <a:xfrm>
            <a:off x="6885311" y="2907904"/>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3"/>
          <p:cNvSpPr/>
          <p:nvPr/>
        </p:nvSpPr>
        <p:spPr>
          <a:xfrm>
            <a:off x="6495886" y="3037712"/>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3"/>
          <p:cNvSpPr/>
          <p:nvPr/>
        </p:nvSpPr>
        <p:spPr>
          <a:xfrm>
            <a:off x="6625694" y="3037712"/>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3"/>
          <p:cNvSpPr/>
          <p:nvPr/>
        </p:nvSpPr>
        <p:spPr>
          <a:xfrm>
            <a:off x="6755503" y="3037712"/>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3"/>
          <p:cNvSpPr/>
          <p:nvPr/>
        </p:nvSpPr>
        <p:spPr>
          <a:xfrm>
            <a:off x="6885311" y="3037712"/>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3"/>
          <p:cNvSpPr/>
          <p:nvPr/>
        </p:nvSpPr>
        <p:spPr>
          <a:xfrm>
            <a:off x="6495886" y="316752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3"/>
          <p:cNvSpPr/>
          <p:nvPr/>
        </p:nvSpPr>
        <p:spPr>
          <a:xfrm>
            <a:off x="6625694" y="316752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3"/>
          <p:cNvSpPr/>
          <p:nvPr/>
        </p:nvSpPr>
        <p:spPr>
          <a:xfrm>
            <a:off x="6755503" y="316752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3"/>
          <p:cNvSpPr/>
          <p:nvPr/>
        </p:nvSpPr>
        <p:spPr>
          <a:xfrm>
            <a:off x="6885311" y="316752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3"/>
          <p:cNvSpPr/>
          <p:nvPr/>
        </p:nvSpPr>
        <p:spPr>
          <a:xfrm>
            <a:off x="6495886" y="32973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3"/>
          <p:cNvSpPr/>
          <p:nvPr/>
        </p:nvSpPr>
        <p:spPr>
          <a:xfrm>
            <a:off x="6625694" y="32973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3"/>
          <p:cNvSpPr/>
          <p:nvPr/>
        </p:nvSpPr>
        <p:spPr>
          <a:xfrm>
            <a:off x="6755503" y="32973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3"/>
          <p:cNvSpPr/>
          <p:nvPr/>
        </p:nvSpPr>
        <p:spPr>
          <a:xfrm>
            <a:off x="6885311" y="32973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2" name="Google Shape;552;p23"/>
          <p:cNvGrpSpPr/>
          <p:nvPr/>
        </p:nvGrpSpPr>
        <p:grpSpPr>
          <a:xfrm>
            <a:off x="3045815" y="4426389"/>
            <a:ext cx="1038558" cy="129900"/>
            <a:chOff x="3110715" y="4025441"/>
            <a:chExt cx="1038558" cy="129900"/>
          </a:xfrm>
        </p:grpSpPr>
        <p:sp>
          <p:nvSpPr>
            <p:cNvPr id="553" name="Google Shape;553;p23"/>
            <p:cNvSpPr/>
            <p:nvPr/>
          </p:nvSpPr>
          <p:spPr>
            <a:xfrm>
              <a:off x="3110715" y="402544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3"/>
            <p:cNvSpPr/>
            <p:nvPr/>
          </p:nvSpPr>
          <p:spPr>
            <a:xfrm>
              <a:off x="3240523" y="402544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3"/>
            <p:cNvSpPr/>
            <p:nvPr/>
          </p:nvSpPr>
          <p:spPr>
            <a:xfrm>
              <a:off x="3370332" y="402544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3"/>
            <p:cNvSpPr/>
            <p:nvPr/>
          </p:nvSpPr>
          <p:spPr>
            <a:xfrm>
              <a:off x="3500140" y="402544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3"/>
            <p:cNvSpPr/>
            <p:nvPr/>
          </p:nvSpPr>
          <p:spPr>
            <a:xfrm>
              <a:off x="3629948" y="402544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3"/>
            <p:cNvSpPr/>
            <p:nvPr/>
          </p:nvSpPr>
          <p:spPr>
            <a:xfrm>
              <a:off x="3759757" y="4025441"/>
              <a:ext cx="129900" cy="129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3"/>
            <p:cNvSpPr/>
            <p:nvPr/>
          </p:nvSpPr>
          <p:spPr>
            <a:xfrm>
              <a:off x="3889565" y="402544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3"/>
            <p:cNvSpPr/>
            <p:nvPr/>
          </p:nvSpPr>
          <p:spPr>
            <a:xfrm>
              <a:off x="4019373" y="402544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1" name="Google Shape;561;p23"/>
          <p:cNvGrpSpPr/>
          <p:nvPr/>
        </p:nvGrpSpPr>
        <p:grpSpPr>
          <a:xfrm>
            <a:off x="3494275" y="3811275"/>
            <a:ext cx="1553700" cy="492600"/>
            <a:chOff x="3494275" y="3811275"/>
            <a:chExt cx="1553700" cy="492600"/>
          </a:xfrm>
        </p:grpSpPr>
        <p:sp>
          <p:nvSpPr>
            <p:cNvPr id="562" name="Google Shape;562;p23"/>
            <p:cNvSpPr txBox="1"/>
            <p:nvPr/>
          </p:nvSpPr>
          <p:spPr>
            <a:xfrm>
              <a:off x="3494275" y="3811275"/>
              <a:ext cx="155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r</a:t>
              </a:r>
              <a:r>
                <a:rPr baseline="-25000" lang="en" sz="1000">
                  <a:latin typeface="Lato"/>
                  <a:ea typeface="Lato"/>
                  <a:cs typeface="Lato"/>
                  <a:sym typeface="Lato"/>
                </a:rPr>
                <a:t>1</a:t>
              </a:r>
              <a:endParaRPr baseline="-25000"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Linear Combination </a:t>
              </a:r>
              <a:endParaRPr sz="1000">
                <a:latin typeface="Lato"/>
                <a:ea typeface="Lato"/>
                <a:cs typeface="Lato"/>
                <a:sym typeface="Lato"/>
              </a:endParaRPr>
            </a:p>
          </p:txBody>
        </p:sp>
        <p:cxnSp>
          <p:nvCxnSpPr>
            <p:cNvPr id="563" name="Google Shape;563;p23"/>
            <p:cNvCxnSpPr/>
            <p:nvPr/>
          </p:nvCxnSpPr>
          <p:spPr>
            <a:xfrm>
              <a:off x="3565100" y="3857175"/>
              <a:ext cx="0" cy="400800"/>
            </a:xfrm>
            <a:prstGeom prst="straightConnector1">
              <a:avLst/>
            </a:prstGeom>
            <a:noFill/>
            <a:ln cap="flat" cmpd="sng" w="9525">
              <a:solidFill>
                <a:schemeClr val="dk2"/>
              </a:solidFill>
              <a:prstDash val="solid"/>
              <a:round/>
              <a:headEnd len="med" w="med" type="none"/>
              <a:tailEnd len="med" w="med" type="triangle"/>
            </a:ln>
          </p:spPr>
        </p:cxnSp>
      </p:grpSp>
      <p:sp>
        <p:nvSpPr>
          <p:cNvPr id="564" name="Google Shape;564;p23"/>
          <p:cNvSpPr txBox="1"/>
          <p:nvPr/>
        </p:nvSpPr>
        <p:spPr>
          <a:xfrm>
            <a:off x="4129450" y="2571750"/>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565" name="Google Shape;565;p23"/>
          <p:cNvCxnSpPr/>
          <p:nvPr/>
        </p:nvCxnSpPr>
        <p:spPr>
          <a:xfrm>
            <a:off x="4423900" y="2911100"/>
            <a:ext cx="449700" cy="0"/>
          </a:xfrm>
          <a:prstGeom prst="straightConnector1">
            <a:avLst/>
          </a:prstGeom>
          <a:noFill/>
          <a:ln cap="flat" cmpd="sng" w="9525">
            <a:solidFill>
              <a:schemeClr val="dk2"/>
            </a:solidFill>
            <a:prstDash val="solid"/>
            <a:round/>
            <a:headEnd len="med" w="med" type="none"/>
            <a:tailEnd len="med" w="med" type="triangle"/>
          </a:ln>
        </p:spPr>
      </p:cxnSp>
      <p:sp>
        <p:nvSpPr>
          <p:cNvPr id="566" name="Google Shape;566;p23"/>
          <p:cNvSpPr txBox="1"/>
          <p:nvPr/>
        </p:nvSpPr>
        <p:spPr>
          <a:xfrm>
            <a:off x="6591600" y="3610525"/>
            <a:ext cx="2552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Probabilistic Checks</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Sample </a:t>
            </a:r>
            <a:r>
              <a:rPr i="1" lang="en" sz="1000">
                <a:solidFill>
                  <a:srgbClr val="980000"/>
                </a:solidFill>
                <a:latin typeface="Lato"/>
                <a:ea typeface="Lato"/>
                <a:cs typeface="Lato"/>
                <a:sym typeface="Lato"/>
              </a:rPr>
              <a:t>l</a:t>
            </a:r>
            <a:r>
              <a:rPr lang="en" sz="1000">
                <a:latin typeface="Lato"/>
                <a:ea typeface="Lato"/>
                <a:cs typeface="Lato"/>
                <a:sym typeface="Lato"/>
              </a:rPr>
              <a:t> random tuples (i1, i2) from [N]</a:t>
            </a:r>
            <a:r>
              <a:rPr baseline="30000" lang="en" sz="1000">
                <a:latin typeface="Lato"/>
                <a:ea typeface="Lato"/>
                <a:cs typeface="Lato"/>
                <a:sym typeface="Lato"/>
              </a:rPr>
              <a:t>2</a:t>
            </a:r>
            <a:endParaRPr baseline="30000"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Larger the </a:t>
            </a:r>
            <a:r>
              <a:rPr i="1" lang="en" sz="1000">
                <a:solidFill>
                  <a:srgbClr val="980000"/>
                </a:solidFill>
                <a:latin typeface="Lato"/>
                <a:ea typeface="Lato"/>
                <a:cs typeface="Lato"/>
                <a:sym typeface="Lato"/>
              </a:rPr>
              <a:t>l</a:t>
            </a:r>
            <a:r>
              <a:rPr lang="en" sz="1000">
                <a:latin typeface="Lato"/>
                <a:ea typeface="Lato"/>
                <a:cs typeface="Lato"/>
                <a:sym typeface="Lato"/>
              </a:rPr>
              <a:t>, smaller the soundness error</a:t>
            </a:r>
            <a:endParaRPr baseline="30000" sz="1000">
              <a:latin typeface="Lato"/>
              <a:ea typeface="Lato"/>
              <a:cs typeface="Lato"/>
              <a:sym typeface="Lato"/>
            </a:endParaRPr>
          </a:p>
        </p:txBody>
      </p:sp>
      <p:cxnSp>
        <p:nvCxnSpPr>
          <p:cNvPr id="567" name="Google Shape;567;p23"/>
          <p:cNvCxnSpPr/>
          <p:nvPr/>
        </p:nvCxnSpPr>
        <p:spPr>
          <a:xfrm rot="10800000">
            <a:off x="6689600" y="3611125"/>
            <a:ext cx="2100" cy="645300"/>
          </a:xfrm>
          <a:prstGeom prst="straightConnector1">
            <a:avLst/>
          </a:prstGeom>
          <a:noFill/>
          <a:ln cap="flat" cmpd="sng" w="9525">
            <a:solidFill>
              <a:schemeClr val="dk2"/>
            </a:solidFill>
            <a:prstDash val="solid"/>
            <a:round/>
            <a:headEnd len="med" w="med" type="stealth"/>
            <a:tailEnd len="med" w="med" type="triangle"/>
          </a:ln>
        </p:spPr>
      </p:cxnSp>
      <p:sp>
        <p:nvSpPr>
          <p:cNvPr id="568" name="Google Shape;568;p23"/>
          <p:cNvSpPr txBox="1"/>
          <p:nvPr/>
        </p:nvSpPr>
        <p:spPr>
          <a:xfrm>
            <a:off x="3399582" y="4582724"/>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1</a:t>
            </a:r>
            <a:endParaRPr baseline="-25000" sz="1000">
              <a:latin typeface="Lato"/>
              <a:ea typeface="Lato"/>
              <a:cs typeface="Lato"/>
              <a:sym typeface="Lato"/>
            </a:endParaRPr>
          </a:p>
        </p:txBody>
      </p:sp>
      <p:sp>
        <p:nvSpPr>
          <p:cNvPr id="569" name="Google Shape;569;p23"/>
          <p:cNvSpPr txBox="1"/>
          <p:nvPr>
            <p:ph type="title"/>
          </p:nvPr>
        </p:nvSpPr>
        <p:spPr>
          <a:xfrm>
            <a:off x="729450" y="1318650"/>
            <a:ext cx="8028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2-dimensional Polynomial Commitment in Brakedown</a:t>
            </a:r>
            <a:endParaRPr/>
          </a:p>
        </p:txBody>
      </p:sp>
      <p:sp>
        <p:nvSpPr>
          <p:cNvPr id="570" name="Google Shape;570;p23"/>
          <p:cNvSpPr/>
          <p:nvPr/>
        </p:nvSpPr>
        <p:spPr>
          <a:xfrm>
            <a:off x="5457428" y="4440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3"/>
          <p:cNvSpPr/>
          <p:nvPr/>
        </p:nvSpPr>
        <p:spPr>
          <a:xfrm>
            <a:off x="5587236" y="4440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3"/>
          <p:cNvSpPr/>
          <p:nvPr/>
        </p:nvSpPr>
        <p:spPr>
          <a:xfrm>
            <a:off x="5717044" y="4440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3"/>
          <p:cNvSpPr/>
          <p:nvPr/>
        </p:nvSpPr>
        <p:spPr>
          <a:xfrm>
            <a:off x="5846853" y="4440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3"/>
          <p:cNvSpPr/>
          <p:nvPr/>
        </p:nvSpPr>
        <p:spPr>
          <a:xfrm>
            <a:off x="5976661" y="4440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3"/>
          <p:cNvSpPr/>
          <p:nvPr/>
        </p:nvSpPr>
        <p:spPr>
          <a:xfrm>
            <a:off x="6106469" y="4440316"/>
            <a:ext cx="129900" cy="1299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3"/>
          <p:cNvSpPr/>
          <p:nvPr/>
        </p:nvSpPr>
        <p:spPr>
          <a:xfrm>
            <a:off x="6236278" y="4440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3"/>
          <p:cNvSpPr/>
          <p:nvPr/>
        </p:nvSpPr>
        <p:spPr>
          <a:xfrm>
            <a:off x="6366086" y="4440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3"/>
          <p:cNvSpPr txBox="1"/>
          <p:nvPr/>
        </p:nvSpPr>
        <p:spPr>
          <a:xfrm>
            <a:off x="6089184" y="4570125"/>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1</a:t>
            </a:r>
            <a:r>
              <a:rPr b="1" baseline="30000" lang="en" sz="1300">
                <a:latin typeface="Lato"/>
                <a:ea typeface="Lato"/>
                <a:cs typeface="Lato"/>
                <a:sym typeface="Lato"/>
              </a:rPr>
              <a:t>’</a:t>
            </a:r>
            <a:endParaRPr b="1" baseline="30000" sz="1300">
              <a:latin typeface="Lato"/>
              <a:ea typeface="Lato"/>
              <a:cs typeface="Lato"/>
              <a:sym typeface="Lato"/>
            </a:endParaRPr>
          </a:p>
        </p:txBody>
      </p:sp>
      <p:sp>
        <p:nvSpPr>
          <p:cNvPr id="579" name="Google Shape;579;p23"/>
          <p:cNvSpPr/>
          <p:nvPr/>
        </p:nvSpPr>
        <p:spPr>
          <a:xfrm>
            <a:off x="6495886" y="44403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3"/>
          <p:cNvSpPr/>
          <p:nvPr/>
        </p:nvSpPr>
        <p:spPr>
          <a:xfrm>
            <a:off x="6625694" y="44403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3"/>
          <p:cNvSpPr/>
          <p:nvPr/>
        </p:nvSpPr>
        <p:spPr>
          <a:xfrm>
            <a:off x="6755503" y="44403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3"/>
          <p:cNvSpPr/>
          <p:nvPr/>
        </p:nvSpPr>
        <p:spPr>
          <a:xfrm>
            <a:off x="6885311" y="44403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3"/>
          <p:cNvSpPr txBox="1"/>
          <p:nvPr/>
        </p:nvSpPr>
        <p:spPr>
          <a:xfrm>
            <a:off x="4129450" y="4248150"/>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584" name="Google Shape;584;p23"/>
          <p:cNvCxnSpPr/>
          <p:nvPr/>
        </p:nvCxnSpPr>
        <p:spPr>
          <a:xfrm>
            <a:off x="4423900" y="4587500"/>
            <a:ext cx="449700" cy="0"/>
          </a:xfrm>
          <a:prstGeom prst="straightConnector1">
            <a:avLst/>
          </a:prstGeom>
          <a:noFill/>
          <a:ln cap="flat" cmpd="sng" w="9525">
            <a:solidFill>
              <a:schemeClr val="dk2"/>
            </a:solidFill>
            <a:prstDash val="solid"/>
            <a:round/>
            <a:headEnd len="med" w="med" type="none"/>
            <a:tailEnd len="med" w="med" type="triangle"/>
          </a:ln>
        </p:spPr>
      </p:cxnSp>
      <p:sp>
        <p:nvSpPr>
          <p:cNvPr id="585" name="Google Shape;585;p23"/>
          <p:cNvSpPr txBox="1"/>
          <p:nvPr>
            <p:ph idx="1" type="body"/>
          </p:nvPr>
        </p:nvSpPr>
        <p:spPr>
          <a:xfrm>
            <a:off x="729450" y="2078875"/>
            <a:ext cx="1887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Testing Phase:</a:t>
            </a:r>
            <a:endParaRPr sz="1400"/>
          </a:p>
          <a:p>
            <a:pPr indent="0" lvl="0" marL="0" rtl="0" algn="l">
              <a:spcBef>
                <a:spcPts val="1200"/>
              </a:spcBef>
              <a:spcAft>
                <a:spcPts val="0"/>
              </a:spcAft>
              <a:buNone/>
            </a:pPr>
            <a:r>
              <a:rPr lang="en" sz="1400">
                <a:solidFill>
                  <a:srgbClr val="980000"/>
                </a:solidFill>
              </a:rPr>
              <a:t>(Proximity Test)</a:t>
            </a:r>
            <a:endParaRPr sz="1400">
              <a:solidFill>
                <a:srgbClr val="980000"/>
              </a:solidFil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24"/>
          <p:cNvSpPr txBox="1"/>
          <p:nvPr>
            <p:ph idx="1" type="body"/>
          </p:nvPr>
        </p:nvSpPr>
        <p:spPr>
          <a:xfrm>
            <a:off x="729450" y="2078875"/>
            <a:ext cx="1812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Evaluation </a:t>
            </a:r>
            <a:r>
              <a:rPr lang="en" sz="1400"/>
              <a:t>Phase:</a:t>
            </a:r>
            <a:endParaRPr sz="1400"/>
          </a:p>
          <a:p>
            <a:pPr indent="0" lvl="0" marL="0" rtl="0" algn="l">
              <a:spcBef>
                <a:spcPts val="1200"/>
              </a:spcBef>
              <a:spcAft>
                <a:spcPts val="1200"/>
              </a:spcAft>
              <a:buNone/>
            </a:pPr>
            <a:r>
              <a:t/>
            </a:r>
            <a:endParaRPr/>
          </a:p>
        </p:txBody>
      </p:sp>
      <p:sp>
        <p:nvSpPr>
          <p:cNvPr id="591" name="Google Shape;591;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592" name="Google Shape;592;p24"/>
          <p:cNvGrpSpPr/>
          <p:nvPr/>
        </p:nvGrpSpPr>
        <p:grpSpPr>
          <a:xfrm>
            <a:off x="2636400" y="1945200"/>
            <a:ext cx="1448011" cy="1820625"/>
            <a:chOff x="2636400" y="1945200"/>
            <a:chExt cx="1448011" cy="1820625"/>
          </a:xfrm>
        </p:grpSpPr>
        <p:sp>
          <p:nvSpPr>
            <p:cNvPr id="593" name="Google Shape;593;p24"/>
            <p:cNvSpPr/>
            <p:nvPr/>
          </p:nvSpPr>
          <p:spPr>
            <a:xfrm>
              <a:off x="3045853"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p:nvPr/>
          </p:nvSpPr>
          <p:spPr>
            <a:xfrm>
              <a:off x="3175661"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4"/>
            <p:cNvSpPr/>
            <p:nvPr/>
          </p:nvSpPr>
          <p:spPr>
            <a:xfrm>
              <a:off x="3305469"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4"/>
            <p:cNvSpPr/>
            <p:nvPr/>
          </p:nvSpPr>
          <p:spPr>
            <a:xfrm>
              <a:off x="3435278"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4"/>
            <p:cNvSpPr/>
            <p:nvPr/>
          </p:nvSpPr>
          <p:spPr>
            <a:xfrm>
              <a:off x="3565086"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4"/>
            <p:cNvSpPr/>
            <p:nvPr/>
          </p:nvSpPr>
          <p:spPr>
            <a:xfrm>
              <a:off x="3694894"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4"/>
            <p:cNvSpPr/>
            <p:nvPr/>
          </p:nvSpPr>
          <p:spPr>
            <a:xfrm>
              <a:off x="3824703"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4"/>
            <p:cNvSpPr/>
            <p:nvPr/>
          </p:nvSpPr>
          <p:spPr>
            <a:xfrm>
              <a:off x="3954511"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4"/>
            <p:cNvSpPr/>
            <p:nvPr/>
          </p:nvSpPr>
          <p:spPr>
            <a:xfrm>
              <a:off x="3045853"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4"/>
            <p:cNvSpPr/>
            <p:nvPr/>
          </p:nvSpPr>
          <p:spPr>
            <a:xfrm>
              <a:off x="3175661"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4"/>
            <p:cNvSpPr/>
            <p:nvPr/>
          </p:nvSpPr>
          <p:spPr>
            <a:xfrm>
              <a:off x="3305469"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4"/>
            <p:cNvSpPr/>
            <p:nvPr/>
          </p:nvSpPr>
          <p:spPr>
            <a:xfrm>
              <a:off x="3435278"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4"/>
            <p:cNvSpPr/>
            <p:nvPr/>
          </p:nvSpPr>
          <p:spPr>
            <a:xfrm>
              <a:off x="3565086"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4"/>
            <p:cNvSpPr/>
            <p:nvPr/>
          </p:nvSpPr>
          <p:spPr>
            <a:xfrm>
              <a:off x="3694894"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4"/>
            <p:cNvSpPr/>
            <p:nvPr/>
          </p:nvSpPr>
          <p:spPr>
            <a:xfrm>
              <a:off x="3824703"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4"/>
            <p:cNvSpPr/>
            <p:nvPr/>
          </p:nvSpPr>
          <p:spPr>
            <a:xfrm>
              <a:off x="3954511"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4"/>
            <p:cNvSpPr/>
            <p:nvPr/>
          </p:nvSpPr>
          <p:spPr>
            <a:xfrm>
              <a:off x="3045853"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4"/>
            <p:cNvSpPr/>
            <p:nvPr/>
          </p:nvSpPr>
          <p:spPr>
            <a:xfrm>
              <a:off x="3175661"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4"/>
            <p:cNvSpPr/>
            <p:nvPr/>
          </p:nvSpPr>
          <p:spPr>
            <a:xfrm>
              <a:off x="3305469"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4"/>
            <p:cNvSpPr/>
            <p:nvPr/>
          </p:nvSpPr>
          <p:spPr>
            <a:xfrm>
              <a:off x="3435278"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4"/>
            <p:cNvSpPr/>
            <p:nvPr/>
          </p:nvSpPr>
          <p:spPr>
            <a:xfrm>
              <a:off x="3565086"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4"/>
            <p:cNvSpPr/>
            <p:nvPr/>
          </p:nvSpPr>
          <p:spPr>
            <a:xfrm>
              <a:off x="3694894"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4"/>
            <p:cNvSpPr/>
            <p:nvPr/>
          </p:nvSpPr>
          <p:spPr>
            <a:xfrm>
              <a:off x="3824703"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4"/>
            <p:cNvSpPr/>
            <p:nvPr/>
          </p:nvSpPr>
          <p:spPr>
            <a:xfrm>
              <a:off x="3954511"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4"/>
            <p:cNvSpPr/>
            <p:nvPr/>
          </p:nvSpPr>
          <p:spPr>
            <a:xfrm>
              <a:off x="3045853"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4"/>
            <p:cNvSpPr/>
            <p:nvPr/>
          </p:nvSpPr>
          <p:spPr>
            <a:xfrm>
              <a:off x="3175661"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4"/>
            <p:cNvSpPr/>
            <p:nvPr/>
          </p:nvSpPr>
          <p:spPr>
            <a:xfrm>
              <a:off x="3305469"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4"/>
            <p:cNvSpPr/>
            <p:nvPr/>
          </p:nvSpPr>
          <p:spPr>
            <a:xfrm>
              <a:off x="3435278"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4"/>
            <p:cNvSpPr/>
            <p:nvPr/>
          </p:nvSpPr>
          <p:spPr>
            <a:xfrm>
              <a:off x="3565086"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4"/>
            <p:cNvSpPr/>
            <p:nvPr/>
          </p:nvSpPr>
          <p:spPr>
            <a:xfrm>
              <a:off x="3694894"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4"/>
            <p:cNvSpPr/>
            <p:nvPr/>
          </p:nvSpPr>
          <p:spPr>
            <a:xfrm>
              <a:off x="3824703"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4"/>
            <p:cNvSpPr/>
            <p:nvPr/>
          </p:nvSpPr>
          <p:spPr>
            <a:xfrm>
              <a:off x="3954511"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4"/>
            <p:cNvSpPr/>
            <p:nvPr/>
          </p:nvSpPr>
          <p:spPr>
            <a:xfrm>
              <a:off x="3045853"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4"/>
            <p:cNvSpPr/>
            <p:nvPr/>
          </p:nvSpPr>
          <p:spPr>
            <a:xfrm>
              <a:off x="3175661"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4"/>
            <p:cNvSpPr/>
            <p:nvPr/>
          </p:nvSpPr>
          <p:spPr>
            <a:xfrm>
              <a:off x="3305469"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4"/>
            <p:cNvSpPr/>
            <p:nvPr/>
          </p:nvSpPr>
          <p:spPr>
            <a:xfrm>
              <a:off x="3435278"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4"/>
            <p:cNvSpPr/>
            <p:nvPr/>
          </p:nvSpPr>
          <p:spPr>
            <a:xfrm>
              <a:off x="3565086"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4"/>
            <p:cNvSpPr/>
            <p:nvPr/>
          </p:nvSpPr>
          <p:spPr>
            <a:xfrm>
              <a:off x="3694894"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4"/>
            <p:cNvSpPr/>
            <p:nvPr/>
          </p:nvSpPr>
          <p:spPr>
            <a:xfrm>
              <a:off x="3824703"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4"/>
            <p:cNvSpPr/>
            <p:nvPr/>
          </p:nvSpPr>
          <p:spPr>
            <a:xfrm>
              <a:off x="3954511"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4"/>
            <p:cNvSpPr/>
            <p:nvPr/>
          </p:nvSpPr>
          <p:spPr>
            <a:xfrm>
              <a:off x="3045853"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4"/>
            <p:cNvSpPr/>
            <p:nvPr/>
          </p:nvSpPr>
          <p:spPr>
            <a:xfrm>
              <a:off x="3175661"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4"/>
            <p:cNvSpPr/>
            <p:nvPr/>
          </p:nvSpPr>
          <p:spPr>
            <a:xfrm>
              <a:off x="3305469"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4"/>
            <p:cNvSpPr/>
            <p:nvPr/>
          </p:nvSpPr>
          <p:spPr>
            <a:xfrm>
              <a:off x="3435278"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4"/>
            <p:cNvSpPr/>
            <p:nvPr/>
          </p:nvSpPr>
          <p:spPr>
            <a:xfrm>
              <a:off x="3565086"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4"/>
            <p:cNvSpPr/>
            <p:nvPr/>
          </p:nvSpPr>
          <p:spPr>
            <a:xfrm>
              <a:off x="3694894"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4"/>
            <p:cNvSpPr/>
            <p:nvPr/>
          </p:nvSpPr>
          <p:spPr>
            <a:xfrm>
              <a:off x="3824703"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4"/>
            <p:cNvSpPr/>
            <p:nvPr/>
          </p:nvSpPr>
          <p:spPr>
            <a:xfrm>
              <a:off x="3954511"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4"/>
            <p:cNvSpPr/>
            <p:nvPr/>
          </p:nvSpPr>
          <p:spPr>
            <a:xfrm>
              <a:off x="3045853"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4"/>
            <p:cNvSpPr/>
            <p:nvPr/>
          </p:nvSpPr>
          <p:spPr>
            <a:xfrm>
              <a:off x="3175661"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4"/>
            <p:cNvSpPr/>
            <p:nvPr/>
          </p:nvSpPr>
          <p:spPr>
            <a:xfrm>
              <a:off x="3305469"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4"/>
            <p:cNvSpPr/>
            <p:nvPr/>
          </p:nvSpPr>
          <p:spPr>
            <a:xfrm>
              <a:off x="3435278"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4"/>
            <p:cNvSpPr/>
            <p:nvPr/>
          </p:nvSpPr>
          <p:spPr>
            <a:xfrm>
              <a:off x="3565086"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4"/>
            <p:cNvSpPr/>
            <p:nvPr/>
          </p:nvSpPr>
          <p:spPr>
            <a:xfrm>
              <a:off x="3694894"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4"/>
            <p:cNvSpPr/>
            <p:nvPr/>
          </p:nvSpPr>
          <p:spPr>
            <a:xfrm>
              <a:off x="3824703"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4"/>
            <p:cNvSpPr/>
            <p:nvPr/>
          </p:nvSpPr>
          <p:spPr>
            <a:xfrm>
              <a:off x="3954511"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4"/>
            <p:cNvSpPr/>
            <p:nvPr/>
          </p:nvSpPr>
          <p:spPr>
            <a:xfrm>
              <a:off x="3045853"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4"/>
            <p:cNvSpPr/>
            <p:nvPr/>
          </p:nvSpPr>
          <p:spPr>
            <a:xfrm>
              <a:off x="3175661"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4"/>
            <p:cNvSpPr/>
            <p:nvPr/>
          </p:nvSpPr>
          <p:spPr>
            <a:xfrm>
              <a:off x="3305469"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4"/>
            <p:cNvSpPr/>
            <p:nvPr/>
          </p:nvSpPr>
          <p:spPr>
            <a:xfrm>
              <a:off x="3435278"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4"/>
            <p:cNvSpPr/>
            <p:nvPr/>
          </p:nvSpPr>
          <p:spPr>
            <a:xfrm>
              <a:off x="3565086"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4"/>
            <p:cNvSpPr/>
            <p:nvPr/>
          </p:nvSpPr>
          <p:spPr>
            <a:xfrm>
              <a:off x="3694894"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4"/>
            <p:cNvSpPr/>
            <p:nvPr/>
          </p:nvSpPr>
          <p:spPr>
            <a:xfrm>
              <a:off x="3824703"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4"/>
            <p:cNvSpPr/>
            <p:nvPr/>
          </p:nvSpPr>
          <p:spPr>
            <a:xfrm>
              <a:off x="3954511"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4"/>
            <p:cNvSpPr txBox="1"/>
            <p:nvPr/>
          </p:nvSpPr>
          <p:spPr>
            <a:xfrm>
              <a:off x="3402550" y="342712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endParaRPr baseline="-25000" sz="1000">
                <a:latin typeface="Lato"/>
                <a:ea typeface="Lato"/>
                <a:cs typeface="Lato"/>
                <a:sym typeface="Lato"/>
              </a:endParaRPr>
            </a:p>
          </p:txBody>
        </p:sp>
        <p:sp>
          <p:nvSpPr>
            <p:cNvPr id="658" name="Google Shape;658;p24"/>
            <p:cNvSpPr/>
            <p:nvPr/>
          </p:nvSpPr>
          <p:spPr>
            <a:xfrm>
              <a:off x="2900400" y="2388650"/>
              <a:ext cx="60600" cy="1038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4"/>
            <p:cNvSpPr txBox="1"/>
            <p:nvPr/>
          </p:nvSpPr>
          <p:spPr>
            <a:xfrm>
              <a:off x="2636400" y="272224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endParaRPr baseline="-25000" sz="1000">
                <a:latin typeface="Lato"/>
                <a:ea typeface="Lato"/>
                <a:cs typeface="Lato"/>
                <a:sym typeface="Lato"/>
              </a:endParaRPr>
            </a:p>
          </p:txBody>
        </p:sp>
        <p:sp>
          <p:nvSpPr>
            <p:cNvPr id="660" name="Google Shape;660;p24"/>
            <p:cNvSpPr/>
            <p:nvPr/>
          </p:nvSpPr>
          <p:spPr>
            <a:xfrm rot="5400000">
              <a:off x="3534788" y="1756025"/>
              <a:ext cx="60600" cy="1038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4"/>
            <p:cNvSpPr txBox="1"/>
            <p:nvPr/>
          </p:nvSpPr>
          <p:spPr>
            <a:xfrm>
              <a:off x="3423200" y="1945200"/>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endParaRPr baseline="-25000" sz="1000">
                <a:latin typeface="Lato"/>
                <a:ea typeface="Lato"/>
                <a:cs typeface="Lato"/>
                <a:sym typeface="Lato"/>
              </a:endParaRPr>
            </a:p>
          </p:txBody>
        </p:sp>
      </p:grpSp>
      <p:sp>
        <p:nvSpPr>
          <p:cNvPr id="662" name="Google Shape;662;p24"/>
          <p:cNvSpPr/>
          <p:nvPr/>
        </p:nvSpPr>
        <p:spPr>
          <a:xfrm>
            <a:off x="5457428"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4"/>
          <p:cNvSpPr/>
          <p:nvPr/>
        </p:nvSpPr>
        <p:spPr>
          <a:xfrm>
            <a:off x="5587236"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4"/>
          <p:cNvSpPr/>
          <p:nvPr/>
        </p:nvSpPr>
        <p:spPr>
          <a:xfrm>
            <a:off x="5717044"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4"/>
          <p:cNvSpPr/>
          <p:nvPr/>
        </p:nvSpPr>
        <p:spPr>
          <a:xfrm>
            <a:off x="5846853"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4"/>
          <p:cNvSpPr/>
          <p:nvPr/>
        </p:nvSpPr>
        <p:spPr>
          <a:xfrm>
            <a:off x="5976661"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4"/>
          <p:cNvSpPr/>
          <p:nvPr/>
        </p:nvSpPr>
        <p:spPr>
          <a:xfrm>
            <a:off x="6106469" y="2388658"/>
            <a:ext cx="129900" cy="1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4"/>
          <p:cNvSpPr/>
          <p:nvPr/>
        </p:nvSpPr>
        <p:spPr>
          <a:xfrm>
            <a:off x="6236278"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4"/>
          <p:cNvSpPr/>
          <p:nvPr/>
        </p:nvSpPr>
        <p:spPr>
          <a:xfrm>
            <a:off x="6366086" y="238865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4"/>
          <p:cNvSpPr/>
          <p:nvPr/>
        </p:nvSpPr>
        <p:spPr>
          <a:xfrm>
            <a:off x="5457428"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4"/>
          <p:cNvSpPr/>
          <p:nvPr/>
        </p:nvSpPr>
        <p:spPr>
          <a:xfrm>
            <a:off x="5587236"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4"/>
          <p:cNvSpPr/>
          <p:nvPr/>
        </p:nvSpPr>
        <p:spPr>
          <a:xfrm>
            <a:off x="5717044"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4"/>
          <p:cNvSpPr/>
          <p:nvPr/>
        </p:nvSpPr>
        <p:spPr>
          <a:xfrm>
            <a:off x="5846853"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4"/>
          <p:cNvSpPr/>
          <p:nvPr/>
        </p:nvSpPr>
        <p:spPr>
          <a:xfrm>
            <a:off x="5976661"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4"/>
          <p:cNvSpPr/>
          <p:nvPr/>
        </p:nvSpPr>
        <p:spPr>
          <a:xfrm>
            <a:off x="6106469" y="2518467"/>
            <a:ext cx="129900" cy="1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4"/>
          <p:cNvSpPr/>
          <p:nvPr/>
        </p:nvSpPr>
        <p:spPr>
          <a:xfrm>
            <a:off x="6236278"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4"/>
          <p:cNvSpPr/>
          <p:nvPr/>
        </p:nvSpPr>
        <p:spPr>
          <a:xfrm>
            <a:off x="6366086" y="251846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4"/>
          <p:cNvSpPr/>
          <p:nvPr/>
        </p:nvSpPr>
        <p:spPr>
          <a:xfrm>
            <a:off x="5457428"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4"/>
          <p:cNvSpPr/>
          <p:nvPr/>
        </p:nvSpPr>
        <p:spPr>
          <a:xfrm>
            <a:off x="5587236"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4"/>
          <p:cNvSpPr/>
          <p:nvPr/>
        </p:nvSpPr>
        <p:spPr>
          <a:xfrm>
            <a:off x="5717044"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4"/>
          <p:cNvSpPr/>
          <p:nvPr/>
        </p:nvSpPr>
        <p:spPr>
          <a:xfrm>
            <a:off x="5846853"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4"/>
          <p:cNvSpPr/>
          <p:nvPr/>
        </p:nvSpPr>
        <p:spPr>
          <a:xfrm>
            <a:off x="5976661"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4"/>
          <p:cNvSpPr/>
          <p:nvPr/>
        </p:nvSpPr>
        <p:spPr>
          <a:xfrm>
            <a:off x="6106469" y="2648275"/>
            <a:ext cx="129900" cy="1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4"/>
          <p:cNvSpPr/>
          <p:nvPr/>
        </p:nvSpPr>
        <p:spPr>
          <a:xfrm>
            <a:off x="6236278"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4"/>
          <p:cNvSpPr/>
          <p:nvPr/>
        </p:nvSpPr>
        <p:spPr>
          <a:xfrm>
            <a:off x="6366086" y="2648275"/>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4"/>
          <p:cNvSpPr/>
          <p:nvPr/>
        </p:nvSpPr>
        <p:spPr>
          <a:xfrm>
            <a:off x="5457428"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4"/>
          <p:cNvSpPr/>
          <p:nvPr/>
        </p:nvSpPr>
        <p:spPr>
          <a:xfrm>
            <a:off x="5587236"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4"/>
          <p:cNvSpPr/>
          <p:nvPr/>
        </p:nvSpPr>
        <p:spPr>
          <a:xfrm>
            <a:off x="5717044"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4"/>
          <p:cNvSpPr/>
          <p:nvPr/>
        </p:nvSpPr>
        <p:spPr>
          <a:xfrm>
            <a:off x="5846853"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4"/>
          <p:cNvSpPr/>
          <p:nvPr/>
        </p:nvSpPr>
        <p:spPr>
          <a:xfrm>
            <a:off x="5976661"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4"/>
          <p:cNvSpPr/>
          <p:nvPr/>
        </p:nvSpPr>
        <p:spPr>
          <a:xfrm>
            <a:off x="6106469" y="2778083"/>
            <a:ext cx="129900" cy="1299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4"/>
          <p:cNvSpPr/>
          <p:nvPr/>
        </p:nvSpPr>
        <p:spPr>
          <a:xfrm>
            <a:off x="6236278"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4"/>
          <p:cNvSpPr/>
          <p:nvPr/>
        </p:nvSpPr>
        <p:spPr>
          <a:xfrm>
            <a:off x="6366086" y="2778083"/>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4"/>
          <p:cNvSpPr/>
          <p:nvPr/>
        </p:nvSpPr>
        <p:spPr>
          <a:xfrm>
            <a:off x="5457428"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4"/>
          <p:cNvSpPr/>
          <p:nvPr/>
        </p:nvSpPr>
        <p:spPr>
          <a:xfrm>
            <a:off x="5587236"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4"/>
          <p:cNvSpPr/>
          <p:nvPr/>
        </p:nvSpPr>
        <p:spPr>
          <a:xfrm>
            <a:off x="5717044"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4"/>
          <p:cNvSpPr/>
          <p:nvPr/>
        </p:nvSpPr>
        <p:spPr>
          <a:xfrm>
            <a:off x="5846853"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4"/>
          <p:cNvSpPr/>
          <p:nvPr/>
        </p:nvSpPr>
        <p:spPr>
          <a:xfrm>
            <a:off x="5976661"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4"/>
          <p:cNvSpPr/>
          <p:nvPr/>
        </p:nvSpPr>
        <p:spPr>
          <a:xfrm>
            <a:off x="6106469" y="2907891"/>
            <a:ext cx="129900" cy="1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4"/>
          <p:cNvSpPr/>
          <p:nvPr/>
        </p:nvSpPr>
        <p:spPr>
          <a:xfrm>
            <a:off x="6236278"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4"/>
          <p:cNvSpPr/>
          <p:nvPr/>
        </p:nvSpPr>
        <p:spPr>
          <a:xfrm>
            <a:off x="6366086" y="290789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4"/>
          <p:cNvSpPr/>
          <p:nvPr/>
        </p:nvSpPr>
        <p:spPr>
          <a:xfrm>
            <a:off x="5457428"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4"/>
          <p:cNvSpPr/>
          <p:nvPr/>
        </p:nvSpPr>
        <p:spPr>
          <a:xfrm>
            <a:off x="5587236"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4"/>
          <p:cNvSpPr/>
          <p:nvPr/>
        </p:nvSpPr>
        <p:spPr>
          <a:xfrm>
            <a:off x="5717044"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4"/>
          <p:cNvSpPr/>
          <p:nvPr/>
        </p:nvSpPr>
        <p:spPr>
          <a:xfrm>
            <a:off x="5846853"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4"/>
          <p:cNvSpPr/>
          <p:nvPr/>
        </p:nvSpPr>
        <p:spPr>
          <a:xfrm>
            <a:off x="5976661"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4"/>
          <p:cNvSpPr/>
          <p:nvPr/>
        </p:nvSpPr>
        <p:spPr>
          <a:xfrm>
            <a:off x="6106469" y="3037700"/>
            <a:ext cx="129900" cy="1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4"/>
          <p:cNvSpPr/>
          <p:nvPr/>
        </p:nvSpPr>
        <p:spPr>
          <a:xfrm>
            <a:off x="6236278"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4"/>
          <p:cNvSpPr/>
          <p:nvPr/>
        </p:nvSpPr>
        <p:spPr>
          <a:xfrm>
            <a:off x="6366086" y="3037700"/>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4"/>
          <p:cNvSpPr/>
          <p:nvPr/>
        </p:nvSpPr>
        <p:spPr>
          <a:xfrm>
            <a:off x="5457428"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4"/>
          <p:cNvSpPr/>
          <p:nvPr/>
        </p:nvSpPr>
        <p:spPr>
          <a:xfrm>
            <a:off x="5587236"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4"/>
          <p:cNvSpPr/>
          <p:nvPr/>
        </p:nvSpPr>
        <p:spPr>
          <a:xfrm>
            <a:off x="5717044"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4"/>
          <p:cNvSpPr/>
          <p:nvPr/>
        </p:nvSpPr>
        <p:spPr>
          <a:xfrm>
            <a:off x="5846853"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4"/>
          <p:cNvSpPr/>
          <p:nvPr/>
        </p:nvSpPr>
        <p:spPr>
          <a:xfrm>
            <a:off x="5976661"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4"/>
          <p:cNvSpPr/>
          <p:nvPr/>
        </p:nvSpPr>
        <p:spPr>
          <a:xfrm>
            <a:off x="6106469" y="3167508"/>
            <a:ext cx="129900" cy="1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4"/>
          <p:cNvSpPr/>
          <p:nvPr/>
        </p:nvSpPr>
        <p:spPr>
          <a:xfrm>
            <a:off x="6236278"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4"/>
          <p:cNvSpPr/>
          <p:nvPr/>
        </p:nvSpPr>
        <p:spPr>
          <a:xfrm>
            <a:off x="6366086" y="3167508"/>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4"/>
          <p:cNvSpPr/>
          <p:nvPr/>
        </p:nvSpPr>
        <p:spPr>
          <a:xfrm>
            <a:off x="5457428"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4"/>
          <p:cNvSpPr/>
          <p:nvPr/>
        </p:nvSpPr>
        <p:spPr>
          <a:xfrm>
            <a:off x="5587236"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4"/>
          <p:cNvSpPr/>
          <p:nvPr/>
        </p:nvSpPr>
        <p:spPr>
          <a:xfrm>
            <a:off x="5717044"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4"/>
          <p:cNvSpPr/>
          <p:nvPr/>
        </p:nvSpPr>
        <p:spPr>
          <a:xfrm>
            <a:off x="5846853"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4"/>
          <p:cNvSpPr/>
          <p:nvPr/>
        </p:nvSpPr>
        <p:spPr>
          <a:xfrm>
            <a:off x="5976661"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4"/>
          <p:cNvSpPr/>
          <p:nvPr/>
        </p:nvSpPr>
        <p:spPr>
          <a:xfrm>
            <a:off x="6106469" y="3297316"/>
            <a:ext cx="129900" cy="1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4"/>
          <p:cNvSpPr/>
          <p:nvPr/>
        </p:nvSpPr>
        <p:spPr>
          <a:xfrm>
            <a:off x="6236278"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4"/>
          <p:cNvSpPr/>
          <p:nvPr/>
        </p:nvSpPr>
        <p:spPr>
          <a:xfrm>
            <a:off x="6366086" y="3297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4"/>
          <p:cNvSpPr txBox="1"/>
          <p:nvPr/>
        </p:nvSpPr>
        <p:spPr>
          <a:xfrm>
            <a:off x="6089184" y="3427125"/>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r>
              <a:rPr b="1" baseline="30000" lang="en" sz="1300">
                <a:latin typeface="Lato"/>
                <a:ea typeface="Lato"/>
                <a:cs typeface="Lato"/>
                <a:sym typeface="Lato"/>
              </a:rPr>
              <a:t>’</a:t>
            </a:r>
            <a:endParaRPr b="1" baseline="30000" sz="1300">
              <a:latin typeface="Lato"/>
              <a:ea typeface="Lato"/>
              <a:cs typeface="Lato"/>
              <a:sym typeface="Lato"/>
            </a:endParaRPr>
          </a:p>
        </p:txBody>
      </p:sp>
      <p:sp>
        <p:nvSpPr>
          <p:cNvPr id="727" name="Google Shape;727;p24"/>
          <p:cNvSpPr/>
          <p:nvPr/>
        </p:nvSpPr>
        <p:spPr>
          <a:xfrm>
            <a:off x="5311975" y="2388650"/>
            <a:ext cx="60600" cy="1038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4"/>
          <p:cNvSpPr txBox="1"/>
          <p:nvPr/>
        </p:nvSpPr>
        <p:spPr>
          <a:xfrm>
            <a:off x="5047975" y="272224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endParaRPr baseline="-25000" sz="1000">
              <a:latin typeface="Lato"/>
              <a:ea typeface="Lato"/>
              <a:cs typeface="Lato"/>
              <a:sym typeface="Lato"/>
            </a:endParaRPr>
          </a:p>
        </p:txBody>
      </p:sp>
      <p:sp>
        <p:nvSpPr>
          <p:cNvPr id="729" name="Google Shape;729;p24"/>
          <p:cNvSpPr/>
          <p:nvPr/>
        </p:nvSpPr>
        <p:spPr>
          <a:xfrm rot="5400000">
            <a:off x="6203281" y="1499075"/>
            <a:ext cx="69900" cy="15618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4"/>
          <p:cNvSpPr txBox="1"/>
          <p:nvPr/>
        </p:nvSpPr>
        <p:spPr>
          <a:xfrm>
            <a:off x="6087907" y="1945200"/>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N</a:t>
            </a:r>
            <a:endParaRPr baseline="-25000" sz="1000">
              <a:latin typeface="Lato"/>
              <a:ea typeface="Lato"/>
              <a:cs typeface="Lato"/>
              <a:sym typeface="Lato"/>
            </a:endParaRPr>
          </a:p>
        </p:txBody>
      </p:sp>
      <p:sp>
        <p:nvSpPr>
          <p:cNvPr id="731" name="Google Shape;731;p24"/>
          <p:cNvSpPr/>
          <p:nvPr/>
        </p:nvSpPr>
        <p:spPr>
          <a:xfrm>
            <a:off x="6495886" y="238867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4"/>
          <p:cNvSpPr/>
          <p:nvPr/>
        </p:nvSpPr>
        <p:spPr>
          <a:xfrm>
            <a:off x="6625694" y="238867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4"/>
          <p:cNvSpPr/>
          <p:nvPr/>
        </p:nvSpPr>
        <p:spPr>
          <a:xfrm>
            <a:off x="6755503" y="238867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4"/>
          <p:cNvSpPr/>
          <p:nvPr/>
        </p:nvSpPr>
        <p:spPr>
          <a:xfrm>
            <a:off x="6885311" y="238867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4"/>
          <p:cNvSpPr/>
          <p:nvPr/>
        </p:nvSpPr>
        <p:spPr>
          <a:xfrm>
            <a:off x="6495886" y="251847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4"/>
          <p:cNvSpPr/>
          <p:nvPr/>
        </p:nvSpPr>
        <p:spPr>
          <a:xfrm>
            <a:off x="6625694" y="251847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4"/>
          <p:cNvSpPr/>
          <p:nvPr/>
        </p:nvSpPr>
        <p:spPr>
          <a:xfrm>
            <a:off x="6755503" y="251847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4"/>
          <p:cNvSpPr/>
          <p:nvPr/>
        </p:nvSpPr>
        <p:spPr>
          <a:xfrm>
            <a:off x="6885311" y="251847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4"/>
          <p:cNvSpPr/>
          <p:nvPr/>
        </p:nvSpPr>
        <p:spPr>
          <a:xfrm>
            <a:off x="6495886" y="264828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4"/>
          <p:cNvSpPr/>
          <p:nvPr/>
        </p:nvSpPr>
        <p:spPr>
          <a:xfrm>
            <a:off x="6625694" y="264828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4"/>
          <p:cNvSpPr/>
          <p:nvPr/>
        </p:nvSpPr>
        <p:spPr>
          <a:xfrm>
            <a:off x="6755503" y="264828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4"/>
          <p:cNvSpPr/>
          <p:nvPr/>
        </p:nvSpPr>
        <p:spPr>
          <a:xfrm>
            <a:off x="6885311" y="2648287"/>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4"/>
          <p:cNvSpPr/>
          <p:nvPr/>
        </p:nvSpPr>
        <p:spPr>
          <a:xfrm>
            <a:off x="6495886" y="277809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4"/>
          <p:cNvSpPr/>
          <p:nvPr/>
        </p:nvSpPr>
        <p:spPr>
          <a:xfrm>
            <a:off x="6625694" y="277809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4"/>
          <p:cNvSpPr/>
          <p:nvPr/>
        </p:nvSpPr>
        <p:spPr>
          <a:xfrm>
            <a:off x="6755503" y="277809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4"/>
          <p:cNvSpPr/>
          <p:nvPr/>
        </p:nvSpPr>
        <p:spPr>
          <a:xfrm>
            <a:off x="6885311" y="277809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4"/>
          <p:cNvSpPr/>
          <p:nvPr/>
        </p:nvSpPr>
        <p:spPr>
          <a:xfrm>
            <a:off x="6495886" y="2907904"/>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4"/>
          <p:cNvSpPr/>
          <p:nvPr/>
        </p:nvSpPr>
        <p:spPr>
          <a:xfrm>
            <a:off x="6625694" y="2907904"/>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4"/>
          <p:cNvSpPr/>
          <p:nvPr/>
        </p:nvSpPr>
        <p:spPr>
          <a:xfrm>
            <a:off x="6755503" y="2907904"/>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4"/>
          <p:cNvSpPr/>
          <p:nvPr/>
        </p:nvSpPr>
        <p:spPr>
          <a:xfrm>
            <a:off x="6885311" y="2907904"/>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4"/>
          <p:cNvSpPr/>
          <p:nvPr/>
        </p:nvSpPr>
        <p:spPr>
          <a:xfrm>
            <a:off x="6495886" y="3037712"/>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4"/>
          <p:cNvSpPr/>
          <p:nvPr/>
        </p:nvSpPr>
        <p:spPr>
          <a:xfrm>
            <a:off x="6625694" y="3037712"/>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4"/>
          <p:cNvSpPr/>
          <p:nvPr/>
        </p:nvSpPr>
        <p:spPr>
          <a:xfrm>
            <a:off x="6755503" y="3037712"/>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4"/>
          <p:cNvSpPr/>
          <p:nvPr/>
        </p:nvSpPr>
        <p:spPr>
          <a:xfrm>
            <a:off x="6885311" y="3037712"/>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4"/>
          <p:cNvSpPr/>
          <p:nvPr/>
        </p:nvSpPr>
        <p:spPr>
          <a:xfrm>
            <a:off x="6495886" y="316752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4"/>
          <p:cNvSpPr/>
          <p:nvPr/>
        </p:nvSpPr>
        <p:spPr>
          <a:xfrm>
            <a:off x="6625694" y="316752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4"/>
          <p:cNvSpPr/>
          <p:nvPr/>
        </p:nvSpPr>
        <p:spPr>
          <a:xfrm>
            <a:off x="6755503" y="316752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4"/>
          <p:cNvSpPr/>
          <p:nvPr/>
        </p:nvSpPr>
        <p:spPr>
          <a:xfrm>
            <a:off x="6885311" y="316752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4"/>
          <p:cNvSpPr/>
          <p:nvPr/>
        </p:nvSpPr>
        <p:spPr>
          <a:xfrm>
            <a:off x="6495886" y="32973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4"/>
          <p:cNvSpPr/>
          <p:nvPr/>
        </p:nvSpPr>
        <p:spPr>
          <a:xfrm>
            <a:off x="6625694" y="32973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4"/>
          <p:cNvSpPr/>
          <p:nvPr/>
        </p:nvSpPr>
        <p:spPr>
          <a:xfrm>
            <a:off x="6755503" y="32973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4"/>
          <p:cNvSpPr/>
          <p:nvPr/>
        </p:nvSpPr>
        <p:spPr>
          <a:xfrm>
            <a:off x="6885311" y="32973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3" name="Google Shape;763;p24"/>
          <p:cNvGrpSpPr/>
          <p:nvPr/>
        </p:nvGrpSpPr>
        <p:grpSpPr>
          <a:xfrm>
            <a:off x="3045815" y="4426389"/>
            <a:ext cx="1038558" cy="129900"/>
            <a:chOff x="3110715" y="4025441"/>
            <a:chExt cx="1038558" cy="129900"/>
          </a:xfrm>
        </p:grpSpPr>
        <p:sp>
          <p:nvSpPr>
            <p:cNvPr id="764" name="Google Shape;764;p24"/>
            <p:cNvSpPr/>
            <p:nvPr/>
          </p:nvSpPr>
          <p:spPr>
            <a:xfrm>
              <a:off x="3110715" y="402544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4"/>
            <p:cNvSpPr/>
            <p:nvPr/>
          </p:nvSpPr>
          <p:spPr>
            <a:xfrm>
              <a:off x="3240523" y="402544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4"/>
            <p:cNvSpPr/>
            <p:nvPr/>
          </p:nvSpPr>
          <p:spPr>
            <a:xfrm>
              <a:off x="3370332" y="402544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4"/>
            <p:cNvSpPr/>
            <p:nvPr/>
          </p:nvSpPr>
          <p:spPr>
            <a:xfrm>
              <a:off x="3500140" y="402544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4"/>
            <p:cNvSpPr/>
            <p:nvPr/>
          </p:nvSpPr>
          <p:spPr>
            <a:xfrm>
              <a:off x="3629948" y="402544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4"/>
            <p:cNvSpPr/>
            <p:nvPr/>
          </p:nvSpPr>
          <p:spPr>
            <a:xfrm>
              <a:off x="3759757" y="4025441"/>
              <a:ext cx="129900" cy="129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4"/>
            <p:cNvSpPr/>
            <p:nvPr/>
          </p:nvSpPr>
          <p:spPr>
            <a:xfrm>
              <a:off x="3889565" y="402544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4"/>
            <p:cNvSpPr/>
            <p:nvPr/>
          </p:nvSpPr>
          <p:spPr>
            <a:xfrm>
              <a:off x="4019373" y="4025441"/>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2" name="Google Shape;772;p24"/>
          <p:cNvGrpSpPr/>
          <p:nvPr/>
        </p:nvGrpSpPr>
        <p:grpSpPr>
          <a:xfrm>
            <a:off x="3494275" y="3811275"/>
            <a:ext cx="1553700" cy="492600"/>
            <a:chOff x="3494275" y="3811275"/>
            <a:chExt cx="1553700" cy="492600"/>
          </a:xfrm>
        </p:grpSpPr>
        <p:sp>
          <p:nvSpPr>
            <p:cNvPr id="773" name="Google Shape;773;p24"/>
            <p:cNvSpPr txBox="1"/>
            <p:nvPr/>
          </p:nvSpPr>
          <p:spPr>
            <a:xfrm>
              <a:off x="3494275" y="3811275"/>
              <a:ext cx="155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980000"/>
                  </a:solidFill>
                  <a:latin typeface="Lato"/>
                  <a:ea typeface="Lato"/>
                  <a:cs typeface="Lato"/>
                  <a:sym typeface="Lato"/>
                </a:rPr>
                <a:t>q</a:t>
              </a:r>
              <a:r>
                <a:rPr baseline="-25000" lang="en" sz="1000">
                  <a:solidFill>
                    <a:srgbClr val="980000"/>
                  </a:solidFill>
                  <a:latin typeface="Lato"/>
                  <a:ea typeface="Lato"/>
                  <a:cs typeface="Lato"/>
                  <a:sym typeface="Lato"/>
                </a:rPr>
                <a:t>1</a:t>
              </a:r>
              <a:endParaRPr baseline="-25000"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Linear Combination </a:t>
              </a:r>
              <a:endParaRPr sz="1000">
                <a:latin typeface="Lato"/>
                <a:ea typeface="Lato"/>
                <a:cs typeface="Lato"/>
                <a:sym typeface="Lato"/>
              </a:endParaRPr>
            </a:p>
          </p:txBody>
        </p:sp>
        <p:cxnSp>
          <p:nvCxnSpPr>
            <p:cNvPr id="774" name="Google Shape;774;p24"/>
            <p:cNvCxnSpPr/>
            <p:nvPr/>
          </p:nvCxnSpPr>
          <p:spPr>
            <a:xfrm>
              <a:off x="3565100" y="3857175"/>
              <a:ext cx="0" cy="400800"/>
            </a:xfrm>
            <a:prstGeom prst="straightConnector1">
              <a:avLst/>
            </a:prstGeom>
            <a:noFill/>
            <a:ln cap="flat" cmpd="sng" w="9525">
              <a:solidFill>
                <a:schemeClr val="dk2"/>
              </a:solidFill>
              <a:prstDash val="solid"/>
              <a:round/>
              <a:headEnd len="med" w="med" type="none"/>
              <a:tailEnd len="med" w="med" type="triangle"/>
            </a:ln>
          </p:spPr>
        </p:cxnSp>
      </p:grpSp>
      <p:sp>
        <p:nvSpPr>
          <p:cNvPr id="775" name="Google Shape;775;p24"/>
          <p:cNvSpPr txBox="1"/>
          <p:nvPr/>
        </p:nvSpPr>
        <p:spPr>
          <a:xfrm>
            <a:off x="4129450" y="2571750"/>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776" name="Google Shape;776;p24"/>
          <p:cNvCxnSpPr/>
          <p:nvPr/>
        </p:nvCxnSpPr>
        <p:spPr>
          <a:xfrm>
            <a:off x="4423900" y="2911100"/>
            <a:ext cx="449700" cy="0"/>
          </a:xfrm>
          <a:prstGeom prst="straightConnector1">
            <a:avLst/>
          </a:prstGeom>
          <a:noFill/>
          <a:ln cap="flat" cmpd="sng" w="9525">
            <a:solidFill>
              <a:schemeClr val="dk2"/>
            </a:solidFill>
            <a:prstDash val="solid"/>
            <a:round/>
            <a:headEnd len="med" w="med" type="none"/>
            <a:tailEnd len="med" w="med" type="triangle"/>
          </a:ln>
        </p:spPr>
      </p:cxnSp>
      <p:sp>
        <p:nvSpPr>
          <p:cNvPr id="777" name="Google Shape;777;p24"/>
          <p:cNvSpPr txBox="1"/>
          <p:nvPr/>
        </p:nvSpPr>
        <p:spPr>
          <a:xfrm>
            <a:off x="6591600" y="3610525"/>
            <a:ext cx="2552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Probabilistic Checks</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Sample </a:t>
            </a:r>
            <a:r>
              <a:rPr i="1" lang="en" sz="1000">
                <a:solidFill>
                  <a:srgbClr val="980000"/>
                </a:solidFill>
                <a:latin typeface="Lato"/>
                <a:ea typeface="Lato"/>
                <a:cs typeface="Lato"/>
                <a:sym typeface="Lato"/>
              </a:rPr>
              <a:t>l</a:t>
            </a:r>
            <a:r>
              <a:rPr lang="en" sz="1000">
                <a:latin typeface="Lato"/>
                <a:ea typeface="Lato"/>
                <a:cs typeface="Lato"/>
                <a:sym typeface="Lato"/>
              </a:rPr>
              <a:t> random tuples (i1, i2) from [N]</a:t>
            </a:r>
            <a:r>
              <a:rPr baseline="30000" lang="en" sz="1000">
                <a:latin typeface="Lato"/>
                <a:ea typeface="Lato"/>
                <a:cs typeface="Lato"/>
                <a:sym typeface="Lato"/>
              </a:rPr>
              <a:t>2</a:t>
            </a:r>
            <a:endParaRPr baseline="30000"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Larger the </a:t>
            </a:r>
            <a:r>
              <a:rPr i="1" lang="en" sz="1000">
                <a:solidFill>
                  <a:srgbClr val="980000"/>
                </a:solidFill>
                <a:latin typeface="Lato"/>
                <a:ea typeface="Lato"/>
                <a:cs typeface="Lato"/>
                <a:sym typeface="Lato"/>
              </a:rPr>
              <a:t>l</a:t>
            </a:r>
            <a:r>
              <a:rPr lang="en" sz="1000">
                <a:latin typeface="Lato"/>
                <a:ea typeface="Lato"/>
                <a:cs typeface="Lato"/>
                <a:sym typeface="Lato"/>
              </a:rPr>
              <a:t>, smaller the soundness error</a:t>
            </a:r>
            <a:endParaRPr baseline="30000" sz="1000">
              <a:latin typeface="Lato"/>
              <a:ea typeface="Lato"/>
              <a:cs typeface="Lato"/>
              <a:sym typeface="Lato"/>
            </a:endParaRPr>
          </a:p>
        </p:txBody>
      </p:sp>
      <p:cxnSp>
        <p:nvCxnSpPr>
          <p:cNvPr id="778" name="Google Shape;778;p24"/>
          <p:cNvCxnSpPr/>
          <p:nvPr/>
        </p:nvCxnSpPr>
        <p:spPr>
          <a:xfrm rot="10800000">
            <a:off x="6689600" y="3611125"/>
            <a:ext cx="2100" cy="645300"/>
          </a:xfrm>
          <a:prstGeom prst="straightConnector1">
            <a:avLst/>
          </a:prstGeom>
          <a:noFill/>
          <a:ln cap="flat" cmpd="sng" w="9525">
            <a:solidFill>
              <a:schemeClr val="dk2"/>
            </a:solidFill>
            <a:prstDash val="solid"/>
            <a:round/>
            <a:headEnd len="med" w="med" type="stealth"/>
            <a:tailEnd len="med" w="med" type="triangle"/>
          </a:ln>
        </p:spPr>
      </p:cxnSp>
      <p:sp>
        <p:nvSpPr>
          <p:cNvPr id="779" name="Google Shape;779;p24"/>
          <p:cNvSpPr txBox="1"/>
          <p:nvPr/>
        </p:nvSpPr>
        <p:spPr>
          <a:xfrm>
            <a:off x="3399582" y="4582724"/>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1</a:t>
            </a:r>
            <a:endParaRPr baseline="-25000" sz="1000">
              <a:latin typeface="Lato"/>
              <a:ea typeface="Lato"/>
              <a:cs typeface="Lato"/>
              <a:sym typeface="Lato"/>
            </a:endParaRPr>
          </a:p>
        </p:txBody>
      </p:sp>
      <p:sp>
        <p:nvSpPr>
          <p:cNvPr id="780" name="Google Shape;780;p24"/>
          <p:cNvSpPr txBox="1"/>
          <p:nvPr>
            <p:ph type="title"/>
          </p:nvPr>
        </p:nvSpPr>
        <p:spPr>
          <a:xfrm>
            <a:off x="729450" y="1318650"/>
            <a:ext cx="8028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2-dimensional Polynomial Commitment in Brakedown</a:t>
            </a:r>
            <a:endParaRPr/>
          </a:p>
        </p:txBody>
      </p:sp>
      <p:sp>
        <p:nvSpPr>
          <p:cNvPr id="781" name="Google Shape;781;p24"/>
          <p:cNvSpPr/>
          <p:nvPr/>
        </p:nvSpPr>
        <p:spPr>
          <a:xfrm>
            <a:off x="5457428" y="4440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4"/>
          <p:cNvSpPr/>
          <p:nvPr/>
        </p:nvSpPr>
        <p:spPr>
          <a:xfrm>
            <a:off x="5587236" y="4440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4"/>
          <p:cNvSpPr/>
          <p:nvPr/>
        </p:nvSpPr>
        <p:spPr>
          <a:xfrm>
            <a:off x="5717044" y="4440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4"/>
          <p:cNvSpPr/>
          <p:nvPr/>
        </p:nvSpPr>
        <p:spPr>
          <a:xfrm>
            <a:off x="5846853" y="4440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4"/>
          <p:cNvSpPr/>
          <p:nvPr/>
        </p:nvSpPr>
        <p:spPr>
          <a:xfrm>
            <a:off x="5976661" y="4440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4"/>
          <p:cNvSpPr/>
          <p:nvPr/>
        </p:nvSpPr>
        <p:spPr>
          <a:xfrm>
            <a:off x="6106469" y="4440316"/>
            <a:ext cx="129900" cy="1299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4"/>
          <p:cNvSpPr/>
          <p:nvPr/>
        </p:nvSpPr>
        <p:spPr>
          <a:xfrm>
            <a:off x="6236278" y="4440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4"/>
          <p:cNvSpPr/>
          <p:nvPr/>
        </p:nvSpPr>
        <p:spPr>
          <a:xfrm>
            <a:off x="6366086" y="4440316"/>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4"/>
          <p:cNvSpPr txBox="1"/>
          <p:nvPr/>
        </p:nvSpPr>
        <p:spPr>
          <a:xfrm>
            <a:off x="6089184" y="4570125"/>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1</a:t>
            </a:r>
            <a:r>
              <a:rPr b="1" baseline="30000" lang="en" sz="1300">
                <a:latin typeface="Lato"/>
                <a:ea typeface="Lato"/>
                <a:cs typeface="Lato"/>
                <a:sym typeface="Lato"/>
              </a:rPr>
              <a:t>’</a:t>
            </a:r>
            <a:endParaRPr b="1" baseline="30000" sz="1300">
              <a:latin typeface="Lato"/>
              <a:ea typeface="Lato"/>
              <a:cs typeface="Lato"/>
              <a:sym typeface="Lato"/>
            </a:endParaRPr>
          </a:p>
        </p:txBody>
      </p:sp>
      <p:sp>
        <p:nvSpPr>
          <p:cNvPr id="790" name="Google Shape;790;p24"/>
          <p:cNvSpPr/>
          <p:nvPr/>
        </p:nvSpPr>
        <p:spPr>
          <a:xfrm>
            <a:off x="6495886" y="44403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4"/>
          <p:cNvSpPr/>
          <p:nvPr/>
        </p:nvSpPr>
        <p:spPr>
          <a:xfrm>
            <a:off x="6625694" y="44403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4"/>
          <p:cNvSpPr/>
          <p:nvPr/>
        </p:nvSpPr>
        <p:spPr>
          <a:xfrm>
            <a:off x="6755503" y="44403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4"/>
          <p:cNvSpPr/>
          <p:nvPr/>
        </p:nvSpPr>
        <p:spPr>
          <a:xfrm>
            <a:off x="6885311" y="4440329"/>
            <a:ext cx="129900" cy="12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4"/>
          <p:cNvSpPr txBox="1"/>
          <p:nvPr/>
        </p:nvSpPr>
        <p:spPr>
          <a:xfrm>
            <a:off x="4129450" y="4248150"/>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795" name="Google Shape;795;p24"/>
          <p:cNvCxnSpPr/>
          <p:nvPr/>
        </p:nvCxnSpPr>
        <p:spPr>
          <a:xfrm>
            <a:off x="4423900" y="4587500"/>
            <a:ext cx="4497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25"/>
          <p:cNvSpPr txBox="1"/>
          <p:nvPr>
            <p:ph idx="1" type="body"/>
          </p:nvPr>
        </p:nvSpPr>
        <p:spPr>
          <a:xfrm>
            <a:off x="729450" y="2078875"/>
            <a:ext cx="1960800" cy="102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Commitment Phase:</a:t>
            </a:r>
            <a:endParaRPr sz="1400"/>
          </a:p>
          <a:p>
            <a:pPr indent="0" lvl="0" marL="0" rtl="0" algn="l">
              <a:spcBef>
                <a:spcPts val="1200"/>
              </a:spcBef>
              <a:spcAft>
                <a:spcPts val="1200"/>
              </a:spcAft>
              <a:buNone/>
            </a:pPr>
            <a:r>
              <a:t/>
            </a:r>
            <a:endParaRPr/>
          </a:p>
        </p:txBody>
      </p:sp>
      <p:sp>
        <p:nvSpPr>
          <p:cNvPr id="801" name="Google Shape;801;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02" name="Google Shape;802;p25"/>
          <p:cNvSpPr txBox="1"/>
          <p:nvPr/>
        </p:nvSpPr>
        <p:spPr>
          <a:xfrm>
            <a:off x="3682689" y="3138331"/>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803" name="Google Shape;803;p25"/>
          <p:cNvCxnSpPr/>
          <p:nvPr/>
        </p:nvCxnSpPr>
        <p:spPr>
          <a:xfrm>
            <a:off x="3977139" y="3477681"/>
            <a:ext cx="449700" cy="0"/>
          </a:xfrm>
          <a:prstGeom prst="straightConnector1">
            <a:avLst/>
          </a:prstGeom>
          <a:noFill/>
          <a:ln cap="flat" cmpd="sng" w="9525">
            <a:solidFill>
              <a:schemeClr val="dk2"/>
            </a:solidFill>
            <a:prstDash val="solid"/>
            <a:round/>
            <a:headEnd len="med" w="med" type="none"/>
            <a:tailEnd len="med" w="med" type="triangle"/>
          </a:ln>
        </p:spPr>
      </p:cxnSp>
      <p:sp>
        <p:nvSpPr>
          <p:cNvPr id="804" name="Google Shape;804;p25"/>
          <p:cNvSpPr/>
          <p:nvPr/>
        </p:nvSpPr>
        <p:spPr>
          <a:xfrm>
            <a:off x="3457490" y="339128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5"/>
          <p:cNvSpPr/>
          <p:nvPr/>
        </p:nvSpPr>
        <p:spPr>
          <a:xfrm>
            <a:off x="3456503" y="327857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5"/>
          <p:cNvSpPr/>
          <p:nvPr/>
        </p:nvSpPr>
        <p:spPr>
          <a:xfrm>
            <a:off x="3457418" y="316737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5"/>
          <p:cNvSpPr/>
          <p:nvPr/>
        </p:nvSpPr>
        <p:spPr>
          <a:xfrm>
            <a:off x="3456430" y="305467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5"/>
          <p:cNvSpPr/>
          <p:nvPr/>
        </p:nvSpPr>
        <p:spPr>
          <a:xfrm>
            <a:off x="3456429" y="294344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5"/>
          <p:cNvSpPr/>
          <p:nvPr/>
        </p:nvSpPr>
        <p:spPr>
          <a:xfrm>
            <a:off x="3423187" y="342662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5"/>
          <p:cNvSpPr/>
          <p:nvPr/>
        </p:nvSpPr>
        <p:spPr>
          <a:xfrm>
            <a:off x="3422199" y="331392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5"/>
          <p:cNvSpPr/>
          <p:nvPr/>
        </p:nvSpPr>
        <p:spPr>
          <a:xfrm>
            <a:off x="3423114" y="320271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5"/>
          <p:cNvSpPr/>
          <p:nvPr/>
        </p:nvSpPr>
        <p:spPr>
          <a:xfrm>
            <a:off x="3422127" y="309001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5"/>
          <p:cNvSpPr/>
          <p:nvPr/>
        </p:nvSpPr>
        <p:spPr>
          <a:xfrm>
            <a:off x="3422125" y="297878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5"/>
          <p:cNvSpPr/>
          <p:nvPr/>
        </p:nvSpPr>
        <p:spPr>
          <a:xfrm>
            <a:off x="3391067" y="346111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5"/>
          <p:cNvSpPr/>
          <p:nvPr/>
        </p:nvSpPr>
        <p:spPr>
          <a:xfrm>
            <a:off x="3390080" y="334841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5"/>
          <p:cNvSpPr/>
          <p:nvPr/>
        </p:nvSpPr>
        <p:spPr>
          <a:xfrm>
            <a:off x="3390995" y="323720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5"/>
          <p:cNvSpPr/>
          <p:nvPr/>
        </p:nvSpPr>
        <p:spPr>
          <a:xfrm>
            <a:off x="3390007" y="312450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5"/>
          <p:cNvSpPr/>
          <p:nvPr/>
        </p:nvSpPr>
        <p:spPr>
          <a:xfrm>
            <a:off x="3390006" y="301327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5"/>
          <p:cNvSpPr/>
          <p:nvPr/>
        </p:nvSpPr>
        <p:spPr>
          <a:xfrm>
            <a:off x="3356764" y="349646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5"/>
          <p:cNvSpPr/>
          <p:nvPr/>
        </p:nvSpPr>
        <p:spPr>
          <a:xfrm>
            <a:off x="3355776" y="338375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5"/>
          <p:cNvSpPr/>
          <p:nvPr/>
        </p:nvSpPr>
        <p:spPr>
          <a:xfrm>
            <a:off x="3356691" y="327255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5"/>
          <p:cNvSpPr/>
          <p:nvPr/>
        </p:nvSpPr>
        <p:spPr>
          <a:xfrm>
            <a:off x="3355703" y="315985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5"/>
          <p:cNvSpPr/>
          <p:nvPr/>
        </p:nvSpPr>
        <p:spPr>
          <a:xfrm>
            <a:off x="3355702" y="304862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5"/>
          <p:cNvSpPr/>
          <p:nvPr/>
        </p:nvSpPr>
        <p:spPr>
          <a:xfrm>
            <a:off x="3320364" y="353090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5"/>
          <p:cNvSpPr/>
          <p:nvPr/>
        </p:nvSpPr>
        <p:spPr>
          <a:xfrm>
            <a:off x="3319377" y="341820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5"/>
          <p:cNvSpPr/>
          <p:nvPr/>
        </p:nvSpPr>
        <p:spPr>
          <a:xfrm>
            <a:off x="3320292" y="330700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5"/>
          <p:cNvSpPr/>
          <p:nvPr/>
        </p:nvSpPr>
        <p:spPr>
          <a:xfrm>
            <a:off x="3319304" y="319430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5"/>
          <p:cNvSpPr/>
          <p:nvPr/>
        </p:nvSpPr>
        <p:spPr>
          <a:xfrm>
            <a:off x="3319303" y="308307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5"/>
          <p:cNvSpPr/>
          <p:nvPr/>
        </p:nvSpPr>
        <p:spPr>
          <a:xfrm>
            <a:off x="3288245" y="356540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5"/>
          <p:cNvSpPr/>
          <p:nvPr/>
        </p:nvSpPr>
        <p:spPr>
          <a:xfrm>
            <a:off x="3287258" y="345270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5"/>
          <p:cNvSpPr/>
          <p:nvPr/>
        </p:nvSpPr>
        <p:spPr>
          <a:xfrm>
            <a:off x="3288172" y="334149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5"/>
          <p:cNvSpPr/>
          <p:nvPr/>
        </p:nvSpPr>
        <p:spPr>
          <a:xfrm>
            <a:off x="3287185" y="322879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5"/>
          <p:cNvSpPr/>
          <p:nvPr/>
        </p:nvSpPr>
        <p:spPr>
          <a:xfrm>
            <a:off x="3287183" y="311756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5"/>
          <p:cNvSpPr/>
          <p:nvPr/>
        </p:nvSpPr>
        <p:spPr>
          <a:xfrm>
            <a:off x="3253941" y="360074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5"/>
          <p:cNvSpPr/>
          <p:nvPr/>
        </p:nvSpPr>
        <p:spPr>
          <a:xfrm>
            <a:off x="3252954" y="348804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5"/>
          <p:cNvSpPr/>
          <p:nvPr/>
        </p:nvSpPr>
        <p:spPr>
          <a:xfrm>
            <a:off x="3253869" y="337683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5"/>
          <p:cNvSpPr/>
          <p:nvPr/>
        </p:nvSpPr>
        <p:spPr>
          <a:xfrm>
            <a:off x="3252881" y="326413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5"/>
          <p:cNvSpPr/>
          <p:nvPr/>
        </p:nvSpPr>
        <p:spPr>
          <a:xfrm>
            <a:off x="3252880" y="315290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5"/>
          <p:cNvSpPr/>
          <p:nvPr/>
        </p:nvSpPr>
        <p:spPr>
          <a:xfrm>
            <a:off x="2899614" y="282486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5"/>
          <p:cNvSpPr/>
          <p:nvPr/>
        </p:nvSpPr>
        <p:spPr>
          <a:xfrm>
            <a:off x="3012199" y="282486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5"/>
          <p:cNvSpPr/>
          <p:nvPr/>
        </p:nvSpPr>
        <p:spPr>
          <a:xfrm>
            <a:off x="3123071" y="282453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5"/>
          <p:cNvSpPr/>
          <p:nvPr/>
        </p:nvSpPr>
        <p:spPr>
          <a:xfrm>
            <a:off x="3235656" y="282453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5"/>
          <p:cNvSpPr/>
          <p:nvPr/>
        </p:nvSpPr>
        <p:spPr>
          <a:xfrm>
            <a:off x="3348195" y="282518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5"/>
          <p:cNvSpPr/>
          <p:nvPr/>
        </p:nvSpPr>
        <p:spPr>
          <a:xfrm>
            <a:off x="3460780" y="282518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5"/>
          <p:cNvSpPr/>
          <p:nvPr/>
        </p:nvSpPr>
        <p:spPr>
          <a:xfrm>
            <a:off x="2864065" y="286134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5"/>
          <p:cNvSpPr/>
          <p:nvPr/>
        </p:nvSpPr>
        <p:spPr>
          <a:xfrm>
            <a:off x="2976649" y="286134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5"/>
          <p:cNvSpPr/>
          <p:nvPr/>
        </p:nvSpPr>
        <p:spPr>
          <a:xfrm>
            <a:off x="3087521" y="286101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5"/>
          <p:cNvSpPr/>
          <p:nvPr/>
        </p:nvSpPr>
        <p:spPr>
          <a:xfrm>
            <a:off x="3200106" y="286101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5"/>
          <p:cNvSpPr/>
          <p:nvPr/>
        </p:nvSpPr>
        <p:spPr>
          <a:xfrm>
            <a:off x="3312646" y="286167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5"/>
          <p:cNvSpPr/>
          <p:nvPr/>
        </p:nvSpPr>
        <p:spPr>
          <a:xfrm>
            <a:off x="3425230" y="286167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5"/>
          <p:cNvSpPr/>
          <p:nvPr/>
        </p:nvSpPr>
        <p:spPr>
          <a:xfrm>
            <a:off x="2829762" y="289908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5"/>
          <p:cNvSpPr/>
          <p:nvPr/>
        </p:nvSpPr>
        <p:spPr>
          <a:xfrm>
            <a:off x="2942347" y="289908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5"/>
          <p:cNvSpPr/>
          <p:nvPr/>
        </p:nvSpPr>
        <p:spPr>
          <a:xfrm>
            <a:off x="3053219" y="289875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5"/>
          <p:cNvSpPr/>
          <p:nvPr/>
        </p:nvSpPr>
        <p:spPr>
          <a:xfrm>
            <a:off x="3165803" y="289875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5"/>
          <p:cNvSpPr/>
          <p:nvPr/>
        </p:nvSpPr>
        <p:spPr>
          <a:xfrm>
            <a:off x="3278343" y="289940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5"/>
          <p:cNvSpPr/>
          <p:nvPr/>
        </p:nvSpPr>
        <p:spPr>
          <a:xfrm>
            <a:off x="3390928" y="289940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5"/>
          <p:cNvSpPr/>
          <p:nvPr/>
        </p:nvSpPr>
        <p:spPr>
          <a:xfrm>
            <a:off x="2794212" y="293556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5"/>
          <p:cNvSpPr/>
          <p:nvPr/>
        </p:nvSpPr>
        <p:spPr>
          <a:xfrm>
            <a:off x="2906797" y="293556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5"/>
          <p:cNvSpPr/>
          <p:nvPr/>
        </p:nvSpPr>
        <p:spPr>
          <a:xfrm>
            <a:off x="3017669" y="293524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5"/>
          <p:cNvSpPr/>
          <p:nvPr/>
        </p:nvSpPr>
        <p:spPr>
          <a:xfrm>
            <a:off x="3130254" y="293524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5"/>
          <p:cNvSpPr/>
          <p:nvPr/>
        </p:nvSpPr>
        <p:spPr>
          <a:xfrm>
            <a:off x="3242793" y="293589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5"/>
          <p:cNvSpPr/>
          <p:nvPr/>
        </p:nvSpPr>
        <p:spPr>
          <a:xfrm>
            <a:off x="3355378" y="293589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5"/>
          <p:cNvSpPr/>
          <p:nvPr/>
        </p:nvSpPr>
        <p:spPr>
          <a:xfrm>
            <a:off x="2760536" y="297104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5"/>
          <p:cNvSpPr/>
          <p:nvPr/>
        </p:nvSpPr>
        <p:spPr>
          <a:xfrm>
            <a:off x="2873120" y="297104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5"/>
          <p:cNvSpPr/>
          <p:nvPr/>
        </p:nvSpPr>
        <p:spPr>
          <a:xfrm>
            <a:off x="2983993" y="297071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5"/>
          <p:cNvSpPr/>
          <p:nvPr/>
        </p:nvSpPr>
        <p:spPr>
          <a:xfrm>
            <a:off x="3096577" y="297071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5"/>
          <p:cNvSpPr/>
          <p:nvPr/>
        </p:nvSpPr>
        <p:spPr>
          <a:xfrm>
            <a:off x="3209117" y="297137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5"/>
          <p:cNvSpPr/>
          <p:nvPr/>
        </p:nvSpPr>
        <p:spPr>
          <a:xfrm>
            <a:off x="3321701" y="297137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5"/>
          <p:cNvSpPr/>
          <p:nvPr/>
        </p:nvSpPr>
        <p:spPr>
          <a:xfrm>
            <a:off x="2724986" y="300753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5"/>
          <p:cNvSpPr/>
          <p:nvPr/>
        </p:nvSpPr>
        <p:spPr>
          <a:xfrm>
            <a:off x="2837571" y="300753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5"/>
          <p:cNvSpPr/>
          <p:nvPr/>
        </p:nvSpPr>
        <p:spPr>
          <a:xfrm>
            <a:off x="2948443" y="300720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5"/>
          <p:cNvSpPr/>
          <p:nvPr/>
        </p:nvSpPr>
        <p:spPr>
          <a:xfrm>
            <a:off x="3061027" y="300720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5"/>
          <p:cNvSpPr/>
          <p:nvPr/>
        </p:nvSpPr>
        <p:spPr>
          <a:xfrm>
            <a:off x="3173567" y="300785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5"/>
          <p:cNvSpPr/>
          <p:nvPr/>
        </p:nvSpPr>
        <p:spPr>
          <a:xfrm>
            <a:off x="3286152" y="300785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5"/>
          <p:cNvSpPr/>
          <p:nvPr/>
        </p:nvSpPr>
        <p:spPr>
          <a:xfrm>
            <a:off x="2686993" y="304462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5"/>
          <p:cNvSpPr/>
          <p:nvPr/>
        </p:nvSpPr>
        <p:spPr>
          <a:xfrm>
            <a:off x="2799577" y="304462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5"/>
          <p:cNvSpPr/>
          <p:nvPr/>
        </p:nvSpPr>
        <p:spPr>
          <a:xfrm>
            <a:off x="2910450" y="304429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5"/>
          <p:cNvSpPr/>
          <p:nvPr/>
        </p:nvSpPr>
        <p:spPr>
          <a:xfrm>
            <a:off x="3023034" y="304429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5"/>
          <p:cNvSpPr/>
          <p:nvPr/>
        </p:nvSpPr>
        <p:spPr>
          <a:xfrm>
            <a:off x="3135574" y="304495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5"/>
          <p:cNvSpPr/>
          <p:nvPr/>
        </p:nvSpPr>
        <p:spPr>
          <a:xfrm>
            <a:off x="3248159" y="304495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5"/>
          <p:cNvSpPr/>
          <p:nvPr/>
        </p:nvSpPr>
        <p:spPr>
          <a:xfrm>
            <a:off x="2655983" y="36406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5"/>
          <p:cNvSpPr/>
          <p:nvPr/>
        </p:nvSpPr>
        <p:spPr>
          <a:xfrm>
            <a:off x="2768567" y="3640607"/>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5"/>
          <p:cNvSpPr/>
          <p:nvPr/>
        </p:nvSpPr>
        <p:spPr>
          <a:xfrm>
            <a:off x="2879440" y="3640278"/>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5"/>
          <p:cNvSpPr/>
          <p:nvPr/>
        </p:nvSpPr>
        <p:spPr>
          <a:xfrm>
            <a:off x="2992024" y="3640278"/>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5"/>
          <p:cNvSpPr/>
          <p:nvPr/>
        </p:nvSpPr>
        <p:spPr>
          <a:xfrm>
            <a:off x="3104564" y="3640932"/>
            <a:ext cx="149872" cy="149872"/>
          </a:xfrm>
          <a:prstGeom prst="cube">
            <a:avLst>
              <a:gd fmla="val 25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5"/>
          <p:cNvSpPr/>
          <p:nvPr/>
        </p:nvSpPr>
        <p:spPr>
          <a:xfrm>
            <a:off x="2654995" y="3527905"/>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5"/>
          <p:cNvSpPr/>
          <p:nvPr/>
        </p:nvSpPr>
        <p:spPr>
          <a:xfrm>
            <a:off x="2767580" y="3527905"/>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5"/>
          <p:cNvSpPr/>
          <p:nvPr/>
        </p:nvSpPr>
        <p:spPr>
          <a:xfrm>
            <a:off x="2878452" y="3527576"/>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5"/>
          <p:cNvSpPr/>
          <p:nvPr/>
        </p:nvSpPr>
        <p:spPr>
          <a:xfrm>
            <a:off x="2991036" y="3527576"/>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5"/>
          <p:cNvSpPr/>
          <p:nvPr/>
        </p:nvSpPr>
        <p:spPr>
          <a:xfrm>
            <a:off x="3103576" y="3528231"/>
            <a:ext cx="149872" cy="149872"/>
          </a:xfrm>
          <a:prstGeom prst="cube">
            <a:avLst>
              <a:gd fmla="val 25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5"/>
          <p:cNvSpPr/>
          <p:nvPr/>
        </p:nvSpPr>
        <p:spPr>
          <a:xfrm>
            <a:off x="2655910" y="3416699"/>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5"/>
          <p:cNvSpPr/>
          <p:nvPr/>
        </p:nvSpPr>
        <p:spPr>
          <a:xfrm>
            <a:off x="2768494" y="3416699"/>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5"/>
          <p:cNvSpPr/>
          <p:nvPr/>
        </p:nvSpPr>
        <p:spPr>
          <a:xfrm>
            <a:off x="2879367" y="3416370"/>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5"/>
          <p:cNvSpPr/>
          <p:nvPr/>
        </p:nvSpPr>
        <p:spPr>
          <a:xfrm>
            <a:off x="2991951" y="3416370"/>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5"/>
          <p:cNvSpPr/>
          <p:nvPr/>
        </p:nvSpPr>
        <p:spPr>
          <a:xfrm>
            <a:off x="3104491" y="3417024"/>
            <a:ext cx="149872" cy="149872"/>
          </a:xfrm>
          <a:prstGeom prst="cube">
            <a:avLst>
              <a:gd fmla="val 25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5"/>
          <p:cNvSpPr/>
          <p:nvPr/>
        </p:nvSpPr>
        <p:spPr>
          <a:xfrm>
            <a:off x="2654923" y="3303998"/>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5"/>
          <p:cNvSpPr/>
          <p:nvPr/>
        </p:nvSpPr>
        <p:spPr>
          <a:xfrm>
            <a:off x="2767507" y="3303998"/>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5"/>
          <p:cNvSpPr/>
          <p:nvPr/>
        </p:nvSpPr>
        <p:spPr>
          <a:xfrm>
            <a:off x="2878379" y="3303668"/>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5"/>
          <p:cNvSpPr/>
          <p:nvPr/>
        </p:nvSpPr>
        <p:spPr>
          <a:xfrm>
            <a:off x="2990964" y="3303668"/>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5"/>
          <p:cNvSpPr/>
          <p:nvPr/>
        </p:nvSpPr>
        <p:spPr>
          <a:xfrm>
            <a:off x="3103504" y="3304323"/>
            <a:ext cx="149872" cy="149872"/>
          </a:xfrm>
          <a:prstGeom prst="cube">
            <a:avLst>
              <a:gd fmla="val 25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5"/>
          <p:cNvSpPr/>
          <p:nvPr/>
        </p:nvSpPr>
        <p:spPr>
          <a:xfrm>
            <a:off x="2654921" y="3192768"/>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5"/>
          <p:cNvSpPr/>
          <p:nvPr/>
        </p:nvSpPr>
        <p:spPr>
          <a:xfrm>
            <a:off x="2767505" y="3192768"/>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5"/>
          <p:cNvSpPr/>
          <p:nvPr/>
        </p:nvSpPr>
        <p:spPr>
          <a:xfrm>
            <a:off x="2878378" y="3192439"/>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5"/>
          <p:cNvSpPr/>
          <p:nvPr/>
        </p:nvSpPr>
        <p:spPr>
          <a:xfrm>
            <a:off x="2990962" y="3192439"/>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5"/>
          <p:cNvSpPr/>
          <p:nvPr/>
        </p:nvSpPr>
        <p:spPr>
          <a:xfrm>
            <a:off x="3103502" y="3193093"/>
            <a:ext cx="149872" cy="149872"/>
          </a:xfrm>
          <a:prstGeom prst="cube">
            <a:avLst>
              <a:gd fmla="val 25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5"/>
          <p:cNvSpPr/>
          <p:nvPr/>
        </p:nvSpPr>
        <p:spPr>
          <a:xfrm>
            <a:off x="3217148" y="3640932"/>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5"/>
          <p:cNvSpPr/>
          <p:nvPr/>
        </p:nvSpPr>
        <p:spPr>
          <a:xfrm>
            <a:off x="3216161" y="3528231"/>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5"/>
          <p:cNvSpPr/>
          <p:nvPr/>
        </p:nvSpPr>
        <p:spPr>
          <a:xfrm>
            <a:off x="3217076" y="3417024"/>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5"/>
          <p:cNvSpPr/>
          <p:nvPr/>
        </p:nvSpPr>
        <p:spPr>
          <a:xfrm>
            <a:off x="3216088" y="3304323"/>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5"/>
          <p:cNvSpPr/>
          <p:nvPr/>
        </p:nvSpPr>
        <p:spPr>
          <a:xfrm>
            <a:off x="3216087" y="3193093"/>
            <a:ext cx="149872" cy="149872"/>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5"/>
          <p:cNvSpPr/>
          <p:nvPr/>
        </p:nvSpPr>
        <p:spPr>
          <a:xfrm>
            <a:off x="2653934" y="3080066"/>
            <a:ext cx="149872" cy="149872"/>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5"/>
          <p:cNvSpPr/>
          <p:nvPr/>
        </p:nvSpPr>
        <p:spPr>
          <a:xfrm>
            <a:off x="2766518" y="3080066"/>
            <a:ext cx="149872" cy="149872"/>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5"/>
          <p:cNvSpPr/>
          <p:nvPr/>
        </p:nvSpPr>
        <p:spPr>
          <a:xfrm>
            <a:off x="2877390" y="3079737"/>
            <a:ext cx="149872" cy="149872"/>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5"/>
          <p:cNvSpPr/>
          <p:nvPr/>
        </p:nvSpPr>
        <p:spPr>
          <a:xfrm>
            <a:off x="2989975" y="3079737"/>
            <a:ext cx="149872" cy="149872"/>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5"/>
          <p:cNvSpPr/>
          <p:nvPr/>
        </p:nvSpPr>
        <p:spPr>
          <a:xfrm>
            <a:off x="3102515" y="3080391"/>
            <a:ext cx="149872" cy="149872"/>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5"/>
          <p:cNvSpPr/>
          <p:nvPr/>
        </p:nvSpPr>
        <p:spPr>
          <a:xfrm>
            <a:off x="3215099" y="3080391"/>
            <a:ext cx="149887" cy="149887"/>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7" name="Google Shape;917;p25"/>
          <p:cNvGrpSpPr/>
          <p:nvPr/>
        </p:nvGrpSpPr>
        <p:grpSpPr>
          <a:xfrm>
            <a:off x="5820954" y="2831616"/>
            <a:ext cx="151938" cy="821658"/>
            <a:chOff x="4845048" y="2916504"/>
            <a:chExt cx="362188" cy="1958660"/>
          </a:xfrm>
        </p:grpSpPr>
        <p:sp>
          <p:nvSpPr>
            <p:cNvPr id="918" name="Google Shape;918;p25"/>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5"/>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5"/>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5"/>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5"/>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5"/>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5"/>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5" name="Google Shape;925;p25"/>
          <p:cNvGrpSpPr/>
          <p:nvPr/>
        </p:nvGrpSpPr>
        <p:grpSpPr>
          <a:xfrm>
            <a:off x="5786650" y="2866959"/>
            <a:ext cx="151938" cy="821658"/>
            <a:chOff x="4845048" y="2916504"/>
            <a:chExt cx="362188" cy="1958660"/>
          </a:xfrm>
        </p:grpSpPr>
        <p:sp>
          <p:nvSpPr>
            <p:cNvPr id="926" name="Google Shape;926;p25"/>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5"/>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5"/>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5"/>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5"/>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5"/>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5"/>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3" name="Google Shape;933;p25"/>
          <p:cNvGrpSpPr/>
          <p:nvPr/>
        </p:nvGrpSpPr>
        <p:grpSpPr>
          <a:xfrm>
            <a:off x="5754531" y="2901453"/>
            <a:ext cx="151938" cy="821658"/>
            <a:chOff x="4845048" y="2916504"/>
            <a:chExt cx="362188" cy="1958660"/>
          </a:xfrm>
        </p:grpSpPr>
        <p:sp>
          <p:nvSpPr>
            <p:cNvPr id="934" name="Google Shape;934;p25"/>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5"/>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5"/>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5"/>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5"/>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5"/>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5"/>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1" name="Google Shape;941;p25"/>
          <p:cNvGrpSpPr/>
          <p:nvPr/>
        </p:nvGrpSpPr>
        <p:grpSpPr>
          <a:xfrm>
            <a:off x="5720227" y="2936796"/>
            <a:ext cx="151938" cy="821658"/>
            <a:chOff x="4845048" y="2916504"/>
            <a:chExt cx="362188" cy="1958660"/>
          </a:xfrm>
        </p:grpSpPr>
        <p:sp>
          <p:nvSpPr>
            <p:cNvPr id="942" name="Google Shape;942;p25"/>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5"/>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5"/>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5"/>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5"/>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5"/>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5"/>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9" name="Google Shape;949;p25"/>
          <p:cNvGrpSpPr/>
          <p:nvPr/>
        </p:nvGrpSpPr>
        <p:grpSpPr>
          <a:xfrm>
            <a:off x="5683828" y="2971245"/>
            <a:ext cx="151938" cy="821658"/>
            <a:chOff x="4845048" y="2916504"/>
            <a:chExt cx="362188" cy="1958660"/>
          </a:xfrm>
        </p:grpSpPr>
        <p:sp>
          <p:nvSpPr>
            <p:cNvPr id="950" name="Google Shape;950;p25"/>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5"/>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5"/>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5"/>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5"/>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5"/>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5"/>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25"/>
          <p:cNvGrpSpPr/>
          <p:nvPr/>
        </p:nvGrpSpPr>
        <p:grpSpPr>
          <a:xfrm>
            <a:off x="5651708" y="3005739"/>
            <a:ext cx="151938" cy="821658"/>
            <a:chOff x="4845048" y="2916504"/>
            <a:chExt cx="362188" cy="1958660"/>
          </a:xfrm>
        </p:grpSpPr>
        <p:sp>
          <p:nvSpPr>
            <p:cNvPr id="958" name="Google Shape;958;p25"/>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5"/>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5"/>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5"/>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5"/>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5"/>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5"/>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5" name="Google Shape;965;p25"/>
          <p:cNvGrpSpPr/>
          <p:nvPr/>
        </p:nvGrpSpPr>
        <p:grpSpPr>
          <a:xfrm>
            <a:off x="5617405" y="3041081"/>
            <a:ext cx="151938" cy="821658"/>
            <a:chOff x="4845048" y="2916504"/>
            <a:chExt cx="362188" cy="1958660"/>
          </a:xfrm>
        </p:grpSpPr>
        <p:sp>
          <p:nvSpPr>
            <p:cNvPr id="966" name="Google Shape;966;p25"/>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5"/>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5"/>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5"/>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5"/>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5"/>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5"/>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3" name="Google Shape;973;p25"/>
          <p:cNvSpPr/>
          <p:nvPr/>
        </p:nvSpPr>
        <p:spPr>
          <a:xfrm>
            <a:off x="5039015" y="271238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5"/>
          <p:cNvSpPr/>
          <p:nvPr/>
        </p:nvSpPr>
        <p:spPr>
          <a:xfrm>
            <a:off x="5151600" y="271238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5"/>
          <p:cNvSpPr/>
          <p:nvPr/>
        </p:nvSpPr>
        <p:spPr>
          <a:xfrm>
            <a:off x="5264139" y="271303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5"/>
          <p:cNvSpPr/>
          <p:nvPr/>
        </p:nvSpPr>
        <p:spPr>
          <a:xfrm>
            <a:off x="5376724" y="271303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5"/>
          <p:cNvSpPr/>
          <p:nvPr/>
        </p:nvSpPr>
        <p:spPr>
          <a:xfrm>
            <a:off x="5487596" y="271270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5"/>
          <p:cNvSpPr/>
          <p:nvPr/>
        </p:nvSpPr>
        <p:spPr>
          <a:xfrm>
            <a:off x="5600181" y="271270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5"/>
          <p:cNvSpPr/>
          <p:nvPr/>
        </p:nvSpPr>
        <p:spPr>
          <a:xfrm>
            <a:off x="5712720" y="271336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5"/>
          <p:cNvSpPr/>
          <p:nvPr/>
        </p:nvSpPr>
        <p:spPr>
          <a:xfrm>
            <a:off x="5825305" y="271336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5"/>
          <p:cNvSpPr/>
          <p:nvPr/>
        </p:nvSpPr>
        <p:spPr>
          <a:xfrm>
            <a:off x="5003465" y="274886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5"/>
          <p:cNvSpPr/>
          <p:nvPr/>
        </p:nvSpPr>
        <p:spPr>
          <a:xfrm>
            <a:off x="5116050" y="274886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5"/>
          <p:cNvSpPr/>
          <p:nvPr/>
        </p:nvSpPr>
        <p:spPr>
          <a:xfrm>
            <a:off x="5228590" y="274952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5"/>
          <p:cNvSpPr/>
          <p:nvPr/>
        </p:nvSpPr>
        <p:spPr>
          <a:xfrm>
            <a:off x="5341174" y="274952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5"/>
          <p:cNvSpPr/>
          <p:nvPr/>
        </p:nvSpPr>
        <p:spPr>
          <a:xfrm>
            <a:off x="5452046" y="274919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5"/>
          <p:cNvSpPr/>
          <p:nvPr/>
        </p:nvSpPr>
        <p:spPr>
          <a:xfrm>
            <a:off x="5564631" y="274919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5"/>
          <p:cNvSpPr/>
          <p:nvPr/>
        </p:nvSpPr>
        <p:spPr>
          <a:xfrm>
            <a:off x="5677171" y="274984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5"/>
          <p:cNvSpPr/>
          <p:nvPr/>
        </p:nvSpPr>
        <p:spPr>
          <a:xfrm>
            <a:off x="5789755" y="274984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5"/>
          <p:cNvSpPr/>
          <p:nvPr/>
        </p:nvSpPr>
        <p:spPr>
          <a:xfrm>
            <a:off x="4969163" y="278660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5"/>
          <p:cNvSpPr/>
          <p:nvPr/>
        </p:nvSpPr>
        <p:spPr>
          <a:xfrm>
            <a:off x="5081747" y="278660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5"/>
          <p:cNvSpPr/>
          <p:nvPr/>
        </p:nvSpPr>
        <p:spPr>
          <a:xfrm>
            <a:off x="5194287" y="278725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5"/>
          <p:cNvSpPr/>
          <p:nvPr/>
        </p:nvSpPr>
        <p:spPr>
          <a:xfrm>
            <a:off x="5306872" y="278725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5"/>
          <p:cNvSpPr/>
          <p:nvPr/>
        </p:nvSpPr>
        <p:spPr>
          <a:xfrm>
            <a:off x="5417744" y="278693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5"/>
          <p:cNvSpPr/>
          <p:nvPr/>
        </p:nvSpPr>
        <p:spPr>
          <a:xfrm>
            <a:off x="5530328" y="278693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5"/>
          <p:cNvSpPr/>
          <p:nvPr/>
        </p:nvSpPr>
        <p:spPr>
          <a:xfrm>
            <a:off x="5642868" y="278758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5"/>
          <p:cNvSpPr/>
          <p:nvPr/>
        </p:nvSpPr>
        <p:spPr>
          <a:xfrm>
            <a:off x="5755453" y="278758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5"/>
          <p:cNvSpPr/>
          <p:nvPr/>
        </p:nvSpPr>
        <p:spPr>
          <a:xfrm>
            <a:off x="4933613" y="282308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5"/>
          <p:cNvSpPr/>
          <p:nvPr/>
        </p:nvSpPr>
        <p:spPr>
          <a:xfrm>
            <a:off x="5046198" y="282308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5"/>
          <p:cNvSpPr/>
          <p:nvPr/>
        </p:nvSpPr>
        <p:spPr>
          <a:xfrm>
            <a:off x="5158737" y="282374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5"/>
          <p:cNvSpPr/>
          <p:nvPr/>
        </p:nvSpPr>
        <p:spPr>
          <a:xfrm>
            <a:off x="5271322" y="282374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5"/>
          <p:cNvSpPr/>
          <p:nvPr/>
        </p:nvSpPr>
        <p:spPr>
          <a:xfrm>
            <a:off x="5382194" y="282341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5"/>
          <p:cNvSpPr/>
          <p:nvPr/>
        </p:nvSpPr>
        <p:spPr>
          <a:xfrm>
            <a:off x="5494779" y="282341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5"/>
          <p:cNvSpPr/>
          <p:nvPr/>
        </p:nvSpPr>
        <p:spPr>
          <a:xfrm>
            <a:off x="5607318" y="282406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5"/>
          <p:cNvSpPr/>
          <p:nvPr/>
        </p:nvSpPr>
        <p:spPr>
          <a:xfrm>
            <a:off x="5719903" y="282406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5"/>
          <p:cNvSpPr/>
          <p:nvPr/>
        </p:nvSpPr>
        <p:spPr>
          <a:xfrm>
            <a:off x="4899937" y="285856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5"/>
          <p:cNvSpPr/>
          <p:nvPr/>
        </p:nvSpPr>
        <p:spPr>
          <a:xfrm>
            <a:off x="5012521" y="285856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5"/>
          <p:cNvSpPr/>
          <p:nvPr/>
        </p:nvSpPr>
        <p:spPr>
          <a:xfrm>
            <a:off x="5125061" y="285922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5"/>
          <p:cNvSpPr/>
          <p:nvPr/>
        </p:nvSpPr>
        <p:spPr>
          <a:xfrm>
            <a:off x="5237645" y="285922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5"/>
          <p:cNvSpPr/>
          <p:nvPr/>
        </p:nvSpPr>
        <p:spPr>
          <a:xfrm>
            <a:off x="5348518" y="285889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5"/>
          <p:cNvSpPr/>
          <p:nvPr/>
        </p:nvSpPr>
        <p:spPr>
          <a:xfrm>
            <a:off x="5461102" y="285889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5"/>
          <p:cNvSpPr/>
          <p:nvPr/>
        </p:nvSpPr>
        <p:spPr>
          <a:xfrm>
            <a:off x="5573642" y="285954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5"/>
          <p:cNvSpPr/>
          <p:nvPr/>
        </p:nvSpPr>
        <p:spPr>
          <a:xfrm>
            <a:off x="5686226" y="285954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5"/>
          <p:cNvSpPr/>
          <p:nvPr/>
        </p:nvSpPr>
        <p:spPr>
          <a:xfrm>
            <a:off x="4864387" y="289505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5"/>
          <p:cNvSpPr/>
          <p:nvPr/>
        </p:nvSpPr>
        <p:spPr>
          <a:xfrm>
            <a:off x="4976971" y="289505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5"/>
          <p:cNvSpPr/>
          <p:nvPr/>
        </p:nvSpPr>
        <p:spPr>
          <a:xfrm>
            <a:off x="5089511" y="289570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5"/>
          <p:cNvSpPr/>
          <p:nvPr/>
        </p:nvSpPr>
        <p:spPr>
          <a:xfrm>
            <a:off x="5202096" y="289570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5"/>
          <p:cNvSpPr/>
          <p:nvPr/>
        </p:nvSpPr>
        <p:spPr>
          <a:xfrm>
            <a:off x="5312968" y="289537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5"/>
          <p:cNvSpPr/>
          <p:nvPr/>
        </p:nvSpPr>
        <p:spPr>
          <a:xfrm>
            <a:off x="5425552" y="289537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5"/>
          <p:cNvSpPr/>
          <p:nvPr/>
        </p:nvSpPr>
        <p:spPr>
          <a:xfrm>
            <a:off x="5538092" y="289603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5"/>
          <p:cNvSpPr/>
          <p:nvPr/>
        </p:nvSpPr>
        <p:spPr>
          <a:xfrm>
            <a:off x="5650677" y="289603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5"/>
          <p:cNvSpPr/>
          <p:nvPr/>
        </p:nvSpPr>
        <p:spPr>
          <a:xfrm>
            <a:off x="4826394" y="293214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5"/>
          <p:cNvSpPr/>
          <p:nvPr/>
        </p:nvSpPr>
        <p:spPr>
          <a:xfrm>
            <a:off x="4938978" y="293214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5"/>
          <p:cNvSpPr/>
          <p:nvPr/>
        </p:nvSpPr>
        <p:spPr>
          <a:xfrm>
            <a:off x="5051518" y="293280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5"/>
          <p:cNvSpPr/>
          <p:nvPr/>
        </p:nvSpPr>
        <p:spPr>
          <a:xfrm>
            <a:off x="5164102" y="293280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5"/>
          <p:cNvSpPr/>
          <p:nvPr/>
        </p:nvSpPr>
        <p:spPr>
          <a:xfrm>
            <a:off x="5274975" y="293247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5"/>
          <p:cNvSpPr/>
          <p:nvPr/>
        </p:nvSpPr>
        <p:spPr>
          <a:xfrm>
            <a:off x="5387559" y="293247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5"/>
          <p:cNvSpPr/>
          <p:nvPr/>
        </p:nvSpPr>
        <p:spPr>
          <a:xfrm>
            <a:off x="5500099" y="293312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5"/>
          <p:cNvSpPr/>
          <p:nvPr/>
        </p:nvSpPr>
        <p:spPr>
          <a:xfrm>
            <a:off x="5612684" y="293312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5"/>
          <p:cNvSpPr/>
          <p:nvPr/>
        </p:nvSpPr>
        <p:spPr>
          <a:xfrm>
            <a:off x="4796372" y="375205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5"/>
          <p:cNvSpPr/>
          <p:nvPr/>
        </p:nvSpPr>
        <p:spPr>
          <a:xfrm>
            <a:off x="4908957" y="375205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5"/>
          <p:cNvSpPr/>
          <p:nvPr/>
        </p:nvSpPr>
        <p:spPr>
          <a:xfrm>
            <a:off x="5021497" y="375271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5"/>
          <p:cNvSpPr/>
          <p:nvPr/>
        </p:nvSpPr>
        <p:spPr>
          <a:xfrm>
            <a:off x="5134081" y="375271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5"/>
          <p:cNvSpPr/>
          <p:nvPr/>
        </p:nvSpPr>
        <p:spPr>
          <a:xfrm>
            <a:off x="5244953" y="3752384"/>
            <a:ext cx="149887" cy="149887"/>
          </a:xfrm>
          <a:prstGeom prst="cube">
            <a:avLst>
              <a:gd fmla="val 25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5"/>
          <p:cNvSpPr/>
          <p:nvPr/>
        </p:nvSpPr>
        <p:spPr>
          <a:xfrm>
            <a:off x="5357538" y="375238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5"/>
          <p:cNvSpPr/>
          <p:nvPr/>
        </p:nvSpPr>
        <p:spPr>
          <a:xfrm>
            <a:off x="5470078" y="375303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5"/>
          <p:cNvSpPr/>
          <p:nvPr/>
        </p:nvSpPr>
        <p:spPr>
          <a:xfrm>
            <a:off x="4795385" y="363935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5"/>
          <p:cNvSpPr/>
          <p:nvPr/>
        </p:nvSpPr>
        <p:spPr>
          <a:xfrm>
            <a:off x="4907969" y="363935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5"/>
          <p:cNvSpPr/>
          <p:nvPr/>
        </p:nvSpPr>
        <p:spPr>
          <a:xfrm>
            <a:off x="5020509" y="364001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5"/>
          <p:cNvSpPr/>
          <p:nvPr/>
        </p:nvSpPr>
        <p:spPr>
          <a:xfrm>
            <a:off x="5133094" y="364001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5"/>
          <p:cNvSpPr/>
          <p:nvPr/>
        </p:nvSpPr>
        <p:spPr>
          <a:xfrm>
            <a:off x="5243966" y="3639683"/>
            <a:ext cx="149887" cy="149887"/>
          </a:xfrm>
          <a:prstGeom prst="cube">
            <a:avLst>
              <a:gd fmla="val 25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5"/>
          <p:cNvSpPr/>
          <p:nvPr/>
        </p:nvSpPr>
        <p:spPr>
          <a:xfrm>
            <a:off x="5356550" y="363968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5"/>
          <p:cNvSpPr/>
          <p:nvPr/>
        </p:nvSpPr>
        <p:spPr>
          <a:xfrm>
            <a:off x="5469090" y="364033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5"/>
          <p:cNvSpPr/>
          <p:nvPr/>
        </p:nvSpPr>
        <p:spPr>
          <a:xfrm>
            <a:off x="4795383" y="352812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5"/>
          <p:cNvSpPr/>
          <p:nvPr/>
        </p:nvSpPr>
        <p:spPr>
          <a:xfrm>
            <a:off x="4907968" y="352812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5"/>
          <p:cNvSpPr/>
          <p:nvPr/>
        </p:nvSpPr>
        <p:spPr>
          <a:xfrm>
            <a:off x="5020508" y="352878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5"/>
          <p:cNvSpPr/>
          <p:nvPr/>
        </p:nvSpPr>
        <p:spPr>
          <a:xfrm>
            <a:off x="5133092" y="352878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5"/>
          <p:cNvSpPr/>
          <p:nvPr/>
        </p:nvSpPr>
        <p:spPr>
          <a:xfrm>
            <a:off x="5243965" y="3528453"/>
            <a:ext cx="149887" cy="149887"/>
          </a:xfrm>
          <a:prstGeom prst="cube">
            <a:avLst>
              <a:gd fmla="val 25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5"/>
          <p:cNvSpPr/>
          <p:nvPr/>
        </p:nvSpPr>
        <p:spPr>
          <a:xfrm>
            <a:off x="5356549" y="352845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5"/>
          <p:cNvSpPr/>
          <p:nvPr/>
        </p:nvSpPr>
        <p:spPr>
          <a:xfrm>
            <a:off x="5469089" y="352910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5"/>
          <p:cNvSpPr/>
          <p:nvPr/>
        </p:nvSpPr>
        <p:spPr>
          <a:xfrm>
            <a:off x="4794396" y="341542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5"/>
          <p:cNvSpPr/>
          <p:nvPr/>
        </p:nvSpPr>
        <p:spPr>
          <a:xfrm>
            <a:off x="4906980" y="341542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5"/>
          <p:cNvSpPr/>
          <p:nvPr/>
        </p:nvSpPr>
        <p:spPr>
          <a:xfrm>
            <a:off x="5019520" y="341608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5"/>
          <p:cNvSpPr/>
          <p:nvPr/>
        </p:nvSpPr>
        <p:spPr>
          <a:xfrm>
            <a:off x="5132105" y="341608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5"/>
          <p:cNvSpPr/>
          <p:nvPr/>
        </p:nvSpPr>
        <p:spPr>
          <a:xfrm>
            <a:off x="5242977" y="3415751"/>
            <a:ext cx="149887" cy="149887"/>
          </a:xfrm>
          <a:prstGeom prst="cube">
            <a:avLst>
              <a:gd fmla="val 25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5"/>
          <p:cNvSpPr/>
          <p:nvPr/>
        </p:nvSpPr>
        <p:spPr>
          <a:xfrm>
            <a:off x="5355561" y="341575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5"/>
          <p:cNvSpPr/>
          <p:nvPr/>
        </p:nvSpPr>
        <p:spPr>
          <a:xfrm>
            <a:off x="5468101" y="341640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5"/>
          <p:cNvSpPr/>
          <p:nvPr/>
        </p:nvSpPr>
        <p:spPr>
          <a:xfrm>
            <a:off x="4795311" y="330422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5"/>
          <p:cNvSpPr/>
          <p:nvPr/>
        </p:nvSpPr>
        <p:spPr>
          <a:xfrm>
            <a:off x="4907895" y="330422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5"/>
          <p:cNvSpPr/>
          <p:nvPr/>
        </p:nvSpPr>
        <p:spPr>
          <a:xfrm>
            <a:off x="5020435" y="330487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5"/>
          <p:cNvSpPr/>
          <p:nvPr/>
        </p:nvSpPr>
        <p:spPr>
          <a:xfrm>
            <a:off x="5133019" y="330487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5"/>
          <p:cNvSpPr/>
          <p:nvPr/>
        </p:nvSpPr>
        <p:spPr>
          <a:xfrm>
            <a:off x="5243892" y="3304545"/>
            <a:ext cx="149887" cy="149887"/>
          </a:xfrm>
          <a:prstGeom prst="cube">
            <a:avLst>
              <a:gd fmla="val 25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5"/>
          <p:cNvSpPr/>
          <p:nvPr/>
        </p:nvSpPr>
        <p:spPr>
          <a:xfrm>
            <a:off x="5356476" y="330454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5"/>
          <p:cNvSpPr/>
          <p:nvPr/>
        </p:nvSpPr>
        <p:spPr>
          <a:xfrm>
            <a:off x="5469016" y="330519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5"/>
          <p:cNvSpPr/>
          <p:nvPr/>
        </p:nvSpPr>
        <p:spPr>
          <a:xfrm>
            <a:off x="4794323" y="319151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5"/>
          <p:cNvSpPr/>
          <p:nvPr/>
        </p:nvSpPr>
        <p:spPr>
          <a:xfrm>
            <a:off x="4906908" y="319151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5"/>
          <p:cNvSpPr/>
          <p:nvPr/>
        </p:nvSpPr>
        <p:spPr>
          <a:xfrm>
            <a:off x="5019448" y="319217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5"/>
          <p:cNvSpPr/>
          <p:nvPr/>
        </p:nvSpPr>
        <p:spPr>
          <a:xfrm>
            <a:off x="5132032" y="319217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5"/>
          <p:cNvSpPr/>
          <p:nvPr/>
        </p:nvSpPr>
        <p:spPr>
          <a:xfrm>
            <a:off x="5242904" y="3191843"/>
            <a:ext cx="149887" cy="149887"/>
          </a:xfrm>
          <a:prstGeom prst="cube">
            <a:avLst>
              <a:gd fmla="val 25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5"/>
          <p:cNvSpPr/>
          <p:nvPr/>
        </p:nvSpPr>
        <p:spPr>
          <a:xfrm>
            <a:off x="5355489" y="319184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5"/>
          <p:cNvSpPr/>
          <p:nvPr/>
        </p:nvSpPr>
        <p:spPr>
          <a:xfrm>
            <a:off x="5468029" y="319249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5"/>
          <p:cNvSpPr/>
          <p:nvPr/>
        </p:nvSpPr>
        <p:spPr>
          <a:xfrm>
            <a:off x="4794322" y="308028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5"/>
          <p:cNvSpPr/>
          <p:nvPr/>
        </p:nvSpPr>
        <p:spPr>
          <a:xfrm>
            <a:off x="4906906" y="308028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5"/>
          <p:cNvSpPr/>
          <p:nvPr/>
        </p:nvSpPr>
        <p:spPr>
          <a:xfrm>
            <a:off x="5019446" y="308094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5"/>
          <p:cNvSpPr/>
          <p:nvPr/>
        </p:nvSpPr>
        <p:spPr>
          <a:xfrm>
            <a:off x="5132030" y="308094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5"/>
          <p:cNvSpPr/>
          <p:nvPr/>
        </p:nvSpPr>
        <p:spPr>
          <a:xfrm>
            <a:off x="5242903" y="3080614"/>
            <a:ext cx="149887" cy="149887"/>
          </a:xfrm>
          <a:prstGeom prst="cube">
            <a:avLst>
              <a:gd fmla="val 25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5"/>
          <p:cNvSpPr/>
          <p:nvPr/>
        </p:nvSpPr>
        <p:spPr>
          <a:xfrm>
            <a:off x="5355487" y="308061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5"/>
          <p:cNvSpPr/>
          <p:nvPr/>
        </p:nvSpPr>
        <p:spPr>
          <a:xfrm>
            <a:off x="5468027" y="308126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5"/>
          <p:cNvSpPr/>
          <p:nvPr/>
        </p:nvSpPr>
        <p:spPr>
          <a:xfrm>
            <a:off x="5582662" y="375303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5"/>
          <p:cNvSpPr/>
          <p:nvPr/>
        </p:nvSpPr>
        <p:spPr>
          <a:xfrm>
            <a:off x="5581675" y="364033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5"/>
          <p:cNvSpPr/>
          <p:nvPr/>
        </p:nvSpPr>
        <p:spPr>
          <a:xfrm>
            <a:off x="5581673" y="352910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5"/>
          <p:cNvSpPr/>
          <p:nvPr/>
        </p:nvSpPr>
        <p:spPr>
          <a:xfrm>
            <a:off x="5580686" y="341640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5"/>
          <p:cNvSpPr/>
          <p:nvPr/>
        </p:nvSpPr>
        <p:spPr>
          <a:xfrm>
            <a:off x="5581601" y="330519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5"/>
          <p:cNvSpPr/>
          <p:nvPr/>
        </p:nvSpPr>
        <p:spPr>
          <a:xfrm>
            <a:off x="5580613" y="319249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5"/>
          <p:cNvSpPr/>
          <p:nvPr/>
        </p:nvSpPr>
        <p:spPr>
          <a:xfrm>
            <a:off x="5580612" y="308126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5"/>
          <p:cNvSpPr/>
          <p:nvPr/>
        </p:nvSpPr>
        <p:spPr>
          <a:xfrm>
            <a:off x="4793334" y="2967587"/>
            <a:ext cx="149887" cy="149887"/>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5"/>
          <p:cNvSpPr/>
          <p:nvPr/>
        </p:nvSpPr>
        <p:spPr>
          <a:xfrm>
            <a:off x="4905919" y="2967587"/>
            <a:ext cx="149887" cy="149887"/>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5"/>
          <p:cNvSpPr/>
          <p:nvPr/>
        </p:nvSpPr>
        <p:spPr>
          <a:xfrm>
            <a:off x="5018459" y="2968241"/>
            <a:ext cx="149887" cy="149887"/>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5"/>
          <p:cNvSpPr/>
          <p:nvPr/>
        </p:nvSpPr>
        <p:spPr>
          <a:xfrm>
            <a:off x="5131043" y="2968241"/>
            <a:ext cx="149887" cy="149887"/>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5"/>
          <p:cNvSpPr/>
          <p:nvPr/>
        </p:nvSpPr>
        <p:spPr>
          <a:xfrm>
            <a:off x="5241915" y="2967912"/>
            <a:ext cx="149887" cy="149887"/>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5"/>
          <p:cNvSpPr/>
          <p:nvPr/>
        </p:nvSpPr>
        <p:spPr>
          <a:xfrm>
            <a:off x="5354500" y="2967912"/>
            <a:ext cx="149887" cy="149887"/>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5"/>
          <p:cNvSpPr/>
          <p:nvPr/>
        </p:nvSpPr>
        <p:spPr>
          <a:xfrm>
            <a:off x="5467040" y="2968566"/>
            <a:ext cx="149887" cy="149887"/>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5"/>
          <p:cNvSpPr/>
          <p:nvPr/>
        </p:nvSpPr>
        <p:spPr>
          <a:xfrm>
            <a:off x="5579624" y="2968566"/>
            <a:ext cx="149887" cy="149887"/>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5"/>
          <p:cNvSpPr txBox="1"/>
          <p:nvPr/>
        </p:nvSpPr>
        <p:spPr>
          <a:xfrm>
            <a:off x="6268425" y="2336175"/>
            <a:ext cx="2268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0000FF"/>
                </a:solidFill>
                <a:latin typeface="Lato"/>
                <a:ea typeface="Lato"/>
                <a:cs typeface="Lato"/>
                <a:sym typeface="Lato"/>
              </a:rPr>
              <a:t>Tensor Code</a:t>
            </a:r>
            <a:endParaRPr b="1" sz="1600">
              <a:solidFill>
                <a:srgbClr val="0000FF"/>
              </a:solidFill>
              <a:latin typeface="Lato"/>
              <a:ea typeface="Lato"/>
              <a:cs typeface="Lato"/>
              <a:sym typeface="Lato"/>
            </a:endParaRPr>
          </a:p>
          <a:p>
            <a:pPr indent="0" lvl="0" marL="0" rtl="0" algn="ctr">
              <a:spcBef>
                <a:spcPts val="0"/>
              </a:spcBef>
              <a:spcAft>
                <a:spcPts val="0"/>
              </a:spcAft>
              <a:buNone/>
            </a:pPr>
            <a:r>
              <a:rPr b="1" lang="en" sz="1600">
                <a:solidFill>
                  <a:srgbClr val="0000FF"/>
                </a:solidFill>
                <a:latin typeface="Lato"/>
                <a:ea typeface="Lato"/>
                <a:cs typeface="Lato"/>
                <a:sym typeface="Lato"/>
              </a:rPr>
              <a:t>Relative distance:Δ</a:t>
            </a:r>
            <a:r>
              <a:rPr b="1" baseline="30000" lang="en" sz="1600">
                <a:solidFill>
                  <a:srgbClr val="0000FF"/>
                </a:solidFill>
                <a:latin typeface="Lato"/>
                <a:ea typeface="Lato"/>
                <a:cs typeface="Lato"/>
                <a:sym typeface="Lato"/>
              </a:rPr>
              <a:t>t</a:t>
            </a:r>
            <a:r>
              <a:rPr b="1" lang="en" sz="1600">
                <a:solidFill>
                  <a:srgbClr val="0000FF"/>
                </a:solidFill>
                <a:latin typeface="Lato"/>
                <a:ea typeface="Lato"/>
                <a:cs typeface="Lato"/>
                <a:sym typeface="Lato"/>
              </a:rPr>
              <a:t> </a:t>
            </a:r>
            <a:endParaRPr b="1" sz="1600">
              <a:solidFill>
                <a:srgbClr val="0000FF"/>
              </a:solidFill>
              <a:latin typeface="Lato"/>
              <a:ea typeface="Lato"/>
              <a:cs typeface="Lato"/>
              <a:sym typeface="Lato"/>
            </a:endParaRPr>
          </a:p>
        </p:txBody>
      </p:sp>
      <p:cxnSp>
        <p:nvCxnSpPr>
          <p:cNvPr id="1094" name="Google Shape;1094;p25"/>
          <p:cNvCxnSpPr/>
          <p:nvPr/>
        </p:nvCxnSpPr>
        <p:spPr>
          <a:xfrm flipH="1" rot="10800000">
            <a:off x="5045500" y="2493525"/>
            <a:ext cx="929700" cy="8700"/>
          </a:xfrm>
          <a:prstGeom prst="straightConnector1">
            <a:avLst/>
          </a:prstGeom>
          <a:noFill/>
          <a:ln cap="flat" cmpd="sng" w="9525">
            <a:solidFill>
              <a:schemeClr val="dk2"/>
            </a:solidFill>
            <a:prstDash val="solid"/>
            <a:round/>
            <a:headEnd len="med" w="med" type="stealth"/>
            <a:tailEnd len="med" w="med" type="triangle"/>
          </a:ln>
        </p:spPr>
      </p:cxnSp>
      <p:cxnSp>
        <p:nvCxnSpPr>
          <p:cNvPr id="1095" name="Google Shape;1095;p25"/>
          <p:cNvCxnSpPr/>
          <p:nvPr/>
        </p:nvCxnSpPr>
        <p:spPr>
          <a:xfrm>
            <a:off x="6186075" y="2877600"/>
            <a:ext cx="0" cy="860100"/>
          </a:xfrm>
          <a:prstGeom prst="straightConnector1">
            <a:avLst/>
          </a:prstGeom>
          <a:noFill/>
          <a:ln cap="flat" cmpd="sng" w="9525">
            <a:solidFill>
              <a:schemeClr val="dk2"/>
            </a:solidFill>
            <a:prstDash val="solid"/>
            <a:round/>
            <a:headEnd len="med" w="med" type="stealth"/>
            <a:tailEnd len="med" w="med" type="triangle"/>
          </a:ln>
        </p:spPr>
      </p:cxnSp>
      <p:sp>
        <p:nvSpPr>
          <p:cNvPr id="1096" name="Google Shape;1096;p25"/>
          <p:cNvSpPr txBox="1"/>
          <p:nvPr>
            <p:ph type="title"/>
          </p:nvPr>
        </p:nvSpPr>
        <p:spPr>
          <a:xfrm>
            <a:off x="729450" y="1318650"/>
            <a:ext cx="8502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t>
            </a:r>
            <a:r>
              <a:rPr lang="en"/>
              <a:t>-dimensional (t=3) Polynomial Commitment </a:t>
            </a:r>
            <a:endParaRPr/>
          </a:p>
          <a:p>
            <a:pPr indent="0" lvl="0" marL="0" rtl="0" algn="l">
              <a:spcBef>
                <a:spcPts val="0"/>
              </a:spcBef>
              <a:spcAft>
                <a:spcPts val="0"/>
              </a:spcAft>
              <a:buNone/>
            </a:pPr>
            <a:r>
              <a:rPr lang="en"/>
              <a:t>[BCG20, BCL22]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26"/>
          <p:cNvSpPr txBox="1"/>
          <p:nvPr>
            <p:ph idx="1" type="body"/>
          </p:nvPr>
        </p:nvSpPr>
        <p:spPr>
          <a:xfrm>
            <a:off x="729450" y="2078875"/>
            <a:ext cx="1307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Testing Phase:</a:t>
            </a:r>
            <a:endParaRPr sz="1400"/>
          </a:p>
          <a:p>
            <a:pPr indent="0" lvl="0" marL="0" rtl="0" algn="l">
              <a:spcBef>
                <a:spcPts val="1200"/>
              </a:spcBef>
              <a:spcAft>
                <a:spcPts val="1200"/>
              </a:spcAft>
              <a:buNone/>
            </a:pPr>
            <a:r>
              <a:t/>
            </a:r>
            <a:endParaRPr/>
          </a:p>
        </p:txBody>
      </p:sp>
      <p:sp>
        <p:nvSpPr>
          <p:cNvPr id="1102" name="Google Shape;1102;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03" name="Google Shape;1103;p26"/>
          <p:cNvSpPr txBox="1"/>
          <p:nvPr/>
        </p:nvSpPr>
        <p:spPr>
          <a:xfrm>
            <a:off x="4336839" y="2279793"/>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1104" name="Google Shape;1104;p26"/>
          <p:cNvCxnSpPr/>
          <p:nvPr/>
        </p:nvCxnSpPr>
        <p:spPr>
          <a:xfrm>
            <a:off x="4631289" y="2619143"/>
            <a:ext cx="449700" cy="0"/>
          </a:xfrm>
          <a:prstGeom prst="straightConnector1">
            <a:avLst/>
          </a:prstGeom>
          <a:noFill/>
          <a:ln cap="flat" cmpd="sng" w="9525">
            <a:solidFill>
              <a:schemeClr val="dk2"/>
            </a:solidFill>
            <a:prstDash val="solid"/>
            <a:round/>
            <a:headEnd len="med" w="med" type="none"/>
            <a:tailEnd len="med" w="med" type="triangle"/>
          </a:ln>
        </p:spPr>
      </p:cxnSp>
      <p:grpSp>
        <p:nvGrpSpPr>
          <p:cNvPr id="1105" name="Google Shape;1105;p26"/>
          <p:cNvGrpSpPr/>
          <p:nvPr/>
        </p:nvGrpSpPr>
        <p:grpSpPr>
          <a:xfrm>
            <a:off x="3308084" y="1965994"/>
            <a:ext cx="956846" cy="966400"/>
            <a:chOff x="2253259" y="2824869"/>
            <a:chExt cx="956846" cy="966400"/>
          </a:xfrm>
        </p:grpSpPr>
        <p:sp>
          <p:nvSpPr>
            <p:cNvPr id="1106" name="Google Shape;1106;p26"/>
            <p:cNvSpPr/>
            <p:nvPr/>
          </p:nvSpPr>
          <p:spPr>
            <a:xfrm>
              <a:off x="3056815" y="33916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6"/>
            <p:cNvSpPr/>
            <p:nvPr/>
          </p:nvSpPr>
          <p:spPr>
            <a:xfrm>
              <a:off x="3055828" y="32789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6"/>
            <p:cNvSpPr/>
            <p:nvPr/>
          </p:nvSpPr>
          <p:spPr>
            <a:xfrm>
              <a:off x="3056743" y="31677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6"/>
            <p:cNvSpPr/>
            <p:nvPr/>
          </p:nvSpPr>
          <p:spPr>
            <a:xfrm>
              <a:off x="3055755" y="3055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6"/>
            <p:cNvSpPr/>
            <p:nvPr/>
          </p:nvSpPr>
          <p:spPr>
            <a:xfrm>
              <a:off x="3055754" y="29437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6"/>
            <p:cNvSpPr/>
            <p:nvPr/>
          </p:nvSpPr>
          <p:spPr>
            <a:xfrm>
              <a:off x="3022512" y="34269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6"/>
            <p:cNvSpPr/>
            <p:nvPr/>
          </p:nvSpPr>
          <p:spPr>
            <a:xfrm>
              <a:off x="3021524" y="33142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6"/>
            <p:cNvSpPr/>
            <p:nvPr/>
          </p:nvSpPr>
          <p:spPr>
            <a:xfrm>
              <a:off x="3022439" y="3203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6"/>
            <p:cNvSpPr/>
            <p:nvPr/>
          </p:nvSpPr>
          <p:spPr>
            <a:xfrm>
              <a:off x="3021452" y="30903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6"/>
            <p:cNvSpPr/>
            <p:nvPr/>
          </p:nvSpPr>
          <p:spPr>
            <a:xfrm>
              <a:off x="3021450" y="29791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6"/>
            <p:cNvSpPr/>
            <p:nvPr/>
          </p:nvSpPr>
          <p:spPr>
            <a:xfrm>
              <a:off x="2990392" y="34614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6"/>
            <p:cNvSpPr/>
            <p:nvPr/>
          </p:nvSpPr>
          <p:spPr>
            <a:xfrm>
              <a:off x="2989405" y="33487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6"/>
            <p:cNvSpPr/>
            <p:nvPr/>
          </p:nvSpPr>
          <p:spPr>
            <a:xfrm>
              <a:off x="2990320" y="32375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6"/>
            <p:cNvSpPr/>
            <p:nvPr/>
          </p:nvSpPr>
          <p:spPr>
            <a:xfrm>
              <a:off x="2989332" y="3124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6"/>
            <p:cNvSpPr/>
            <p:nvPr/>
          </p:nvSpPr>
          <p:spPr>
            <a:xfrm>
              <a:off x="2989331" y="3013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6"/>
            <p:cNvSpPr/>
            <p:nvPr/>
          </p:nvSpPr>
          <p:spPr>
            <a:xfrm>
              <a:off x="2956089" y="34967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6"/>
            <p:cNvSpPr/>
            <p:nvPr/>
          </p:nvSpPr>
          <p:spPr>
            <a:xfrm>
              <a:off x="2955101" y="33840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6"/>
            <p:cNvSpPr/>
            <p:nvPr/>
          </p:nvSpPr>
          <p:spPr>
            <a:xfrm>
              <a:off x="2956016" y="3272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6"/>
            <p:cNvSpPr/>
            <p:nvPr/>
          </p:nvSpPr>
          <p:spPr>
            <a:xfrm>
              <a:off x="2955028" y="31601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6"/>
            <p:cNvSpPr/>
            <p:nvPr/>
          </p:nvSpPr>
          <p:spPr>
            <a:xfrm>
              <a:off x="2955027" y="30489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6"/>
            <p:cNvSpPr/>
            <p:nvPr/>
          </p:nvSpPr>
          <p:spPr>
            <a:xfrm>
              <a:off x="2919689" y="35312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6"/>
            <p:cNvSpPr/>
            <p:nvPr/>
          </p:nvSpPr>
          <p:spPr>
            <a:xfrm>
              <a:off x="2918702" y="34185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6"/>
            <p:cNvSpPr/>
            <p:nvPr/>
          </p:nvSpPr>
          <p:spPr>
            <a:xfrm>
              <a:off x="2919617" y="3307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6"/>
            <p:cNvSpPr/>
            <p:nvPr/>
          </p:nvSpPr>
          <p:spPr>
            <a:xfrm>
              <a:off x="2918629" y="31946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6"/>
            <p:cNvSpPr/>
            <p:nvPr/>
          </p:nvSpPr>
          <p:spPr>
            <a:xfrm>
              <a:off x="2918628" y="30834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6"/>
            <p:cNvSpPr/>
            <p:nvPr/>
          </p:nvSpPr>
          <p:spPr>
            <a:xfrm>
              <a:off x="2887570" y="35657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6"/>
            <p:cNvSpPr/>
            <p:nvPr/>
          </p:nvSpPr>
          <p:spPr>
            <a:xfrm>
              <a:off x="2886583" y="34530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6"/>
            <p:cNvSpPr/>
            <p:nvPr/>
          </p:nvSpPr>
          <p:spPr>
            <a:xfrm>
              <a:off x="2887497" y="33418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6"/>
            <p:cNvSpPr/>
            <p:nvPr/>
          </p:nvSpPr>
          <p:spPr>
            <a:xfrm>
              <a:off x="2886510" y="32291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6"/>
            <p:cNvSpPr/>
            <p:nvPr/>
          </p:nvSpPr>
          <p:spPr>
            <a:xfrm>
              <a:off x="2886508" y="31179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6"/>
            <p:cNvSpPr/>
            <p:nvPr/>
          </p:nvSpPr>
          <p:spPr>
            <a:xfrm>
              <a:off x="2853266" y="36010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6"/>
            <p:cNvSpPr/>
            <p:nvPr/>
          </p:nvSpPr>
          <p:spPr>
            <a:xfrm>
              <a:off x="2852279" y="34883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6"/>
            <p:cNvSpPr/>
            <p:nvPr/>
          </p:nvSpPr>
          <p:spPr>
            <a:xfrm>
              <a:off x="2853194" y="33771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6"/>
            <p:cNvSpPr/>
            <p:nvPr/>
          </p:nvSpPr>
          <p:spPr>
            <a:xfrm>
              <a:off x="2852206" y="3264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6"/>
            <p:cNvSpPr/>
            <p:nvPr/>
          </p:nvSpPr>
          <p:spPr>
            <a:xfrm>
              <a:off x="2852205" y="3153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6"/>
            <p:cNvSpPr/>
            <p:nvPr/>
          </p:nvSpPr>
          <p:spPr>
            <a:xfrm>
              <a:off x="2498939"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6"/>
            <p:cNvSpPr/>
            <p:nvPr/>
          </p:nvSpPr>
          <p:spPr>
            <a:xfrm>
              <a:off x="2611524"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6"/>
            <p:cNvSpPr/>
            <p:nvPr/>
          </p:nvSpPr>
          <p:spPr>
            <a:xfrm>
              <a:off x="2722396"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6"/>
            <p:cNvSpPr/>
            <p:nvPr/>
          </p:nvSpPr>
          <p:spPr>
            <a:xfrm>
              <a:off x="2834981"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6"/>
            <p:cNvSpPr/>
            <p:nvPr/>
          </p:nvSpPr>
          <p:spPr>
            <a:xfrm>
              <a:off x="2947520"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6"/>
            <p:cNvSpPr/>
            <p:nvPr/>
          </p:nvSpPr>
          <p:spPr>
            <a:xfrm>
              <a:off x="3060105"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6"/>
            <p:cNvSpPr/>
            <p:nvPr/>
          </p:nvSpPr>
          <p:spPr>
            <a:xfrm>
              <a:off x="2463390"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6"/>
            <p:cNvSpPr/>
            <p:nvPr/>
          </p:nvSpPr>
          <p:spPr>
            <a:xfrm>
              <a:off x="2575974"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6"/>
            <p:cNvSpPr/>
            <p:nvPr/>
          </p:nvSpPr>
          <p:spPr>
            <a:xfrm>
              <a:off x="2686846"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6"/>
            <p:cNvSpPr/>
            <p:nvPr/>
          </p:nvSpPr>
          <p:spPr>
            <a:xfrm>
              <a:off x="2799431"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6"/>
            <p:cNvSpPr/>
            <p:nvPr/>
          </p:nvSpPr>
          <p:spPr>
            <a:xfrm>
              <a:off x="2911971"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6"/>
            <p:cNvSpPr/>
            <p:nvPr/>
          </p:nvSpPr>
          <p:spPr>
            <a:xfrm>
              <a:off x="3024555"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6"/>
            <p:cNvSpPr/>
            <p:nvPr/>
          </p:nvSpPr>
          <p:spPr>
            <a:xfrm>
              <a:off x="2429087"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6"/>
            <p:cNvSpPr/>
            <p:nvPr/>
          </p:nvSpPr>
          <p:spPr>
            <a:xfrm>
              <a:off x="2541672"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6"/>
            <p:cNvSpPr/>
            <p:nvPr/>
          </p:nvSpPr>
          <p:spPr>
            <a:xfrm>
              <a:off x="2652544"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6"/>
            <p:cNvSpPr/>
            <p:nvPr/>
          </p:nvSpPr>
          <p:spPr>
            <a:xfrm>
              <a:off x="2765128"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6"/>
            <p:cNvSpPr/>
            <p:nvPr/>
          </p:nvSpPr>
          <p:spPr>
            <a:xfrm>
              <a:off x="2877668"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6"/>
            <p:cNvSpPr/>
            <p:nvPr/>
          </p:nvSpPr>
          <p:spPr>
            <a:xfrm>
              <a:off x="2990253"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6"/>
            <p:cNvSpPr/>
            <p:nvPr/>
          </p:nvSpPr>
          <p:spPr>
            <a:xfrm>
              <a:off x="2393537"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6"/>
            <p:cNvSpPr/>
            <p:nvPr/>
          </p:nvSpPr>
          <p:spPr>
            <a:xfrm>
              <a:off x="2506122"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6"/>
            <p:cNvSpPr/>
            <p:nvPr/>
          </p:nvSpPr>
          <p:spPr>
            <a:xfrm>
              <a:off x="2616994"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6"/>
            <p:cNvSpPr/>
            <p:nvPr/>
          </p:nvSpPr>
          <p:spPr>
            <a:xfrm>
              <a:off x="2729579"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6"/>
            <p:cNvSpPr/>
            <p:nvPr/>
          </p:nvSpPr>
          <p:spPr>
            <a:xfrm>
              <a:off x="2842118"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6"/>
            <p:cNvSpPr/>
            <p:nvPr/>
          </p:nvSpPr>
          <p:spPr>
            <a:xfrm>
              <a:off x="2954703"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6"/>
            <p:cNvSpPr/>
            <p:nvPr/>
          </p:nvSpPr>
          <p:spPr>
            <a:xfrm>
              <a:off x="2359861"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6"/>
            <p:cNvSpPr/>
            <p:nvPr/>
          </p:nvSpPr>
          <p:spPr>
            <a:xfrm>
              <a:off x="2472445"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6"/>
            <p:cNvSpPr/>
            <p:nvPr/>
          </p:nvSpPr>
          <p:spPr>
            <a:xfrm>
              <a:off x="2583318"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6"/>
            <p:cNvSpPr/>
            <p:nvPr/>
          </p:nvSpPr>
          <p:spPr>
            <a:xfrm>
              <a:off x="2695902"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6"/>
            <p:cNvSpPr/>
            <p:nvPr/>
          </p:nvSpPr>
          <p:spPr>
            <a:xfrm>
              <a:off x="2808442"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6"/>
            <p:cNvSpPr/>
            <p:nvPr/>
          </p:nvSpPr>
          <p:spPr>
            <a:xfrm>
              <a:off x="2921026"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6"/>
            <p:cNvSpPr/>
            <p:nvPr/>
          </p:nvSpPr>
          <p:spPr>
            <a:xfrm>
              <a:off x="2324311"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6"/>
            <p:cNvSpPr/>
            <p:nvPr/>
          </p:nvSpPr>
          <p:spPr>
            <a:xfrm>
              <a:off x="2436896"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6"/>
            <p:cNvSpPr/>
            <p:nvPr/>
          </p:nvSpPr>
          <p:spPr>
            <a:xfrm>
              <a:off x="2547768"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6"/>
            <p:cNvSpPr/>
            <p:nvPr/>
          </p:nvSpPr>
          <p:spPr>
            <a:xfrm>
              <a:off x="2660352"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6"/>
            <p:cNvSpPr/>
            <p:nvPr/>
          </p:nvSpPr>
          <p:spPr>
            <a:xfrm>
              <a:off x="2772892"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6"/>
            <p:cNvSpPr/>
            <p:nvPr/>
          </p:nvSpPr>
          <p:spPr>
            <a:xfrm>
              <a:off x="2885477"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6"/>
            <p:cNvSpPr/>
            <p:nvPr/>
          </p:nvSpPr>
          <p:spPr>
            <a:xfrm>
              <a:off x="2286318"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6"/>
            <p:cNvSpPr/>
            <p:nvPr/>
          </p:nvSpPr>
          <p:spPr>
            <a:xfrm>
              <a:off x="2398902"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6"/>
            <p:cNvSpPr/>
            <p:nvPr/>
          </p:nvSpPr>
          <p:spPr>
            <a:xfrm>
              <a:off x="2509775"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6"/>
            <p:cNvSpPr/>
            <p:nvPr/>
          </p:nvSpPr>
          <p:spPr>
            <a:xfrm>
              <a:off x="2622359"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6"/>
            <p:cNvSpPr/>
            <p:nvPr/>
          </p:nvSpPr>
          <p:spPr>
            <a:xfrm>
              <a:off x="2734899"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6"/>
            <p:cNvSpPr/>
            <p:nvPr/>
          </p:nvSpPr>
          <p:spPr>
            <a:xfrm>
              <a:off x="2847484"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6"/>
            <p:cNvSpPr/>
            <p:nvPr/>
          </p:nvSpPr>
          <p:spPr>
            <a:xfrm>
              <a:off x="2255308"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6"/>
            <p:cNvSpPr/>
            <p:nvPr/>
          </p:nvSpPr>
          <p:spPr>
            <a:xfrm>
              <a:off x="2367892"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6"/>
            <p:cNvSpPr/>
            <p:nvPr/>
          </p:nvSpPr>
          <p:spPr>
            <a:xfrm>
              <a:off x="2478765"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6"/>
            <p:cNvSpPr/>
            <p:nvPr/>
          </p:nvSpPr>
          <p:spPr>
            <a:xfrm>
              <a:off x="2591349"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6"/>
            <p:cNvSpPr/>
            <p:nvPr/>
          </p:nvSpPr>
          <p:spPr>
            <a:xfrm>
              <a:off x="2703889"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6"/>
            <p:cNvSpPr/>
            <p:nvPr/>
          </p:nvSpPr>
          <p:spPr>
            <a:xfrm>
              <a:off x="2254320"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6"/>
            <p:cNvSpPr/>
            <p:nvPr/>
          </p:nvSpPr>
          <p:spPr>
            <a:xfrm>
              <a:off x="2366905"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6"/>
            <p:cNvSpPr/>
            <p:nvPr/>
          </p:nvSpPr>
          <p:spPr>
            <a:xfrm>
              <a:off x="2477777"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6"/>
            <p:cNvSpPr/>
            <p:nvPr/>
          </p:nvSpPr>
          <p:spPr>
            <a:xfrm>
              <a:off x="2590361"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6"/>
            <p:cNvSpPr/>
            <p:nvPr/>
          </p:nvSpPr>
          <p:spPr>
            <a:xfrm>
              <a:off x="2702901"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6"/>
            <p:cNvSpPr/>
            <p:nvPr/>
          </p:nvSpPr>
          <p:spPr>
            <a:xfrm>
              <a:off x="2255235"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6"/>
            <p:cNvSpPr/>
            <p:nvPr/>
          </p:nvSpPr>
          <p:spPr>
            <a:xfrm>
              <a:off x="2367819"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6"/>
            <p:cNvSpPr/>
            <p:nvPr/>
          </p:nvSpPr>
          <p:spPr>
            <a:xfrm>
              <a:off x="2478692"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6"/>
            <p:cNvSpPr/>
            <p:nvPr/>
          </p:nvSpPr>
          <p:spPr>
            <a:xfrm>
              <a:off x="2591276"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6"/>
            <p:cNvSpPr/>
            <p:nvPr/>
          </p:nvSpPr>
          <p:spPr>
            <a:xfrm>
              <a:off x="2703816"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6"/>
            <p:cNvSpPr/>
            <p:nvPr/>
          </p:nvSpPr>
          <p:spPr>
            <a:xfrm>
              <a:off x="2254248"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6"/>
            <p:cNvSpPr/>
            <p:nvPr/>
          </p:nvSpPr>
          <p:spPr>
            <a:xfrm>
              <a:off x="2366832"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6"/>
            <p:cNvSpPr/>
            <p:nvPr/>
          </p:nvSpPr>
          <p:spPr>
            <a:xfrm>
              <a:off x="2477704"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6"/>
            <p:cNvSpPr/>
            <p:nvPr/>
          </p:nvSpPr>
          <p:spPr>
            <a:xfrm>
              <a:off x="2590289"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6"/>
            <p:cNvSpPr/>
            <p:nvPr/>
          </p:nvSpPr>
          <p:spPr>
            <a:xfrm>
              <a:off x="2702829"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6"/>
            <p:cNvSpPr/>
            <p:nvPr/>
          </p:nvSpPr>
          <p:spPr>
            <a:xfrm>
              <a:off x="2254246"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6"/>
            <p:cNvSpPr/>
            <p:nvPr/>
          </p:nvSpPr>
          <p:spPr>
            <a:xfrm>
              <a:off x="2366830"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6"/>
            <p:cNvSpPr/>
            <p:nvPr/>
          </p:nvSpPr>
          <p:spPr>
            <a:xfrm>
              <a:off x="2477703"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6"/>
            <p:cNvSpPr/>
            <p:nvPr/>
          </p:nvSpPr>
          <p:spPr>
            <a:xfrm>
              <a:off x="2590287"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6"/>
            <p:cNvSpPr/>
            <p:nvPr/>
          </p:nvSpPr>
          <p:spPr>
            <a:xfrm>
              <a:off x="2702827"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6"/>
            <p:cNvSpPr/>
            <p:nvPr/>
          </p:nvSpPr>
          <p:spPr>
            <a:xfrm>
              <a:off x="2816473"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6"/>
            <p:cNvSpPr/>
            <p:nvPr/>
          </p:nvSpPr>
          <p:spPr>
            <a:xfrm>
              <a:off x="2815486"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6"/>
            <p:cNvSpPr/>
            <p:nvPr/>
          </p:nvSpPr>
          <p:spPr>
            <a:xfrm>
              <a:off x="2816401"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6"/>
            <p:cNvSpPr/>
            <p:nvPr/>
          </p:nvSpPr>
          <p:spPr>
            <a:xfrm>
              <a:off x="2815413"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6"/>
            <p:cNvSpPr/>
            <p:nvPr/>
          </p:nvSpPr>
          <p:spPr>
            <a:xfrm>
              <a:off x="2815412"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6"/>
            <p:cNvSpPr/>
            <p:nvPr/>
          </p:nvSpPr>
          <p:spPr>
            <a:xfrm>
              <a:off x="2253259"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6"/>
            <p:cNvSpPr/>
            <p:nvPr/>
          </p:nvSpPr>
          <p:spPr>
            <a:xfrm>
              <a:off x="2365843"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6"/>
            <p:cNvSpPr/>
            <p:nvPr/>
          </p:nvSpPr>
          <p:spPr>
            <a:xfrm>
              <a:off x="2476715"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6"/>
            <p:cNvSpPr/>
            <p:nvPr/>
          </p:nvSpPr>
          <p:spPr>
            <a:xfrm>
              <a:off x="2589300"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6"/>
            <p:cNvSpPr/>
            <p:nvPr/>
          </p:nvSpPr>
          <p:spPr>
            <a:xfrm>
              <a:off x="2701840"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6"/>
            <p:cNvSpPr/>
            <p:nvPr/>
          </p:nvSpPr>
          <p:spPr>
            <a:xfrm>
              <a:off x="2814424"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9" name="Google Shape;1219;p26"/>
          <p:cNvSpPr/>
          <p:nvPr/>
        </p:nvSpPr>
        <p:spPr>
          <a:xfrm>
            <a:off x="6477154" y="264484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6"/>
          <p:cNvSpPr/>
          <p:nvPr/>
        </p:nvSpPr>
        <p:spPr>
          <a:xfrm>
            <a:off x="6476167" y="253214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6"/>
          <p:cNvSpPr/>
          <p:nvPr/>
        </p:nvSpPr>
        <p:spPr>
          <a:xfrm>
            <a:off x="6476165" y="242091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6"/>
          <p:cNvSpPr/>
          <p:nvPr/>
        </p:nvSpPr>
        <p:spPr>
          <a:xfrm>
            <a:off x="6475178" y="230821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6"/>
          <p:cNvSpPr/>
          <p:nvPr/>
        </p:nvSpPr>
        <p:spPr>
          <a:xfrm>
            <a:off x="6476093" y="219701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6"/>
          <p:cNvSpPr/>
          <p:nvPr/>
        </p:nvSpPr>
        <p:spPr>
          <a:xfrm>
            <a:off x="6475105" y="20843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6"/>
          <p:cNvSpPr/>
          <p:nvPr/>
        </p:nvSpPr>
        <p:spPr>
          <a:xfrm>
            <a:off x="6475104" y="197307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6"/>
          <p:cNvSpPr/>
          <p:nvPr/>
        </p:nvSpPr>
        <p:spPr>
          <a:xfrm>
            <a:off x="6442851" y="268019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6"/>
          <p:cNvSpPr/>
          <p:nvPr/>
        </p:nvSpPr>
        <p:spPr>
          <a:xfrm>
            <a:off x="6441863" y="256749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6"/>
          <p:cNvSpPr/>
          <p:nvPr/>
        </p:nvSpPr>
        <p:spPr>
          <a:xfrm>
            <a:off x="6441862" y="245626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6"/>
          <p:cNvSpPr/>
          <p:nvPr/>
        </p:nvSpPr>
        <p:spPr>
          <a:xfrm>
            <a:off x="6440874" y="234355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6"/>
          <p:cNvSpPr/>
          <p:nvPr/>
        </p:nvSpPr>
        <p:spPr>
          <a:xfrm>
            <a:off x="6441789" y="223235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6"/>
          <p:cNvSpPr/>
          <p:nvPr/>
        </p:nvSpPr>
        <p:spPr>
          <a:xfrm>
            <a:off x="6440802" y="211965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6"/>
          <p:cNvSpPr/>
          <p:nvPr/>
        </p:nvSpPr>
        <p:spPr>
          <a:xfrm>
            <a:off x="6440800" y="200842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6"/>
          <p:cNvSpPr/>
          <p:nvPr/>
        </p:nvSpPr>
        <p:spPr>
          <a:xfrm>
            <a:off x="6410731" y="271468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6"/>
          <p:cNvSpPr/>
          <p:nvPr/>
        </p:nvSpPr>
        <p:spPr>
          <a:xfrm>
            <a:off x="6409744" y="260198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6"/>
          <p:cNvSpPr/>
          <p:nvPr/>
        </p:nvSpPr>
        <p:spPr>
          <a:xfrm>
            <a:off x="6409742" y="249075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6"/>
          <p:cNvSpPr/>
          <p:nvPr/>
        </p:nvSpPr>
        <p:spPr>
          <a:xfrm>
            <a:off x="6408755" y="237805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6"/>
          <p:cNvSpPr/>
          <p:nvPr/>
        </p:nvSpPr>
        <p:spPr>
          <a:xfrm>
            <a:off x="6409670" y="226684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6"/>
          <p:cNvSpPr/>
          <p:nvPr/>
        </p:nvSpPr>
        <p:spPr>
          <a:xfrm>
            <a:off x="6408682" y="215414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6"/>
          <p:cNvSpPr/>
          <p:nvPr/>
        </p:nvSpPr>
        <p:spPr>
          <a:xfrm>
            <a:off x="6408681" y="204291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6"/>
          <p:cNvSpPr/>
          <p:nvPr/>
        </p:nvSpPr>
        <p:spPr>
          <a:xfrm>
            <a:off x="6376428" y="275002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6"/>
          <p:cNvSpPr/>
          <p:nvPr/>
        </p:nvSpPr>
        <p:spPr>
          <a:xfrm>
            <a:off x="6375440" y="263732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6"/>
          <p:cNvSpPr/>
          <p:nvPr/>
        </p:nvSpPr>
        <p:spPr>
          <a:xfrm>
            <a:off x="6375439" y="252609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6"/>
          <p:cNvSpPr/>
          <p:nvPr/>
        </p:nvSpPr>
        <p:spPr>
          <a:xfrm>
            <a:off x="6374451" y="241339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6"/>
          <p:cNvSpPr/>
          <p:nvPr/>
        </p:nvSpPr>
        <p:spPr>
          <a:xfrm>
            <a:off x="6375366" y="230218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6"/>
          <p:cNvSpPr/>
          <p:nvPr/>
        </p:nvSpPr>
        <p:spPr>
          <a:xfrm>
            <a:off x="6374378" y="218948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6"/>
          <p:cNvSpPr/>
          <p:nvPr/>
        </p:nvSpPr>
        <p:spPr>
          <a:xfrm>
            <a:off x="6374377" y="207825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6"/>
          <p:cNvSpPr/>
          <p:nvPr/>
        </p:nvSpPr>
        <p:spPr>
          <a:xfrm>
            <a:off x="6340028" y="278447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6"/>
          <p:cNvSpPr/>
          <p:nvPr/>
        </p:nvSpPr>
        <p:spPr>
          <a:xfrm>
            <a:off x="6339041" y="267177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6"/>
          <p:cNvSpPr/>
          <p:nvPr/>
        </p:nvSpPr>
        <p:spPr>
          <a:xfrm>
            <a:off x="6339039" y="256054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6"/>
          <p:cNvSpPr/>
          <p:nvPr/>
        </p:nvSpPr>
        <p:spPr>
          <a:xfrm>
            <a:off x="6338052" y="244784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6"/>
          <p:cNvSpPr/>
          <p:nvPr/>
        </p:nvSpPr>
        <p:spPr>
          <a:xfrm>
            <a:off x="6338967" y="233663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6"/>
          <p:cNvSpPr/>
          <p:nvPr/>
        </p:nvSpPr>
        <p:spPr>
          <a:xfrm>
            <a:off x="6337979" y="222393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6"/>
          <p:cNvSpPr/>
          <p:nvPr/>
        </p:nvSpPr>
        <p:spPr>
          <a:xfrm>
            <a:off x="6337978" y="211270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6"/>
          <p:cNvSpPr/>
          <p:nvPr/>
        </p:nvSpPr>
        <p:spPr>
          <a:xfrm>
            <a:off x="6307909" y="281897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6"/>
          <p:cNvSpPr/>
          <p:nvPr/>
        </p:nvSpPr>
        <p:spPr>
          <a:xfrm>
            <a:off x="6306921" y="270627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6"/>
          <p:cNvSpPr/>
          <p:nvPr/>
        </p:nvSpPr>
        <p:spPr>
          <a:xfrm>
            <a:off x="6306920" y="259504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6"/>
          <p:cNvSpPr/>
          <p:nvPr/>
        </p:nvSpPr>
        <p:spPr>
          <a:xfrm>
            <a:off x="6305933" y="248233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6"/>
          <p:cNvSpPr/>
          <p:nvPr/>
        </p:nvSpPr>
        <p:spPr>
          <a:xfrm>
            <a:off x="6306847" y="237113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6"/>
          <p:cNvSpPr/>
          <p:nvPr/>
        </p:nvSpPr>
        <p:spPr>
          <a:xfrm>
            <a:off x="6305860" y="225843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6"/>
          <p:cNvSpPr/>
          <p:nvPr/>
        </p:nvSpPr>
        <p:spPr>
          <a:xfrm>
            <a:off x="6305858" y="214720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6"/>
          <p:cNvSpPr/>
          <p:nvPr/>
        </p:nvSpPr>
        <p:spPr>
          <a:xfrm>
            <a:off x="6273605" y="285431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6"/>
          <p:cNvSpPr/>
          <p:nvPr/>
        </p:nvSpPr>
        <p:spPr>
          <a:xfrm>
            <a:off x="6272618" y="274161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6"/>
          <p:cNvSpPr/>
          <p:nvPr/>
        </p:nvSpPr>
        <p:spPr>
          <a:xfrm>
            <a:off x="6272616" y="263038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6"/>
          <p:cNvSpPr/>
          <p:nvPr/>
        </p:nvSpPr>
        <p:spPr>
          <a:xfrm>
            <a:off x="6271629" y="251768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6"/>
          <p:cNvSpPr/>
          <p:nvPr/>
        </p:nvSpPr>
        <p:spPr>
          <a:xfrm>
            <a:off x="6272544" y="240647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6"/>
          <p:cNvSpPr/>
          <p:nvPr/>
        </p:nvSpPr>
        <p:spPr>
          <a:xfrm>
            <a:off x="6271556" y="229377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6"/>
          <p:cNvSpPr/>
          <p:nvPr/>
        </p:nvSpPr>
        <p:spPr>
          <a:xfrm>
            <a:off x="6271555" y="218254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6"/>
          <p:cNvSpPr/>
          <p:nvPr/>
        </p:nvSpPr>
        <p:spPr>
          <a:xfrm>
            <a:off x="5693165" y="185384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6"/>
          <p:cNvSpPr/>
          <p:nvPr/>
        </p:nvSpPr>
        <p:spPr>
          <a:xfrm>
            <a:off x="5805750" y="185384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6"/>
          <p:cNvSpPr/>
          <p:nvPr/>
        </p:nvSpPr>
        <p:spPr>
          <a:xfrm>
            <a:off x="5918289" y="185449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6"/>
          <p:cNvSpPr/>
          <p:nvPr/>
        </p:nvSpPr>
        <p:spPr>
          <a:xfrm>
            <a:off x="6030874" y="185449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6"/>
          <p:cNvSpPr/>
          <p:nvPr/>
        </p:nvSpPr>
        <p:spPr>
          <a:xfrm>
            <a:off x="6141746" y="185416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6"/>
          <p:cNvSpPr/>
          <p:nvPr/>
        </p:nvSpPr>
        <p:spPr>
          <a:xfrm>
            <a:off x="6254331" y="185416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6"/>
          <p:cNvSpPr/>
          <p:nvPr/>
        </p:nvSpPr>
        <p:spPr>
          <a:xfrm>
            <a:off x="6366870" y="185482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6"/>
          <p:cNvSpPr/>
          <p:nvPr/>
        </p:nvSpPr>
        <p:spPr>
          <a:xfrm>
            <a:off x="6479455" y="185482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6"/>
          <p:cNvSpPr/>
          <p:nvPr/>
        </p:nvSpPr>
        <p:spPr>
          <a:xfrm>
            <a:off x="5657615" y="189032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6"/>
          <p:cNvSpPr/>
          <p:nvPr/>
        </p:nvSpPr>
        <p:spPr>
          <a:xfrm>
            <a:off x="5770200" y="189032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6"/>
          <p:cNvSpPr/>
          <p:nvPr/>
        </p:nvSpPr>
        <p:spPr>
          <a:xfrm>
            <a:off x="5882740" y="189098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6"/>
          <p:cNvSpPr/>
          <p:nvPr/>
        </p:nvSpPr>
        <p:spPr>
          <a:xfrm>
            <a:off x="5995324" y="189098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6"/>
          <p:cNvSpPr/>
          <p:nvPr/>
        </p:nvSpPr>
        <p:spPr>
          <a:xfrm>
            <a:off x="6106196" y="189065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6"/>
          <p:cNvSpPr/>
          <p:nvPr/>
        </p:nvSpPr>
        <p:spPr>
          <a:xfrm>
            <a:off x="6218781" y="189065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6"/>
          <p:cNvSpPr/>
          <p:nvPr/>
        </p:nvSpPr>
        <p:spPr>
          <a:xfrm>
            <a:off x="6331321" y="189130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6"/>
          <p:cNvSpPr/>
          <p:nvPr/>
        </p:nvSpPr>
        <p:spPr>
          <a:xfrm>
            <a:off x="6443905" y="189130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6"/>
          <p:cNvSpPr/>
          <p:nvPr/>
        </p:nvSpPr>
        <p:spPr>
          <a:xfrm>
            <a:off x="5623313" y="192806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6"/>
          <p:cNvSpPr/>
          <p:nvPr/>
        </p:nvSpPr>
        <p:spPr>
          <a:xfrm>
            <a:off x="5735897" y="192806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6"/>
          <p:cNvSpPr/>
          <p:nvPr/>
        </p:nvSpPr>
        <p:spPr>
          <a:xfrm>
            <a:off x="5848437" y="192872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6"/>
          <p:cNvSpPr/>
          <p:nvPr/>
        </p:nvSpPr>
        <p:spPr>
          <a:xfrm>
            <a:off x="5961022" y="192872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6"/>
          <p:cNvSpPr/>
          <p:nvPr/>
        </p:nvSpPr>
        <p:spPr>
          <a:xfrm>
            <a:off x="6071894" y="192839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6"/>
          <p:cNvSpPr/>
          <p:nvPr/>
        </p:nvSpPr>
        <p:spPr>
          <a:xfrm>
            <a:off x="6184478" y="192839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6"/>
          <p:cNvSpPr/>
          <p:nvPr/>
        </p:nvSpPr>
        <p:spPr>
          <a:xfrm>
            <a:off x="6297018" y="192904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6"/>
          <p:cNvSpPr/>
          <p:nvPr/>
        </p:nvSpPr>
        <p:spPr>
          <a:xfrm>
            <a:off x="6409603" y="192904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6"/>
          <p:cNvSpPr/>
          <p:nvPr/>
        </p:nvSpPr>
        <p:spPr>
          <a:xfrm>
            <a:off x="5587763" y="196455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6"/>
          <p:cNvSpPr/>
          <p:nvPr/>
        </p:nvSpPr>
        <p:spPr>
          <a:xfrm>
            <a:off x="5700348" y="196455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6"/>
          <p:cNvSpPr/>
          <p:nvPr/>
        </p:nvSpPr>
        <p:spPr>
          <a:xfrm>
            <a:off x="5812887" y="196520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5925472" y="1965206"/>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6036344" y="196487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6148929" y="1964877"/>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6"/>
          <p:cNvSpPr/>
          <p:nvPr/>
        </p:nvSpPr>
        <p:spPr>
          <a:xfrm>
            <a:off x="6261468" y="196553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6"/>
          <p:cNvSpPr/>
          <p:nvPr/>
        </p:nvSpPr>
        <p:spPr>
          <a:xfrm>
            <a:off x="6374053" y="196553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a:off x="5554087" y="200002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a:off x="5666671" y="200002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a:off x="5779211" y="200068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a:off x="5891795" y="200068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a:off x="6002668" y="200035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6"/>
          <p:cNvSpPr/>
          <p:nvPr/>
        </p:nvSpPr>
        <p:spPr>
          <a:xfrm>
            <a:off x="6115252" y="200035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6"/>
          <p:cNvSpPr/>
          <p:nvPr/>
        </p:nvSpPr>
        <p:spPr>
          <a:xfrm>
            <a:off x="6227792" y="200100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6340376" y="200100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518537" y="203651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6"/>
          <p:cNvSpPr/>
          <p:nvPr/>
        </p:nvSpPr>
        <p:spPr>
          <a:xfrm>
            <a:off x="5631121" y="203651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6"/>
          <p:cNvSpPr/>
          <p:nvPr/>
        </p:nvSpPr>
        <p:spPr>
          <a:xfrm>
            <a:off x="5743661" y="203716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6"/>
          <p:cNvSpPr/>
          <p:nvPr/>
        </p:nvSpPr>
        <p:spPr>
          <a:xfrm>
            <a:off x="5856246" y="203716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5967118" y="203683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6079702" y="203683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6192242" y="203749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6304827" y="2037493"/>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5480544" y="207361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6"/>
          <p:cNvSpPr/>
          <p:nvPr/>
        </p:nvSpPr>
        <p:spPr>
          <a:xfrm>
            <a:off x="5593128" y="207361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6"/>
          <p:cNvSpPr/>
          <p:nvPr/>
        </p:nvSpPr>
        <p:spPr>
          <a:xfrm>
            <a:off x="5705668" y="207426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5818252" y="2074264"/>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5929125" y="207393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6041709" y="2073935"/>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6"/>
          <p:cNvSpPr/>
          <p:nvPr/>
        </p:nvSpPr>
        <p:spPr>
          <a:xfrm>
            <a:off x="6154249" y="207459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6"/>
          <p:cNvSpPr/>
          <p:nvPr/>
        </p:nvSpPr>
        <p:spPr>
          <a:xfrm>
            <a:off x="6266834" y="207459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450522" y="28935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563107" y="28935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6"/>
          <p:cNvSpPr/>
          <p:nvPr/>
        </p:nvSpPr>
        <p:spPr>
          <a:xfrm>
            <a:off x="5675647" y="28941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6"/>
          <p:cNvSpPr/>
          <p:nvPr/>
        </p:nvSpPr>
        <p:spPr>
          <a:xfrm>
            <a:off x="5788231" y="28941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6"/>
          <p:cNvSpPr/>
          <p:nvPr/>
        </p:nvSpPr>
        <p:spPr>
          <a:xfrm>
            <a:off x="5899103" y="28938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6"/>
          <p:cNvSpPr/>
          <p:nvPr/>
        </p:nvSpPr>
        <p:spPr>
          <a:xfrm>
            <a:off x="6011688" y="28938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6"/>
          <p:cNvSpPr/>
          <p:nvPr/>
        </p:nvSpPr>
        <p:spPr>
          <a:xfrm>
            <a:off x="6124228" y="28945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6"/>
          <p:cNvSpPr/>
          <p:nvPr/>
        </p:nvSpPr>
        <p:spPr>
          <a:xfrm>
            <a:off x="5449535" y="27808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6"/>
          <p:cNvSpPr/>
          <p:nvPr/>
        </p:nvSpPr>
        <p:spPr>
          <a:xfrm>
            <a:off x="5562119" y="27808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6"/>
          <p:cNvSpPr/>
          <p:nvPr/>
        </p:nvSpPr>
        <p:spPr>
          <a:xfrm>
            <a:off x="5674659" y="2781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6"/>
          <p:cNvSpPr/>
          <p:nvPr/>
        </p:nvSpPr>
        <p:spPr>
          <a:xfrm>
            <a:off x="5787244" y="2781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6"/>
          <p:cNvSpPr/>
          <p:nvPr/>
        </p:nvSpPr>
        <p:spPr>
          <a:xfrm>
            <a:off x="5898116" y="27811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6"/>
          <p:cNvSpPr/>
          <p:nvPr/>
        </p:nvSpPr>
        <p:spPr>
          <a:xfrm>
            <a:off x="6010700" y="27811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6"/>
          <p:cNvSpPr/>
          <p:nvPr/>
        </p:nvSpPr>
        <p:spPr>
          <a:xfrm>
            <a:off x="6123240" y="27817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6"/>
          <p:cNvSpPr/>
          <p:nvPr/>
        </p:nvSpPr>
        <p:spPr>
          <a:xfrm>
            <a:off x="5449533" y="2669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6"/>
          <p:cNvSpPr/>
          <p:nvPr/>
        </p:nvSpPr>
        <p:spPr>
          <a:xfrm>
            <a:off x="5562118" y="2669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6"/>
          <p:cNvSpPr/>
          <p:nvPr/>
        </p:nvSpPr>
        <p:spPr>
          <a:xfrm>
            <a:off x="5674658" y="2670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6"/>
          <p:cNvSpPr/>
          <p:nvPr/>
        </p:nvSpPr>
        <p:spPr>
          <a:xfrm>
            <a:off x="5787242" y="2670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6"/>
          <p:cNvSpPr/>
          <p:nvPr/>
        </p:nvSpPr>
        <p:spPr>
          <a:xfrm>
            <a:off x="5898115" y="26699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6"/>
          <p:cNvSpPr/>
          <p:nvPr/>
        </p:nvSpPr>
        <p:spPr>
          <a:xfrm>
            <a:off x="6010699" y="26699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6"/>
          <p:cNvSpPr/>
          <p:nvPr/>
        </p:nvSpPr>
        <p:spPr>
          <a:xfrm>
            <a:off x="6123239" y="26705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6"/>
          <p:cNvSpPr/>
          <p:nvPr/>
        </p:nvSpPr>
        <p:spPr>
          <a:xfrm>
            <a:off x="5448546" y="2556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6"/>
          <p:cNvSpPr/>
          <p:nvPr/>
        </p:nvSpPr>
        <p:spPr>
          <a:xfrm>
            <a:off x="5561130" y="2556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6"/>
          <p:cNvSpPr/>
          <p:nvPr/>
        </p:nvSpPr>
        <p:spPr>
          <a:xfrm>
            <a:off x="5673670" y="25575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6"/>
          <p:cNvSpPr/>
          <p:nvPr/>
        </p:nvSpPr>
        <p:spPr>
          <a:xfrm>
            <a:off x="5786255" y="25575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6"/>
          <p:cNvSpPr/>
          <p:nvPr/>
        </p:nvSpPr>
        <p:spPr>
          <a:xfrm>
            <a:off x="5897127" y="25572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6"/>
          <p:cNvSpPr/>
          <p:nvPr/>
        </p:nvSpPr>
        <p:spPr>
          <a:xfrm>
            <a:off x="6009711" y="25572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6"/>
          <p:cNvSpPr/>
          <p:nvPr/>
        </p:nvSpPr>
        <p:spPr>
          <a:xfrm>
            <a:off x="6122251" y="255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6"/>
          <p:cNvSpPr/>
          <p:nvPr/>
        </p:nvSpPr>
        <p:spPr>
          <a:xfrm>
            <a:off x="5449461" y="24456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6"/>
          <p:cNvSpPr/>
          <p:nvPr/>
        </p:nvSpPr>
        <p:spPr>
          <a:xfrm>
            <a:off x="5562045" y="24456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6"/>
          <p:cNvSpPr/>
          <p:nvPr/>
        </p:nvSpPr>
        <p:spPr>
          <a:xfrm>
            <a:off x="5674585" y="24463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6"/>
          <p:cNvSpPr/>
          <p:nvPr/>
        </p:nvSpPr>
        <p:spPr>
          <a:xfrm>
            <a:off x="5787169" y="24463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6"/>
          <p:cNvSpPr/>
          <p:nvPr/>
        </p:nvSpPr>
        <p:spPr>
          <a:xfrm>
            <a:off x="5898042" y="24460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6"/>
          <p:cNvSpPr/>
          <p:nvPr/>
        </p:nvSpPr>
        <p:spPr>
          <a:xfrm>
            <a:off x="6010626" y="24460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6"/>
          <p:cNvSpPr/>
          <p:nvPr/>
        </p:nvSpPr>
        <p:spPr>
          <a:xfrm>
            <a:off x="6123166" y="24466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6"/>
          <p:cNvSpPr/>
          <p:nvPr/>
        </p:nvSpPr>
        <p:spPr>
          <a:xfrm>
            <a:off x="5448473" y="23329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6"/>
          <p:cNvSpPr/>
          <p:nvPr/>
        </p:nvSpPr>
        <p:spPr>
          <a:xfrm>
            <a:off x="5561058" y="23329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6"/>
          <p:cNvSpPr/>
          <p:nvPr/>
        </p:nvSpPr>
        <p:spPr>
          <a:xfrm>
            <a:off x="5673598" y="2333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6"/>
          <p:cNvSpPr/>
          <p:nvPr/>
        </p:nvSpPr>
        <p:spPr>
          <a:xfrm>
            <a:off x="5786182" y="2333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6"/>
          <p:cNvSpPr/>
          <p:nvPr/>
        </p:nvSpPr>
        <p:spPr>
          <a:xfrm>
            <a:off x="5897054" y="23333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6"/>
          <p:cNvSpPr/>
          <p:nvPr/>
        </p:nvSpPr>
        <p:spPr>
          <a:xfrm>
            <a:off x="6009639" y="2333306"/>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6"/>
          <p:cNvSpPr/>
          <p:nvPr/>
        </p:nvSpPr>
        <p:spPr>
          <a:xfrm>
            <a:off x="6122179" y="23339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6"/>
          <p:cNvSpPr/>
          <p:nvPr/>
        </p:nvSpPr>
        <p:spPr>
          <a:xfrm>
            <a:off x="5448472" y="22217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6"/>
          <p:cNvSpPr/>
          <p:nvPr/>
        </p:nvSpPr>
        <p:spPr>
          <a:xfrm>
            <a:off x="5561056" y="22217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6"/>
          <p:cNvSpPr/>
          <p:nvPr/>
        </p:nvSpPr>
        <p:spPr>
          <a:xfrm>
            <a:off x="5673596" y="22224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6"/>
          <p:cNvSpPr/>
          <p:nvPr/>
        </p:nvSpPr>
        <p:spPr>
          <a:xfrm>
            <a:off x="5786180" y="22224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6"/>
          <p:cNvSpPr/>
          <p:nvPr/>
        </p:nvSpPr>
        <p:spPr>
          <a:xfrm>
            <a:off x="5897053" y="22220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6"/>
          <p:cNvSpPr/>
          <p:nvPr/>
        </p:nvSpPr>
        <p:spPr>
          <a:xfrm>
            <a:off x="6009637" y="22220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6"/>
          <p:cNvSpPr/>
          <p:nvPr/>
        </p:nvSpPr>
        <p:spPr>
          <a:xfrm>
            <a:off x="6122177" y="22227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6"/>
          <p:cNvSpPr/>
          <p:nvPr/>
        </p:nvSpPr>
        <p:spPr>
          <a:xfrm>
            <a:off x="6236812" y="2894501"/>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6"/>
          <p:cNvSpPr/>
          <p:nvPr/>
        </p:nvSpPr>
        <p:spPr>
          <a:xfrm>
            <a:off x="6235825" y="2781799"/>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6"/>
          <p:cNvSpPr/>
          <p:nvPr/>
        </p:nvSpPr>
        <p:spPr>
          <a:xfrm>
            <a:off x="6235823" y="267057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6"/>
          <p:cNvSpPr/>
          <p:nvPr/>
        </p:nvSpPr>
        <p:spPr>
          <a:xfrm>
            <a:off x="6234836" y="2557868"/>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6"/>
          <p:cNvSpPr/>
          <p:nvPr/>
        </p:nvSpPr>
        <p:spPr>
          <a:xfrm>
            <a:off x="6235751" y="2446662"/>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6"/>
          <p:cNvSpPr/>
          <p:nvPr/>
        </p:nvSpPr>
        <p:spPr>
          <a:xfrm>
            <a:off x="6234763" y="233396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6"/>
          <p:cNvSpPr/>
          <p:nvPr/>
        </p:nvSpPr>
        <p:spPr>
          <a:xfrm>
            <a:off x="6234762" y="2222730"/>
            <a:ext cx="149887" cy="149887"/>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6"/>
          <p:cNvSpPr/>
          <p:nvPr/>
        </p:nvSpPr>
        <p:spPr>
          <a:xfrm>
            <a:off x="5447484" y="21090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6"/>
          <p:cNvSpPr/>
          <p:nvPr/>
        </p:nvSpPr>
        <p:spPr>
          <a:xfrm>
            <a:off x="5560069" y="21090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6"/>
          <p:cNvSpPr/>
          <p:nvPr/>
        </p:nvSpPr>
        <p:spPr>
          <a:xfrm>
            <a:off x="5672609" y="21097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6"/>
          <p:cNvSpPr/>
          <p:nvPr/>
        </p:nvSpPr>
        <p:spPr>
          <a:xfrm>
            <a:off x="5785193" y="21097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6"/>
          <p:cNvSpPr/>
          <p:nvPr/>
        </p:nvSpPr>
        <p:spPr>
          <a:xfrm>
            <a:off x="5896065" y="2109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6"/>
          <p:cNvSpPr/>
          <p:nvPr/>
        </p:nvSpPr>
        <p:spPr>
          <a:xfrm>
            <a:off x="6008650" y="2109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6"/>
          <p:cNvSpPr/>
          <p:nvPr/>
        </p:nvSpPr>
        <p:spPr>
          <a:xfrm>
            <a:off x="6121190" y="21100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6"/>
          <p:cNvSpPr/>
          <p:nvPr/>
        </p:nvSpPr>
        <p:spPr>
          <a:xfrm>
            <a:off x="6233774" y="21100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8" name="Google Shape;1388;p26"/>
          <p:cNvGrpSpPr/>
          <p:nvPr/>
        </p:nvGrpSpPr>
        <p:grpSpPr>
          <a:xfrm>
            <a:off x="3324424" y="3481113"/>
            <a:ext cx="716379" cy="708209"/>
            <a:chOff x="3308070" y="3415695"/>
            <a:chExt cx="716379" cy="708209"/>
          </a:xfrm>
        </p:grpSpPr>
        <p:grpSp>
          <p:nvGrpSpPr>
            <p:cNvPr id="1389" name="Google Shape;1389;p26"/>
            <p:cNvGrpSpPr/>
            <p:nvPr/>
          </p:nvGrpSpPr>
          <p:grpSpPr>
            <a:xfrm>
              <a:off x="3313284" y="3973250"/>
              <a:ext cx="711166" cy="150654"/>
              <a:chOff x="3308084" y="3436625"/>
              <a:chExt cx="711166" cy="150654"/>
            </a:xfrm>
          </p:grpSpPr>
          <p:sp>
            <p:nvSpPr>
              <p:cNvPr id="1390" name="Google Shape;1390;p26"/>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6"/>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6"/>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6"/>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6"/>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6"/>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6" name="Google Shape;1396;p26"/>
            <p:cNvGrpSpPr/>
            <p:nvPr/>
          </p:nvGrpSpPr>
          <p:grpSpPr>
            <a:xfrm>
              <a:off x="3313284" y="3861577"/>
              <a:ext cx="711166" cy="150654"/>
              <a:chOff x="3308084" y="3436625"/>
              <a:chExt cx="711166" cy="150654"/>
            </a:xfrm>
          </p:grpSpPr>
          <p:sp>
            <p:nvSpPr>
              <p:cNvPr id="1397" name="Google Shape;1397;p26"/>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6"/>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6"/>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6"/>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6"/>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6"/>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3" name="Google Shape;1403;p26"/>
            <p:cNvGrpSpPr/>
            <p:nvPr/>
          </p:nvGrpSpPr>
          <p:grpSpPr>
            <a:xfrm>
              <a:off x="3310316" y="3747618"/>
              <a:ext cx="711166" cy="150654"/>
              <a:chOff x="3308084" y="3436625"/>
              <a:chExt cx="711166" cy="150654"/>
            </a:xfrm>
          </p:grpSpPr>
          <p:sp>
            <p:nvSpPr>
              <p:cNvPr id="1404" name="Google Shape;1404;p26"/>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6"/>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6"/>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6"/>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6"/>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6"/>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0" name="Google Shape;1410;p26"/>
            <p:cNvGrpSpPr/>
            <p:nvPr/>
          </p:nvGrpSpPr>
          <p:grpSpPr>
            <a:xfrm>
              <a:off x="3310316" y="3635945"/>
              <a:ext cx="711166" cy="150654"/>
              <a:chOff x="3308084" y="3436625"/>
              <a:chExt cx="711166" cy="150654"/>
            </a:xfrm>
          </p:grpSpPr>
          <p:sp>
            <p:nvSpPr>
              <p:cNvPr id="1411" name="Google Shape;1411;p26"/>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6"/>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6"/>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6"/>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6"/>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6"/>
              <p:cNvSpPr/>
              <p:nvPr/>
            </p:nvSpPr>
            <p:spPr>
              <a:xfrm>
                <a:off x="3869249" y="3437279"/>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7" name="Google Shape;1417;p26"/>
            <p:cNvGrpSpPr/>
            <p:nvPr/>
          </p:nvGrpSpPr>
          <p:grpSpPr>
            <a:xfrm>
              <a:off x="3310321" y="3527411"/>
              <a:ext cx="711166" cy="150654"/>
              <a:chOff x="3308084" y="3436625"/>
              <a:chExt cx="711166" cy="150654"/>
            </a:xfrm>
          </p:grpSpPr>
          <p:sp>
            <p:nvSpPr>
              <p:cNvPr id="1418" name="Google Shape;1418;p26"/>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6"/>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6"/>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6"/>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6"/>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6"/>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4" name="Google Shape;1424;p26"/>
            <p:cNvGrpSpPr/>
            <p:nvPr/>
          </p:nvGrpSpPr>
          <p:grpSpPr>
            <a:xfrm>
              <a:off x="3308070" y="3415695"/>
              <a:ext cx="711166" cy="150654"/>
              <a:chOff x="3308084" y="3436625"/>
              <a:chExt cx="711166" cy="150654"/>
            </a:xfrm>
          </p:grpSpPr>
          <p:sp>
            <p:nvSpPr>
              <p:cNvPr id="1425" name="Google Shape;1425;p26"/>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6"/>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6"/>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6"/>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6"/>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6"/>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31" name="Google Shape;1431;p26"/>
          <p:cNvSpPr/>
          <p:nvPr/>
        </p:nvSpPr>
        <p:spPr>
          <a:xfrm>
            <a:off x="5497046" y="40397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6"/>
          <p:cNvSpPr/>
          <p:nvPr/>
        </p:nvSpPr>
        <p:spPr>
          <a:xfrm>
            <a:off x="5609631" y="40397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6"/>
          <p:cNvSpPr/>
          <p:nvPr/>
        </p:nvSpPr>
        <p:spPr>
          <a:xfrm>
            <a:off x="5720503" y="40394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6"/>
          <p:cNvSpPr/>
          <p:nvPr/>
        </p:nvSpPr>
        <p:spPr>
          <a:xfrm>
            <a:off x="5833087" y="40394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6"/>
          <p:cNvSpPr/>
          <p:nvPr/>
        </p:nvSpPr>
        <p:spPr>
          <a:xfrm>
            <a:off x="5494795" y="3928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6"/>
          <p:cNvSpPr/>
          <p:nvPr/>
        </p:nvSpPr>
        <p:spPr>
          <a:xfrm>
            <a:off x="5607379" y="3928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6"/>
          <p:cNvSpPr/>
          <p:nvPr/>
        </p:nvSpPr>
        <p:spPr>
          <a:xfrm>
            <a:off x="5718252" y="39277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6"/>
          <p:cNvSpPr/>
          <p:nvPr/>
        </p:nvSpPr>
        <p:spPr>
          <a:xfrm>
            <a:off x="5830836" y="39277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6"/>
          <p:cNvSpPr/>
          <p:nvPr/>
        </p:nvSpPr>
        <p:spPr>
          <a:xfrm>
            <a:off x="5495916" y="38156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6"/>
          <p:cNvSpPr/>
          <p:nvPr/>
        </p:nvSpPr>
        <p:spPr>
          <a:xfrm>
            <a:off x="5608500" y="38156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6"/>
          <p:cNvSpPr/>
          <p:nvPr/>
        </p:nvSpPr>
        <p:spPr>
          <a:xfrm>
            <a:off x="5719372" y="38153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6"/>
          <p:cNvSpPr/>
          <p:nvPr/>
        </p:nvSpPr>
        <p:spPr>
          <a:xfrm>
            <a:off x="5831957" y="38153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6"/>
          <p:cNvSpPr/>
          <p:nvPr/>
        </p:nvSpPr>
        <p:spPr>
          <a:xfrm>
            <a:off x="5495916" y="37040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6"/>
          <p:cNvSpPr/>
          <p:nvPr/>
        </p:nvSpPr>
        <p:spPr>
          <a:xfrm>
            <a:off x="5608500" y="37040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6"/>
          <p:cNvSpPr/>
          <p:nvPr/>
        </p:nvSpPr>
        <p:spPr>
          <a:xfrm>
            <a:off x="5719372" y="37036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6"/>
          <p:cNvSpPr/>
          <p:nvPr/>
        </p:nvSpPr>
        <p:spPr>
          <a:xfrm>
            <a:off x="5831957" y="37036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6"/>
          <p:cNvSpPr/>
          <p:nvPr/>
        </p:nvSpPr>
        <p:spPr>
          <a:xfrm>
            <a:off x="5495921" y="35954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6"/>
          <p:cNvSpPr/>
          <p:nvPr/>
        </p:nvSpPr>
        <p:spPr>
          <a:xfrm>
            <a:off x="5608506" y="35954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6"/>
          <p:cNvSpPr/>
          <p:nvPr/>
        </p:nvSpPr>
        <p:spPr>
          <a:xfrm>
            <a:off x="5719378" y="35951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6"/>
          <p:cNvSpPr/>
          <p:nvPr/>
        </p:nvSpPr>
        <p:spPr>
          <a:xfrm>
            <a:off x="5831962" y="35951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6"/>
          <p:cNvSpPr/>
          <p:nvPr/>
        </p:nvSpPr>
        <p:spPr>
          <a:xfrm>
            <a:off x="5493670" y="34837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6"/>
          <p:cNvSpPr/>
          <p:nvPr/>
        </p:nvSpPr>
        <p:spPr>
          <a:xfrm>
            <a:off x="5606254" y="34837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6"/>
          <p:cNvSpPr/>
          <p:nvPr/>
        </p:nvSpPr>
        <p:spPr>
          <a:xfrm>
            <a:off x="5717127" y="348343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6"/>
          <p:cNvSpPr/>
          <p:nvPr/>
        </p:nvSpPr>
        <p:spPr>
          <a:xfrm>
            <a:off x="5829711" y="348343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6"/>
          <p:cNvSpPr/>
          <p:nvPr/>
        </p:nvSpPr>
        <p:spPr>
          <a:xfrm>
            <a:off x="5945627" y="404009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6"/>
          <p:cNvSpPr/>
          <p:nvPr/>
        </p:nvSpPr>
        <p:spPr>
          <a:xfrm>
            <a:off x="6058212" y="4040095"/>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6"/>
          <p:cNvSpPr/>
          <p:nvPr/>
        </p:nvSpPr>
        <p:spPr>
          <a:xfrm>
            <a:off x="5943376" y="39283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6"/>
          <p:cNvSpPr/>
          <p:nvPr/>
        </p:nvSpPr>
        <p:spPr>
          <a:xfrm>
            <a:off x="6055960" y="3928379"/>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6"/>
          <p:cNvSpPr/>
          <p:nvPr/>
        </p:nvSpPr>
        <p:spPr>
          <a:xfrm>
            <a:off x="5944497" y="38160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6"/>
          <p:cNvSpPr/>
          <p:nvPr/>
        </p:nvSpPr>
        <p:spPr>
          <a:xfrm>
            <a:off x="6057081" y="3816015"/>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6"/>
          <p:cNvSpPr/>
          <p:nvPr/>
        </p:nvSpPr>
        <p:spPr>
          <a:xfrm>
            <a:off x="5944497" y="37043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6"/>
          <p:cNvSpPr/>
          <p:nvPr/>
        </p:nvSpPr>
        <p:spPr>
          <a:xfrm>
            <a:off x="6057081" y="3704343"/>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6"/>
          <p:cNvSpPr/>
          <p:nvPr/>
        </p:nvSpPr>
        <p:spPr>
          <a:xfrm>
            <a:off x="5944502" y="35958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6"/>
          <p:cNvSpPr/>
          <p:nvPr/>
        </p:nvSpPr>
        <p:spPr>
          <a:xfrm>
            <a:off x="6057087" y="3595808"/>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6"/>
          <p:cNvSpPr/>
          <p:nvPr/>
        </p:nvSpPr>
        <p:spPr>
          <a:xfrm>
            <a:off x="5942251" y="3484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6"/>
          <p:cNvSpPr/>
          <p:nvPr/>
        </p:nvSpPr>
        <p:spPr>
          <a:xfrm>
            <a:off x="6054835" y="3484092"/>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6"/>
          <p:cNvSpPr/>
          <p:nvPr/>
        </p:nvSpPr>
        <p:spPr>
          <a:xfrm>
            <a:off x="6171623" y="40371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6"/>
          <p:cNvSpPr/>
          <p:nvPr/>
        </p:nvSpPr>
        <p:spPr>
          <a:xfrm>
            <a:off x="6284207" y="40371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6"/>
          <p:cNvSpPr/>
          <p:nvPr/>
        </p:nvSpPr>
        <p:spPr>
          <a:xfrm>
            <a:off x="6169371" y="392541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6"/>
          <p:cNvSpPr/>
          <p:nvPr/>
        </p:nvSpPr>
        <p:spPr>
          <a:xfrm>
            <a:off x="6281956" y="392541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6"/>
          <p:cNvSpPr/>
          <p:nvPr/>
        </p:nvSpPr>
        <p:spPr>
          <a:xfrm>
            <a:off x="6170492" y="3813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6"/>
          <p:cNvSpPr/>
          <p:nvPr/>
        </p:nvSpPr>
        <p:spPr>
          <a:xfrm>
            <a:off x="6283076" y="3813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6"/>
          <p:cNvSpPr/>
          <p:nvPr/>
        </p:nvSpPr>
        <p:spPr>
          <a:xfrm>
            <a:off x="6170492" y="3701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6"/>
          <p:cNvSpPr/>
          <p:nvPr/>
        </p:nvSpPr>
        <p:spPr>
          <a:xfrm>
            <a:off x="6283076" y="3701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6"/>
          <p:cNvSpPr/>
          <p:nvPr/>
        </p:nvSpPr>
        <p:spPr>
          <a:xfrm>
            <a:off x="6170498" y="35928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6"/>
          <p:cNvSpPr/>
          <p:nvPr/>
        </p:nvSpPr>
        <p:spPr>
          <a:xfrm>
            <a:off x="6283082" y="35928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6"/>
          <p:cNvSpPr/>
          <p:nvPr/>
        </p:nvSpPr>
        <p:spPr>
          <a:xfrm>
            <a:off x="6168246" y="34811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6"/>
          <p:cNvSpPr/>
          <p:nvPr/>
        </p:nvSpPr>
        <p:spPr>
          <a:xfrm>
            <a:off x="6280831" y="34811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9" name="Google Shape;1479;p26"/>
          <p:cNvGrpSpPr/>
          <p:nvPr/>
        </p:nvGrpSpPr>
        <p:grpSpPr>
          <a:xfrm>
            <a:off x="3313284" y="4937927"/>
            <a:ext cx="711166" cy="150654"/>
            <a:chOff x="3308084" y="3436625"/>
            <a:chExt cx="711166" cy="150654"/>
          </a:xfrm>
        </p:grpSpPr>
        <p:sp>
          <p:nvSpPr>
            <p:cNvPr id="1480" name="Google Shape;1480;p26"/>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6"/>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6"/>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6"/>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6"/>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6"/>
            <p:cNvSpPr/>
            <p:nvPr/>
          </p:nvSpPr>
          <p:spPr>
            <a:xfrm>
              <a:off x="3869249" y="3437279"/>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6" name="Google Shape;1486;p26"/>
          <p:cNvGrpSpPr/>
          <p:nvPr/>
        </p:nvGrpSpPr>
        <p:grpSpPr>
          <a:xfrm>
            <a:off x="3600575" y="2963125"/>
            <a:ext cx="1553700" cy="492600"/>
            <a:chOff x="3494275" y="3811275"/>
            <a:chExt cx="1553700" cy="492600"/>
          </a:xfrm>
        </p:grpSpPr>
        <p:sp>
          <p:nvSpPr>
            <p:cNvPr id="1487" name="Google Shape;1487;p26"/>
            <p:cNvSpPr txBox="1"/>
            <p:nvPr/>
          </p:nvSpPr>
          <p:spPr>
            <a:xfrm>
              <a:off x="3494275" y="3811275"/>
              <a:ext cx="155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r1</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Linear Combination </a:t>
              </a:r>
              <a:endParaRPr sz="1000">
                <a:latin typeface="Lato"/>
                <a:ea typeface="Lato"/>
                <a:cs typeface="Lato"/>
                <a:sym typeface="Lato"/>
              </a:endParaRPr>
            </a:p>
          </p:txBody>
        </p:sp>
        <p:cxnSp>
          <p:nvCxnSpPr>
            <p:cNvPr id="1488" name="Google Shape;1488;p26"/>
            <p:cNvCxnSpPr/>
            <p:nvPr/>
          </p:nvCxnSpPr>
          <p:spPr>
            <a:xfrm>
              <a:off x="3565100" y="3857175"/>
              <a:ext cx="0" cy="400800"/>
            </a:xfrm>
            <a:prstGeom prst="straightConnector1">
              <a:avLst/>
            </a:prstGeom>
            <a:noFill/>
            <a:ln cap="flat" cmpd="sng" w="9525">
              <a:solidFill>
                <a:schemeClr val="dk2"/>
              </a:solidFill>
              <a:prstDash val="solid"/>
              <a:round/>
              <a:headEnd len="med" w="med" type="none"/>
              <a:tailEnd len="med" w="med" type="triangle"/>
            </a:ln>
          </p:spPr>
        </p:cxnSp>
      </p:grpSp>
      <p:grpSp>
        <p:nvGrpSpPr>
          <p:cNvPr id="1489" name="Google Shape;1489;p26"/>
          <p:cNvGrpSpPr/>
          <p:nvPr/>
        </p:nvGrpSpPr>
        <p:grpSpPr>
          <a:xfrm>
            <a:off x="3600575" y="4296883"/>
            <a:ext cx="1553700" cy="492600"/>
            <a:chOff x="3494275" y="3811275"/>
            <a:chExt cx="1553700" cy="492600"/>
          </a:xfrm>
        </p:grpSpPr>
        <p:sp>
          <p:nvSpPr>
            <p:cNvPr id="1490" name="Google Shape;1490;p26"/>
            <p:cNvSpPr txBox="1"/>
            <p:nvPr/>
          </p:nvSpPr>
          <p:spPr>
            <a:xfrm>
              <a:off x="3494275" y="3811275"/>
              <a:ext cx="155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r2</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Linear Combination </a:t>
              </a:r>
              <a:endParaRPr sz="1000">
                <a:latin typeface="Lato"/>
                <a:ea typeface="Lato"/>
                <a:cs typeface="Lato"/>
                <a:sym typeface="Lato"/>
              </a:endParaRPr>
            </a:p>
          </p:txBody>
        </p:sp>
        <p:cxnSp>
          <p:nvCxnSpPr>
            <p:cNvPr id="1491" name="Google Shape;1491;p26"/>
            <p:cNvCxnSpPr/>
            <p:nvPr/>
          </p:nvCxnSpPr>
          <p:spPr>
            <a:xfrm>
              <a:off x="3565100" y="3857175"/>
              <a:ext cx="0" cy="400800"/>
            </a:xfrm>
            <a:prstGeom prst="straightConnector1">
              <a:avLst/>
            </a:prstGeom>
            <a:noFill/>
            <a:ln cap="flat" cmpd="sng" w="9525">
              <a:solidFill>
                <a:schemeClr val="dk2"/>
              </a:solidFill>
              <a:prstDash val="solid"/>
              <a:round/>
              <a:headEnd len="med" w="med" type="none"/>
              <a:tailEnd len="med" w="med" type="triangle"/>
            </a:ln>
          </p:spPr>
        </p:cxnSp>
      </p:grpSp>
      <p:grpSp>
        <p:nvGrpSpPr>
          <p:cNvPr id="1492" name="Google Shape;1492;p26"/>
          <p:cNvGrpSpPr/>
          <p:nvPr/>
        </p:nvGrpSpPr>
        <p:grpSpPr>
          <a:xfrm>
            <a:off x="4351623" y="3601543"/>
            <a:ext cx="1038600" cy="339350"/>
            <a:chOff x="4336839" y="2279793"/>
            <a:chExt cx="1038600" cy="339350"/>
          </a:xfrm>
        </p:grpSpPr>
        <p:sp>
          <p:nvSpPr>
            <p:cNvPr id="1493" name="Google Shape;1493;p26"/>
            <p:cNvSpPr txBox="1"/>
            <p:nvPr/>
          </p:nvSpPr>
          <p:spPr>
            <a:xfrm>
              <a:off x="4336839" y="2279793"/>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1494" name="Google Shape;1494;p26"/>
            <p:cNvCxnSpPr/>
            <p:nvPr/>
          </p:nvCxnSpPr>
          <p:spPr>
            <a:xfrm>
              <a:off x="4631289" y="2619143"/>
              <a:ext cx="449700" cy="0"/>
            </a:xfrm>
            <a:prstGeom prst="straightConnector1">
              <a:avLst/>
            </a:prstGeom>
            <a:noFill/>
            <a:ln cap="flat" cmpd="sng" w="9525">
              <a:solidFill>
                <a:schemeClr val="dk2"/>
              </a:solidFill>
              <a:prstDash val="solid"/>
              <a:round/>
              <a:headEnd len="med" w="med" type="none"/>
              <a:tailEnd len="med" w="med" type="triangle"/>
            </a:ln>
          </p:spPr>
        </p:cxnSp>
      </p:grpSp>
      <p:sp>
        <p:nvSpPr>
          <p:cNvPr id="1495" name="Google Shape;1495;p26"/>
          <p:cNvSpPr txBox="1"/>
          <p:nvPr/>
        </p:nvSpPr>
        <p:spPr>
          <a:xfrm>
            <a:off x="6946950" y="3055550"/>
            <a:ext cx="1818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Sample </a:t>
            </a:r>
            <a:r>
              <a:rPr i="1" lang="en" sz="1000">
                <a:solidFill>
                  <a:srgbClr val="980000"/>
                </a:solidFill>
                <a:latin typeface="Lato"/>
                <a:ea typeface="Lato"/>
                <a:cs typeface="Lato"/>
                <a:sym typeface="Lato"/>
              </a:rPr>
              <a:t>l</a:t>
            </a:r>
            <a:r>
              <a:rPr lang="en" sz="1000">
                <a:latin typeface="Lato"/>
                <a:ea typeface="Lato"/>
                <a:cs typeface="Lato"/>
                <a:sym typeface="Lato"/>
              </a:rPr>
              <a:t> random tuples</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 (i1, i2, i3) from [N]</a:t>
            </a:r>
            <a:r>
              <a:rPr baseline="30000" lang="en" sz="1000">
                <a:latin typeface="Lato"/>
                <a:ea typeface="Lato"/>
                <a:cs typeface="Lato"/>
                <a:sym typeface="Lato"/>
              </a:rPr>
              <a:t>3</a:t>
            </a:r>
            <a:endParaRPr baseline="30000" sz="1000">
              <a:latin typeface="Lato"/>
              <a:ea typeface="Lato"/>
              <a:cs typeface="Lato"/>
              <a:sym typeface="Lato"/>
            </a:endParaRPr>
          </a:p>
          <a:p>
            <a:pPr indent="0" lvl="0" marL="0" rtl="0" algn="ctr">
              <a:spcBef>
                <a:spcPts val="0"/>
              </a:spcBef>
              <a:spcAft>
                <a:spcPts val="0"/>
              </a:spcAft>
              <a:buNone/>
            </a:pPr>
            <a:r>
              <a:rPr i="1" lang="en" sz="1000">
                <a:solidFill>
                  <a:srgbClr val="980000"/>
                </a:solidFill>
                <a:latin typeface="Lato"/>
                <a:ea typeface="Lato"/>
                <a:cs typeface="Lato"/>
                <a:sym typeface="Lato"/>
              </a:rPr>
              <a:t>l</a:t>
            </a:r>
            <a:r>
              <a:rPr lang="en" sz="1000">
                <a:latin typeface="Lato"/>
                <a:ea typeface="Lato"/>
                <a:cs typeface="Lato"/>
                <a:sym typeface="Lato"/>
              </a:rPr>
              <a:t>  should be larger to achieve soundness error</a:t>
            </a:r>
            <a:endParaRPr sz="1000">
              <a:latin typeface="Lato"/>
              <a:ea typeface="Lato"/>
              <a:cs typeface="Lato"/>
              <a:sym typeface="Lato"/>
            </a:endParaRPr>
          </a:p>
        </p:txBody>
      </p:sp>
      <p:sp>
        <p:nvSpPr>
          <p:cNvPr id="1496" name="Google Shape;1496;p26"/>
          <p:cNvSpPr txBox="1"/>
          <p:nvPr/>
        </p:nvSpPr>
        <p:spPr>
          <a:xfrm>
            <a:off x="2892550" y="239382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endParaRPr baseline="-25000" sz="1000">
              <a:latin typeface="Lato"/>
              <a:ea typeface="Lato"/>
              <a:cs typeface="Lato"/>
              <a:sym typeface="Lato"/>
            </a:endParaRPr>
          </a:p>
        </p:txBody>
      </p:sp>
      <p:sp>
        <p:nvSpPr>
          <p:cNvPr id="1497" name="Google Shape;1497;p26"/>
          <p:cNvSpPr txBox="1"/>
          <p:nvPr/>
        </p:nvSpPr>
        <p:spPr>
          <a:xfrm>
            <a:off x="2899938" y="366587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1</a:t>
            </a:r>
            <a:endParaRPr baseline="-25000" sz="1000">
              <a:latin typeface="Lato"/>
              <a:ea typeface="Lato"/>
              <a:cs typeface="Lato"/>
              <a:sym typeface="Lato"/>
            </a:endParaRPr>
          </a:p>
        </p:txBody>
      </p:sp>
      <p:sp>
        <p:nvSpPr>
          <p:cNvPr id="1498" name="Google Shape;1498;p26"/>
          <p:cNvSpPr txBox="1"/>
          <p:nvPr/>
        </p:nvSpPr>
        <p:spPr>
          <a:xfrm>
            <a:off x="2899950" y="4738050"/>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2</a:t>
            </a:r>
            <a:endParaRPr baseline="-25000" sz="1000">
              <a:latin typeface="Lato"/>
              <a:ea typeface="Lato"/>
              <a:cs typeface="Lato"/>
              <a:sym typeface="Lato"/>
            </a:endParaRPr>
          </a:p>
        </p:txBody>
      </p:sp>
      <p:sp>
        <p:nvSpPr>
          <p:cNvPr id="1499" name="Google Shape;1499;p26"/>
          <p:cNvSpPr txBox="1"/>
          <p:nvPr/>
        </p:nvSpPr>
        <p:spPr>
          <a:xfrm>
            <a:off x="6734109" y="2279800"/>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r>
              <a:rPr b="1" baseline="30000" lang="en" sz="1300">
                <a:latin typeface="Lato"/>
                <a:ea typeface="Lato"/>
                <a:cs typeface="Lato"/>
                <a:sym typeface="Lato"/>
              </a:rPr>
              <a:t>’</a:t>
            </a:r>
            <a:endParaRPr b="1" baseline="30000" sz="1300">
              <a:latin typeface="Lato"/>
              <a:ea typeface="Lato"/>
              <a:cs typeface="Lato"/>
              <a:sym typeface="Lato"/>
            </a:endParaRPr>
          </a:p>
        </p:txBody>
      </p:sp>
      <p:sp>
        <p:nvSpPr>
          <p:cNvPr id="1500" name="Google Shape;1500;p26"/>
          <p:cNvSpPr txBox="1"/>
          <p:nvPr/>
        </p:nvSpPr>
        <p:spPr>
          <a:xfrm>
            <a:off x="6763843" y="3642775"/>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1</a:t>
            </a:r>
            <a:r>
              <a:rPr b="1" baseline="30000" lang="en" sz="1300">
                <a:latin typeface="Lato"/>
                <a:ea typeface="Lato"/>
                <a:cs typeface="Lato"/>
                <a:sym typeface="Lato"/>
              </a:rPr>
              <a:t>’</a:t>
            </a:r>
            <a:endParaRPr b="1" baseline="30000" sz="1300">
              <a:latin typeface="Lato"/>
              <a:ea typeface="Lato"/>
              <a:cs typeface="Lato"/>
              <a:sym typeface="Lato"/>
            </a:endParaRPr>
          </a:p>
        </p:txBody>
      </p:sp>
      <p:sp>
        <p:nvSpPr>
          <p:cNvPr id="1501" name="Google Shape;1501;p26"/>
          <p:cNvSpPr txBox="1"/>
          <p:nvPr>
            <p:ph type="title"/>
          </p:nvPr>
        </p:nvSpPr>
        <p:spPr>
          <a:xfrm>
            <a:off x="729450" y="1318650"/>
            <a:ext cx="8502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t-dimensional (t=3) Polynomial Commitment</a:t>
            </a:r>
            <a:endParaRPr/>
          </a:p>
        </p:txBody>
      </p:sp>
      <p:sp>
        <p:nvSpPr>
          <p:cNvPr id="1502" name="Google Shape;1502;p26"/>
          <p:cNvSpPr/>
          <p:nvPr/>
        </p:nvSpPr>
        <p:spPr>
          <a:xfrm>
            <a:off x="5497046" y="48779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6"/>
          <p:cNvSpPr/>
          <p:nvPr/>
        </p:nvSpPr>
        <p:spPr>
          <a:xfrm>
            <a:off x="5609631" y="48779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6"/>
          <p:cNvSpPr/>
          <p:nvPr/>
        </p:nvSpPr>
        <p:spPr>
          <a:xfrm>
            <a:off x="5720503" y="48776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6"/>
          <p:cNvSpPr/>
          <p:nvPr/>
        </p:nvSpPr>
        <p:spPr>
          <a:xfrm>
            <a:off x="5833087" y="48776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6"/>
          <p:cNvSpPr/>
          <p:nvPr/>
        </p:nvSpPr>
        <p:spPr>
          <a:xfrm>
            <a:off x="5945627" y="487829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6"/>
          <p:cNvSpPr/>
          <p:nvPr/>
        </p:nvSpPr>
        <p:spPr>
          <a:xfrm>
            <a:off x="6058212" y="4878295"/>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6"/>
          <p:cNvSpPr/>
          <p:nvPr/>
        </p:nvSpPr>
        <p:spPr>
          <a:xfrm>
            <a:off x="6171623" y="48753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6"/>
          <p:cNvSpPr/>
          <p:nvPr/>
        </p:nvSpPr>
        <p:spPr>
          <a:xfrm>
            <a:off x="6284207" y="48753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6"/>
          <p:cNvSpPr txBox="1"/>
          <p:nvPr/>
        </p:nvSpPr>
        <p:spPr>
          <a:xfrm>
            <a:off x="6763843" y="4633375"/>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2</a:t>
            </a:r>
            <a:r>
              <a:rPr b="1" baseline="30000" lang="en" sz="1300">
                <a:latin typeface="Lato"/>
                <a:ea typeface="Lato"/>
                <a:cs typeface="Lato"/>
                <a:sym typeface="Lato"/>
              </a:rPr>
              <a:t>’</a:t>
            </a:r>
            <a:endParaRPr b="1" baseline="30000" sz="1300">
              <a:latin typeface="Lato"/>
              <a:ea typeface="Lato"/>
              <a:cs typeface="Lato"/>
              <a:sym typeface="Lato"/>
            </a:endParaRPr>
          </a:p>
        </p:txBody>
      </p:sp>
      <p:grpSp>
        <p:nvGrpSpPr>
          <p:cNvPr id="1511" name="Google Shape;1511;p26"/>
          <p:cNvGrpSpPr/>
          <p:nvPr/>
        </p:nvGrpSpPr>
        <p:grpSpPr>
          <a:xfrm>
            <a:off x="4351623" y="4668343"/>
            <a:ext cx="1038600" cy="339350"/>
            <a:chOff x="4336839" y="2279793"/>
            <a:chExt cx="1038600" cy="339350"/>
          </a:xfrm>
        </p:grpSpPr>
        <p:sp>
          <p:nvSpPr>
            <p:cNvPr id="1512" name="Google Shape;1512;p26"/>
            <p:cNvSpPr txBox="1"/>
            <p:nvPr/>
          </p:nvSpPr>
          <p:spPr>
            <a:xfrm>
              <a:off x="4336839" y="2279793"/>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1513" name="Google Shape;1513;p26"/>
            <p:cNvCxnSpPr/>
            <p:nvPr/>
          </p:nvCxnSpPr>
          <p:spPr>
            <a:xfrm>
              <a:off x="4631289" y="2619143"/>
              <a:ext cx="449700" cy="0"/>
            </a:xfrm>
            <a:prstGeom prst="straightConnector1">
              <a:avLst/>
            </a:prstGeom>
            <a:noFill/>
            <a:ln cap="flat" cmpd="sng" w="9525">
              <a:solidFill>
                <a:schemeClr val="dk2"/>
              </a:solidFill>
              <a:prstDash val="solid"/>
              <a:round/>
              <a:headEnd len="med" w="med" type="none"/>
              <a:tailEnd len="med" w="med" type="triangle"/>
            </a:ln>
          </p:spPr>
        </p:cxnSp>
      </p:grpSp>
      <p:cxnSp>
        <p:nvCxnSpPr>
          <p:cNvPr id="1514" name="Google Shape;1514;p26"/>
          <p:cNvCxnSpPr/>
          <p:nvPr/>
        </p:nvCxnSpPr>
        <p:spPr>
          <a:xfrm>
            <a:off x="5931188" y="3110650"/>
            <a:ext cx="0" cy="306000"/>
          </a:xfrm>
          <a:prstGeom prst="straightConnector1">
            <a:avLst/>
          </a:prstGeom>
          <a:noFill/>
          <a:ln cap="flat" cmpd="sng" w="9525">
            <a:solidFill>
              <a:srgbClr val="980000"/>
            </a:solidFill>
            <a:prstDash val="solid"/>
            <a:round/>
            <a:headEnd len="med" w="med" type="triangle"/>
            <a:tailEnd len="med" w="med" type="triangle"/>
          </a:ln>
        </p:spPr>
      </p:cxnSp>
      <p:cxnSp>
        <p:nvCxnSpPr>
          <p:cNvPr id="1515" name="Google Shape;1515;p26"/>
          <p:cNvCxnSpPr/>
          <p:nvPr/>
        </p:nvCxnSpPr>
        <p:spPr>
          <a:xfrm>
            <a:off x="5931188" y="4329850"/>
            <a:ext cx="0" cy="306000"/>
          </a:xfrm>
          <a:prstGeom prst="straightConnector1">
            <a:avLst/>
          </a:prstGeom>
          <a:noFill/>
          <a:ln cap="flat" cmpd="sng" w="9525">
            <a:solidFill>
              <a:srgbClr val="980000"/>
            </a:solidFill>
            <a:prstDash val="solid"/>
            <a:round/>
            <a:headEnd len="med" w="med" type="triangle"/>
            <a:tailEnd len="med" w="med" type="triangle"/>
          </a:ln>
        </p:spPr>
      </p:cxnSp>
      <p:sp>
        <p:nvSpPr>
          <p:cNvPr id="1516" name="Google Shape;1516;p26"/>
          <p:cNvSpPr txBox="1"/>
          <p:nvPr/>
        </p:nvSpPr>
        <p:spPr>
          <a:xfrm>
            <a:off x="5821526" y="3094962"/>
            <a:ext cx="891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980000"/>
                </a:solidFill>
                <a:latin typeface="Lato"/>
                <a:ea typeface="Lato"/>
                <a:cs typeface="Lato"/>
                <a:sym typeface="Lato"/>
              </a:rPr>
              <a:t>Checks</a:t>
            </a:r>
            <a:endParaRPr baseline="30000" sz="1000">
              <a:solidFill>
                <a:srgbClr val="980000"/>
              </a:solidFill>
              <a:latin typeface="Lato"/>
              <a:ea typeface="Lato"/>
              <a:cs typeface="Lato"/>
              <a:sym typeface="Lato"/>
            </a:endParaRPr>
          </a:p>
        </p:txBody>
      </p:sp>
      <p:sp>
        <p:nvSpPr>
          <p:cNvPr id="1517" name="Google Shape;1517;p26"/>
          <p:cNvSpPr txBox="1"/>
          <p:nvPr/>
        </p:nvSpPr>
        <p:spPr>
          <a:xfrm>
            <a:off x="5821526" y="4314162"/>
            <a:ext cx="891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980000"/>
                </a:solidFill>
                <a:latin typeface="Lato"/>
                <a:ea typeface="Lato"/>
                <a:cs typeface="Lato"/>
                <a:sym typeface="Lato"/>
              </a:rPr>
              <a:t>Checks</a:t>
            </a:r>
            <a:endParaRPr baseline="30000" sz="1000">
              <a:solidFill>
                <a:srgbClr val="980000"/>
              </a:solidFill>
              <a:latin typeface="Lato"/>
              <a:ea typeface="Lato"/>
              <a:cs typeface="Lato"/>
              <a:sym typeface="Lato"/>
            </a:endParaRPr>
          </a:p>
        </p:txBody>
      </p:sp>
      <p:sp>
        <p:nvSpPr>
          <p:cNvPr id="1518" name="Google Shape;1518;p26"/>
          <p:cNvSpPr txBox="1"/>
          <p:nvPr>
            <p:ph idx="1" type="body"/>
          </p:nvPr>
        </p:nvSpPr>
        <p:spPr>
          <a:xfrm>
            <a:off x="729450" y="2078875"/>
            <a:ext cx="1887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Testing Phase:</a:t>
            </a:r>
            <a:endParaRPr sz="1400"/>
          </a:p>
          <a:p>
            <a:pPr indent="0" lvl="0" marL="0" rtl="0" algn="l">
              <a:spcBef>
                <a:spcPts val="1200"/>
              </a:spcBef>
              <a:spcAft>
                <a:spcPts val="0"/>
              </a:spcAft>
              <a:buNone/>
            </a:pPr>
            <a:r>
              <a:rPr lang="en" sz="1400">
                <a:solidFill>
                  <a:srgbClr val="980000"/>
                </a:solidFill>
              </a:rPr>
              <a:t>(Proximity Test)</a:t>
            </a:r>
            <a:endParaRPr sz="1400">
              <a:solidFill>
                <a:srgbClr val="980000"/>
              </a:solidFil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2" name="Shape 1522"/>
        <p:cNvGrpSpPr/>
        <p:nvPr/>
      </p:nvGrpSpPr>
      <p:grpSpPr>
        <a:xfrm>
          <a:off x="0" y="0"/>
          <a:ext cx="0" cy="0"/>
          <a:chOff x="0" y="0"/>
          <a:chExt cx="0" cy="0"/>
        </a:xfrm>
      </p:grpSpPr>
      <p:sp>
        <p:nvSpPr>
          <p:cNvPr id="1523" name="Google Shape;1523;p27"/>
          <p:cNvSpPr txBox="1"/>
          <p:nvPr>
            <p:ph idx="1" type="body"/>
          </p:nvPr>
        </p:nvSpPr>
        <p:spPr>
          <a:xfrm>
            <a:off x="729450" y="2078875"/>
            <a:ext cx="1307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Testing Phase:</a:t>
            </a:r>
            <a:endParaRPr sz="1400"/>
          </a:p>
          <a:p>
            <a:pPr indent="0" lvl="0" marL="0" rtl="0" algn="l">
              <a:spcBef>
                <a:spcPts val="1200"/>
              </a:spcBef>
              <a:spcAft>
                <a:spcPts val="1200"/>
              </a:spcAft>
              <a:buNone/>
            </a:pPr>
            <a:r>
              <a:t/>
            </a:r>
            <a:endParaRPr/>
          </a:p>
        </p:txBody>
      </p:sp>
      <p:sp>
        <p:nvSpPr>
          <p:cNvPr id="1524" name="Google Shape;1524;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25" name="Google Shape;1525;p27"/>
          <p:cNvSpPr txBox="1"/>
          <p:nvPr/>
        </p:nvSpPr>
        <p:spPr>
          <a:xfrm>
            <a:off x="4336839" y="2279793"/>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1526" name="Google Shape;1526;p27"/>
          <p:cNvCxnSpPr/>
          <p:nvPr/>
        </p:nvCxnSpPr>
        <p:spPr>
          <a:xfrm>
            <a:off x="4631289" y="2619143"/>
            <a:ext cx="449700" cy="0"/>
          </a:xfrm>
          <a:prstGeom prst="straightConnector1">
            <a:avLst/>
          </a:prstGeom>
          <a:noFill/>
          <a:ln cap="flat" cmpd="sng" w="9525">
            <a:solidFill>
              <a:schemeClr val="dk2"/>
            </a:solidFill>
            <a:prstDash val="solid"/>
            <a:round/>
            <a:headEnd len="med" w="med" type="none"/>
            <a:tailEnd len="med" w="med" type="triangle"/>
          </a:ln>
        </p:spPr>
      </p:cxnSp>
      <p:grpSp>
        <p:nvGrpSpPr>
          <p:cNvPr id="1527" name="Google Shape;1527;p27"/>
          <p:cNvGrpSpPr/>
          <p:nvPr/>
        </p:nvGrpSpPr>
        <p:grpSpPr>
          <a:xfrm>
            <a:off x="3308084" y="1965994"/>
            <a:ext cx="956846" cy="966400"/>
            <a:chOff x="2253259" y="2824869"/>
            <a:chExt cx="956846" cy="966400"/>
          </a:xfrm>
        </p:grpSpPr>
        <p:sp>
          <p:nvSpPr>
            <p:cNvPr id="1528" name="Google Shape;1528;p27"/>
            <p:cNvSpPr/>
            <p:nvPr/>
          </p:nvSpPr>
          <p:spPr>
            <a:xfrm>
              <a:off x="3056815" y="33916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7"/>
            <p:cNvSpPr/>
            <p:nvPr/>
          </p:nvSpPr>
          <p:spPr>
            <a:xfrm>
              <a:off x="3055828" y="32789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7"/>
            <p:cNvSpPr/>
            <p:nvPr/>
          </p:nvSpPr>
          <p:spPr>
            <a:xfrm>
              <a:off x="3056743" y="31677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7"/>
            <p:cNvSpPr/>
            <p:nvPr/>
          </p:nvSpPr>
          <p:spPr>
            <a:xfrm>
              <a:off x="3055755" y="3055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7"/>
            <p:cNvSpPr/>
            <p:nvPr/>
          </p:nvSpPr>
          <p:spPr>
            <a:xfrm>
              <a:off x="3055754" y="29437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7"/>
            <p:cNvSpPr/>
            <p:nvPr/>
          </p:nvSpPr>
          <p:spPr>
            <a:xfrm>
              <a:off x="3022512" y="34269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7"/>
            <p:cNvSpPr/>
            <p:nvPr/>
          </p:nvSpPr>
          <p:spPr>
            <a:xfrm>
              <a:off x="3021524" y="33142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7"/>
            <p:cNvSpPr/>
            <p:nvPr/>
          </p:nvSpPr>
          <p:spPr>
            <a:xfrm>
              <a:off x="3022439" y="3203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7"/>
            <p:cNvSpPr/>
            <p:nvPr/>
          </p:nvSpPr>
          <p:spPr>
            <a:xfrm>
              <a:off x="3021452" y="30903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7"/>
            <p:cNvSpPr/>
            <p:nvPr/>
          </p:nvSpPr>
          <p:spPr>
            <a:xfrm>
              <a:off x="3021450" y="29791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7"/>
            <p:cNvSpPr/>
            <p:nvPr/>
          </p:nvSpPr>
          <p:spPr>
            <a:xfrm>
              <a:off x="2990392" y="34614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7"/>
            <p:cNvSpPr/>
            <p:nvPr/>
          </p:nvSpPr>
          <p:spPr>
            <a:xfrm>
              <a:off x="2989405" y="33487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7"/>
            <p:cNvSpPr/>
            <p:nvPr/>
          </p:nvSpPr>
          <p:spPr>
            <a:xfrm>
              <a:off x="2990320" y="32375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7"/>
            <p:cNvSpPr/>
            <p:nvPr/>
          </p:nvSpPr>
          <p:spPr>
            <a:xfrm>
              <a:off x="2989332" y="3124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7"/>
            <p:cNvSpPr/>
            <p:nvPr/>
          </p:nvSpPr>
          <p:spPr>
            <a:xfrm>
              <a:off x="2989331" y="3013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7"/>
            <p:cNvSpPr/>
            <p:nvPr/>
          </p:nvSpPr>
          <p:spPr>
            <a:xfrm>
              <a:off x="2956089" y="34967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7"/>
            <p:cNvSpPr/>
            <p:nvPr/>
          </p:nvSpPr>
          <p:spPr>
            <a:xfrm>
              <a:off x="2955101" y="33840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7"/>
            <p:cNvSpPr/>
            <p:nvPr/>
          </p:nvSpPr>
          <p:spPr>
            <a:xfrm>
              <a:off x="2956016" y="3272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7"/>
            <p:cNvSpPr/>
            <p:nvPr/>
          </p:nvSpPr>
          <p:spPr>
            <a:xfrm>
              <a:off x="2955028" y="31601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7"/>
            <p:cNvSpPr/>
            <p:nvPr/>
          </p:nvSpPr>
          <p:spPr>
            <a:xfrm>
              <a:off x="2955027" y="30489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7"/>
            <p:cNvSpPr/>
            <p:nvPr/>
          </p:nvSpPr>
          <p:spPr>
            <a:xfrm>
              <a:off x="2919689" y="35312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7"/>
            <p:cNvSpPr/>
            <p:nvPr/>
          </p:nvSpPr>
          <p:spPr>
            <a:xfrm>
              <a:off x="2918702" y="34185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7"/>
            <p:cNvSpPr/>
            <p:nvPr/>
          </p:nvSpPr>
          <p:spPr>
            <a:xfrm>
              <a:off x="2919617" y="3307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7"/>
            <p:cNvSpPr/>
            <p:nvPr/>
          </p:nvSpPr>
          <p:spPr>
            <a:xfrm>
              <a:off x="2918629" y="31946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7"/>
            <p:cNvSpPr/>
            <p:nvPr/>
          </p:nvSpPr>
          <p:spPr>
            <a:xfrm>
              <a:off x="2918628" y="30834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7"/>
            <p:cNvSpPr/>
            <p:nvPr/>
          </p:nvSpPr>
          <p:spPr>
            <a:xfrm>
              <a:off x="2887570" y="35657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7"/>
            <p:cNvSpPr/>
            <p:nvPr/>
          </p:nvSpPr>
          <p:spPr>
            <a:xfrm>
              <a:off x="2886583" y="34530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7"/>
            <p:cNvSpPr/>
            <p:nvPr/>
          </p:nvSpPr>
          <p:spPr>
            <a:xfrm>
              <a:off x="2887497" y="33418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7"/>
            <p:cNvSpPr/>
            <p:nvPr/>
          </p:nvSpPr>
          <p:spPr>
            <a:xfrm>
              <a:off x="2886510" y="32291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7"/>
            <p:cNvSpPr/>
            <p:nvPr/>
          </p:nvSpPr>
          <p:spPr>
            <a:xfrm>
              <a:off x="2886508" y="31179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7"/>
            <p:cNvSpPr/>
            <p:nvPr/>
          </p:nvSpPr>
          <p:spPr>
            <a:xfrm>
              <a:off x="2853266" y="36010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7"/>
            <p:cNvSpPr/>
            <p:nvPr/>
          </p:nvSpPr>
          <p:spPr>
            <a:xfrm>
              <a:off x="2852279" y="34883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7"/>
            <p:cNvSpPr/>
            <p:nvPr/>
          </p:nvSpPr>
          <p:spPr>
            <a:xfrm>
              <a:off x="2853194" y="33771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7"/>
            <p:cNvSpPr/>
            <p:nvPr/>
          </p:nvSpPr>
          <p:spPr>
            <a:xfrm>
              <a:off x="2852206" y="3264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7"/>
            <p:cNvSpPr/>
            <p:nvPr/>
          </p:nvSpPr>
          <p:spPr>
            <a:xfrm>
              <a:off x="2852205" y="3153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7"/>
            <p:cNvSpPr/>
            <p:nvPr/>
          </p:nvSpPr>
          <p:spPr>
            <a:xfrm>
              <a:off x="2498939"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7"/>
            <p:cNvSpPr/>
            <p:nvPr/>
          </p:nvSpPr>
          <p:spPr>
            <a:xfrm>
              <a:off x="2611524"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7"/>
            <p:cNvSpPr/>
            <p:nvPr/>
          </p:nvSpPr>
          <p:spPr>
            <a:xfrm>
              <a:off x="2722396"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7"/>
            <p:cNvSpPr/>
            <p:nvPr/>
          </p:nvSpPr>
          <p:spPr>
            <a:xfrm>
              <a:off x="2834981"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7"/>
            <p:cNvSpPr/>
            <p:nvPr/>
          </p:nvSpPr>
          <p:spPr>
            <a:xfrm>
              <a:off x="2947520"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7"/>
            <p:cNvSpPr/>
            <p:nvPr/>
          </p:nvSpPr>
          <p:spPr>
            <a:xfrm>
              <a:off x="3060105"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7"/>
            <p:cNvSpPr/>
            <p:nvPr/>
          </p:nvSpPr>
          <p:spPr>
            <a:xfrm>
              <a:off x="2463390"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7"/>
            <p:cNvSpPr/>
            <p:nvPr/>
          </p:nvSpPr>
          <p:spPr>
            <a:xfrm>
              <a:off x="2575974"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7"/>
            <p:cNvSpPr/>
            <p:nvPr/>
          </p:nvSpPr>
          <p:spPr>
            <a:xfrm>
              <a:off x="2686846"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7"/>
            <p:cNvSpPr/>
            <p:nvPr/>
          </p:nvSpPr>
          <p:spPr>
            <a:xfrm>
              <a:off x="2799431"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7"/>
            <p:cNvSpPr/>
            <p:nvPr/>
          </p:nvSpPr>
          <p:spPr>
            <a:xfrm>
              <a:off x="2911971"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7"/>
            <p:cNvSpPr/>
            <p:nvPr/>
          </p:nvSpPr>
          <p:spPr>
            <a:xfrm>
              <a:off x="3024555"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7"/>
            <p:cNvSpPr/>
            <p:nvPr/>
          </p:nvSpPr>
          <p:spPr>
            <a:xfrm>
              <a:off x="2429087"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7"/>
            <p:cNvSpPr/>
            <p:nvPr/>
          </p:nvSpPr>
          <p:spPr>
            <a:xfrm>
              <a:off x="2541672"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7"/>
            <p:cNvSpPr/>
            <p:nvPr/>
          </p:nvSpPr>
          <p:spPr>
            <a:xfrm>
              <a:off x="2652544"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7"/>
            <p:cNvSpPr/>
            <p:nvPr/>
          </p:nvSpPr>
          <p:spPr>
            <a:xfrm>
              <a:off x="2765128"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7"/>
            <p:cNvSpPr/>
            <p:nvPr/>
          </p:nvSpPr>
          <p:spPr>
            <a:xfrm>
              <a:off x="2877668"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7"/>
            <p:cNvSpPr/>
            <p:nvPr/>
          </p:nvSpPr>
          <p:spPr>
            <a:xfrm>
              <a:off x="2990253"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7"/>
            <p:cNvSpPr/>
            <p:nvPr/>
          </p:nvSpPr>
          <p:spPr>
            <a:xfrm>
              <a:off x="2393537"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7"/>
            <p:cNvSpPr/>
            <p:nvPr/>
          </p:nvSpPr>
          <p:spPr>
            <a:xfrm>
              <a:off x="2506122"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7"/>
            <p:cNvSpPr/>
            <p:nvPr/>
          </p:nvSpPr>
          <p:spPr>
            <a:xfrm>
              <a:off x="2616994"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7"/>
            <p:cNvSpPr/>
            <p:nvPr/>
          </p:nvSpPr>
          <p:spPr>
            <a:xfrm>
              <a:off x="2729579"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7"/>
            <p:cNvSpPr/>
            <p:nvPr/>
          </p:nvSpPr>
          <p:spPr>
            <a:xfrm>
              <a:off x="2842118"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7"/>
            <p:cNvSpPr/>
            <p:nvPr/>
          </p:nvSpPr>
          <p:spPr>
            <a:xfrm>
              <a:off x="2954703"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7"/>
            <p:cNvSpPr/>
            <p:nvPr/>
          </p:nvSpPr>
          <p:spPr>
            <a:xfrm>
              <a:off x="2359861"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7"/>
            <p:cNvSpPr/>
            <p:nvPr/>
          </p:nvSpPr>
          <p:spPr>
            <a:xfrm>
              <a:off x="2472445"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7"/>
            <p:cNvSpPr/>
            <p:nvPr/>
          </p:nvSpPr>
          <p:spPr>
            <a:xfrm>
              <a:off x="2583318"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7"/>
            <p:cNvSpPr/>
            <p:nvPr/>
          </p:nvSpPr>
          <p:spPr>
            <a:xfrm>
              <a:off x="2695902"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7"/>
            <p:cNvSpPr/>
            <p:nvPr/>
          </p:nvSpPr>
          <p:spPr>
            <a:xfrm>
              <a:off x="2808442"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7"/>
            <p:cNvSpPr/>
            <p:nvPr/>
          </p:nvSpPr>
          <p:spPr>
            <a:xfrm>
              <a:off x="2921026"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7"/>
            <p:cNvSpPr/>
            <p:nvPr/>
          </p:nvSpPr>
          <p:spPr>
            <a:xfrm>
              <a:off x="2324311"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7"/>
            <p:cNvSpPr/>
            <p:nvPr/>
          </p:nvSpPr>
          <p:spPr>
            <a:xfrm>
              <a:off x="2436896"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7"/>
            <p:cNvSpPr/>
            <p:nvPr/>
          </p:nvSpPr>
          <p:spPr>
            <a:xfrm>
              <a:off x="2547768"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7"/>
            <p:cNvSpPr/>
            <p:nvPr/>
          </p:nvSpPr>
          <p:spPr>
            <a:xfrm>
              <a:off x="2660352"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7"/>
            <p:cNvSpPr/>
            <p:nvPr/>
          </p:nvSpPr>
          <p:spPr>
            <a:xfrm>
              <a:off x="2772892"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7"/>
            <p:cNvSpPr/>
            <p:nvPr/>
          </p:nvSpPr>
          <p:spPr>
            <a:xfrm>
              <a:off x="2885477"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7"/>
            <p:cNvSpPr/>
            <p:nvPr/>
          </p:nvSpPr>
          <p:spPr>
            <a:xfrm>
              <a:off x="2286318"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7"/>
            <p:cNvSpPr/>
            <p:nvPr/>
          </p:nvSpPr>
          <p:spPr>
            <a:xfrm>
              <a:off x="2398902"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7"/>
            <p:cNvSpPr/>
            <p:nvPr/>
          </p:nvSpPr>
          <p:spPr>
            <a:xfrm>
              <a:off x="2509775"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7"/>
            <p:cNvSpPr/>
            <p:nvPr/>
          </p:nvSpPr>
          <p:spPr>
            <a:xfrm>
              <a:off x="2622359"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7"/>
            <p:cNvSpPr/>
            <p:nvPr/>
          </p:nvSpPr>
          <p:spPr>
            <a:xfrm>
              <a:off x="2734899"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7"/>
            <p:cNvSpPr/>
            <p:nvPr/>
          </p:nvSpPr>
          <p:spPr>
            <a:xfrm>
              <a:off x="2847484"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7"/>
            <p:cNvSpPr/>
            <p:nvPr/>
          </p:nvSpPr>
          <p:spPr>
            <a:xfrm>
              <a:off x="2255308"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7"/>
            <p:cNvSpPr/>
            <p:nvPr/>
          </p:nvSpPr>
          <p:spPr>
            <a:xfrm>
              <a:off x="2367892"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7"/>
            <p:cNvSpPr/>
            <p:nvPr/>
          </p:nvSpPr>
          <p:spPr>
            <a:xfrm>
              <a:off x="2478765"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7"/>
            <p:cNvSpPr/>
            <p:nvPr/>
          </p:nvSpPr>
          <p:spPr>
            <a:xfrm>
              <a:off x="2591349"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7"/>
            <p:cNvSpPr/>
            <p:nvPr/>
          </p:nvSpPr>
          <p:spPr>
            <a:xfrm>
              <a:off x="2703889"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7"/>
            <p:cNvSpPr/>
            <p:nvPr/>
          </p:nvSpPr>
          <p:spPr>
            <a:xfrm>
              <a:off x="2254320"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7"/>
            <p:cNvSpPr/>
            <p:nvPr/>
          </p:nvSpPr>
          <p:spPr>
            <a:xfrm>
              <a:off x="2366905"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7"/>
            <p:cNvSpPr/>
            <p:nvPr/>
          </p:nvSpPr>
          <p:spPr>
            <a:xfrm>
              <a:off x="2477777"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7"/>
            <p:cNvSpPr/>
            <p:nvPr/>
          </p:nvSpPr>
          <p:spPr>
            <a:xfrm>
              <a:off x="2590361"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7"/>
            <p:cNvSpPr/>
            <p:nvPr/>
          </p:nvSpPr>
          <p:spPr>
            <a:xfrm>
              <a:off x="2702901"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7"/>
            <p:cNvSpPr/>
            <p:nvPr/>
          </p:nvSpPr>
          <p:spPr>
            <a:xfrm>
              <a:off x="2255235"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7"/>
            <p:cNvSpPr/>
            <p:nvPr/>
          </p:nvSpPr>
          <p:spPr>
            <a:xfrm>
              <a:off x="2367819"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7"/>
            <p:cNvSpPr/>
            <p:nvPr/>
          </p:nvSpPr>
          <p:spPr>
            <a:xfrm>
              <a:off x="2478692"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7"/>
            <p:cNvSpPr/>
            <p:nvPr/>
          </p:nvSpPr>
          <p:spPr>
            <a:xfrm>
              <a:off x="2591276"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7"/>
            <p:cNvSpPr/>
            <p:nvPr/>
          </p:nvSpPr>
          <p:spPr>
            <a:xfrm>
              <a:off x="2703816"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7"/>
            <p:cNvSpPr/>
            <p:nvPr/>
          </p:nvSpPr>
          <p:spPr>
            <a:xfrm>
              <a:off x="2254248"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7"/>
            <p:cNvSpPr/>
            <p:nvPr/>
          </p:nvSpPr>
          <p:spPr>
            <a:xfrm>
              <a:off x="2366832"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7"/>
            <p:cNvSpPr/>
            <p:nvPr/>
          </p:nvSpPr>
          <p:spPr>
            <a:xfrm>
              <a:off x="2477704"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7"/>
            <p:cNvSpPr/>
            <p:nvPr/>
          </p:nvSpPr>
          <p:spPr>
            <a:xfrm>
              <a:off x="2590289"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7"/>
            <p:cNvSpPr/>
            <p:nvPr/>
          </p:nvSpPr>
          <p:spPr>
            <a:xfrm>
              <a:off x="2702829"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7"/>
            <p:cNvSpPr/>
            <p:nvPr/>
          </p:nvSpPr>
          <p:spPr>
            <a:xfrm>
              <a:off x="2254246"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7"/>
            <p:cNvSpPr/>
            <p:nvPr/>
          </p:nvSpPr>
          <p:spPr>
            <a:xfrm>
              <a:off x="2366830"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7"/>
            <p:cNvSpPr/>
            <p:nvPr/>
          </p:nvSpPr>
          <p:spPr>
            <a:xfrm>
              <a:off x="2477703"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7"/>
            <p:cNvSpPr/>
            <p:nvPr/>
          </p:nvSpPr>
          <p:spPr>
            <a:xfrm>
              <a:off x="2590287"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7"/>
            <p:cNvSpPr/>
            <p:nvPr/>
          </p:nvSpPr>
          <p:spPr>
            <a:xfrm>
              <a:off x="2702827"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7"/>
            <p:cNvSpPr/>
            <p:nvPr/>
          </p:nvSpPr>
          <p:spPr>
            <a:xfrm>
              <a:off x="2816473"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7"/>
            <p:cNvSpPr/>
            <p:nvPr/>
          </p:nvSpPr>
          <p:spPr>
            <a:xfrm>
              <a:off x="2815486"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7"/>
            <p:cNvSpPr/>
            <p:nvPr/>
          </p:nvSpPr>
          <p:spPr>
            <a:xfrm>
              <a:off x="2816401"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7"/>
            <p:cNvSpPr/>
            <p:nvPr/>
          </p:nvSpPr>
          <p:spPr>
            <a:xfrm>
              <a:off x="2815413"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7"/>
            <p:cNvSpPr/>
            <p:nvPr/>
          </p:nvSpPr>
          <p:spPr>
            <a:xfrm>
              <a:off x="2815412"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7"/>
            <p:cNvSpPr/>
            <p:nvPr/>
          </p:nvSpPr>
          <p:spPr>
            <a:xfrm>
              <a:off x="2253259"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7"/>
            <p:cNvSpPr/>
            <p:nvPr/>
          </p:nvSpPr>
          <p:spPr>
            <a:xfrm>
              <a:off x="2365843"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7"/>
            <p:cNvSpPr/>
            <p:nvPr/>
          </p:nvSpPr>
          <p:spPr>
            <a:xfrm>
              <a:off x="2476715"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7"/>
            <p:cNvSpPr/>
            <p:nvPr/>
          </p:nvSpPr>
          <p:spPr>
            <a:xfrm>
              <a:off x="2589300"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7"/>
            <p:cNvSpPr/>
            <p:nvPr/>
          </p:nvSpPr>
          <p:spPr>
            <a:xfrm>
              <a:off x="2701840"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7"/>
            <p:cNvSpPr/>
            <p:nvPr/>
          </p:nvSpPr>
          <p:spPr>
            <a:xfrm>
              <a:off x="2814424"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1" name="Google Shape;1641;p27"/>
          <p:cNvSpPr/>
          <p:nvPr/>
        </p:nvSpPr>
        <p:spPr>
          <a:xfrm>
            <a:off x="6477154" y="26448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7"/>
          <p:cNvSpPr/>
          <p:nvPr/>
        </p:nvSpPr>
        <p:spPr>
          <a:xfrm>
            <a:off x="6476167" y="253214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7"/>
          <p:cNvSpPr/>
          <p:nvPr/>
        </p:nvSpPr>
        <p:spPr>
          <a:xfrm>
            <a:off x="6476165" y="24209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7"/>
          <p:cNvSpPr/>
          <p:nvPr/>
        </p:nvSpPr>
        <p:spPr>
          <a:xfrm>
            <a:off x="6475178" y="23082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7"/>
          <p:cNvSpPr/>
          <p:nvPr/>
        </p:nvSpPr>
        <p:spPr>
          <a:xfrm>
            <a:off x="6476093" y="21970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7"/>
          <p:cNvSpPr/>
          <p:nvPr/>
        </p:nvSpPr>
        <p:spPr>
          <a:xfrm>
            <a:off x="6475105" y="20843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7"/>
          <p:cNvSpPr/>
          <p:nvPr/>
        </p:nvSpPr>
        <p:spPr>
          <a:xfrm>
            <a:off x="6475104" y="19730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7"/>
          <p:cNvSpPr/>
          <p:nvPr/>
        </p:nvSpPr>
        <p:spPr>
          <a:xfrm>
            <a:off x="6442851" y="26801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7"/>
          <p:cNvSpPr/>
          <p:nvPr/>
        </p:nvSpPr>
        <p:spPr>
          <a:xfrm>
            <a:off x="6441863" y="256749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7"/>
          <p:cNvSpPr/>
          <p:nvPr/>
        </p:nvSpPr>
        <p:spPr>
          <a:xfrm>
            <a:off x="6441862" y="24562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7"/>
          <p:cNvSpPr/>
          <p:nvPr/>
        </p:nvSpPr>
        <p:spPr>
          <a:xfrm>
            <a:off x="6440874" y="23435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7"/>
          <p:cNvSpPr/>
          <p:nvPr/>
        </p:nvSpPr>
        <p:spPr>
          <a:xfrm>
            <a:off x="6441789" y="22323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7"/>
          <p:cNvSpPr/>
          <p:nvPr/>
        </p:nvSpPr>
        <p:spPr>
          <a:xfrm>
            <a:off x="6440802" y="21196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7"/>
          <p:cNvSpPr/>
          <p:nvPr/>
        </p:nvSpPr>
        <p:spPr>
          <a:xfrm>
            <a:off x="6440800" y="20084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7"/>
          <p:cNvSpPr/>
          <p:nvPr/>
        </p:nvSpPr>
        <p:spPr>
          <a:xfrm>
            <a:off x="6410731" y="271468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7"/>
          <p:cNvSpPr/>
          <p:nvPr/>
        </p:nvSpPr>
        <p:spPr>
          <a:xfrm>
            <a:off x="6409744" y="260198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7"/>
          <p:cNvSpPr/>
          <p:nvPr/>
        </p:nvSpPr>
        <p:spPr>
          <a:xfrm>
            <a:off x="6409742" y="24907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7"/>
          <p:cNvSpPr/>
          <p:nvPr/>
        </p:nvSpPr>
        <p:spPr>
          <a:xfrm>
            <a:off x="6408755" y="2378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7"/>
          <p:cNvSpPr/>
          <p:nvPr/>
        </p:nvSpPr>
        <p:spPr>
          <a:xfrm>
            <a:off x="6409670" y="22668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7"/>
          <p:cNvSpPr/>
          <p:nvPr/>
        </p:nvSpPr>
        <p:spPr>
          <a:xfrm>
            <a:off x="6408682" y="21541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7"/>
          <p:cNvSpPr/>
          <p:nvPr/>
        </p:nvSpPr>
        <p:spPr>
          <a:xfrm>
            <a:off x="6408681" y="20429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7"/>
          <p:cNvSpPr/>
          <p:nvPr/>
        </p:nvSpPr>
        <p:spPr>
          <a:xfrm>
            <a:off x="6376428" y="275002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7"/>
          <p:cNvSpPr/>
          <p:nvPr/>
        </p:nvSpPr>
        <p:spPr>
          <a:xfrm>
            <a:off x="6375440" y="26373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7"/>
          <p:cNvSpPr/>
          <p:nvPr/>
        </p:nvSpPr>
        <p:spPr>
          <a:xfrm>
            <a:off x="6375439" y="25260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7"/>
          <p:cNvSpPr/>
          <p:nvPr/>
        </p:nvSpPr>
        <p:spPr>
          <a:xfrm>
            <a:off x="6374451" y="24133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7"/>
          <p:cNvSpPr/>
          <p:nvPr/>
        </p:nvSpPr>
        <p:spPr>
          <a:xfrm>
            <a:off x="6375366" y="23021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7"/>
          <p:cNvSpPr/>
          <p:nvPr/>
        </p:nvSpPr>
        <p:spPr>
          <a:xfrm>
            <a:off x="6374378" y="21894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7"/>
          <p:cNvSpPr/>
          <p:nvPr/>
        </p:nvSpPr>
        <p:spPr>
          <a:xfrm>
            <a:off x="6374377" y="20782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7"/>
          <p:cNvSpPr/>
          <p:nvPr/>
        </p:nvSpPr>
        <p:spPr>
          <a:xfrm>
            <a:off x="6340028" y="278447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7"/>
          <p:cNvSpPr/>
          <p:nvPr/>
        </p:nvSpPr>
        <p:spPr>
          <a:xfrm>
            <a:off x="6339041" y="26717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7"/>
          <p:cNvSpPr/>
          <p:nvPr/>
        </p:nvSpPr>
        <p:spPr>
          <a:xfrm>
            <a:off x="6339039" y="25605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7"/>
          <p:cNvSpPr/>
          <p:nvPr/>
        </p:nvSpPr>
        <p:spPr>
          <a:xfrm>
            <a:off x="6338052" y="2447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7"/>
          <p:cNvSpPr/>
          <p:nvPr/>
        </p:nvSpPr>
        <p:spPr>
          <a:xfrm>
            <a:off x="6338967" y="23366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7"/>
          <p:cNvSpPr/>
          <p:nvPr/>
        </p:nvSpPr>
        <p:spPr>
          <a:xfrm>
            <a:off x="6337979" y="22239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7"/>
          <p:cNvSpPr/>
          <p:nvPr/>
        </p:nvSpPr>
        <p:spPr>
          <a:xfrm>
            <a:off x="6337978" y="2112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7"/>
          <p:cNvSpPr/>
          <p:nvPr/>
        </p:nvSpPr>
        <p:spPr>
          <a:xfrm>
            <a:off x="6307909" y="281897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7"/>
          <p:cNvSpPr/>
          <p:nvPr/>
        </p:nvSpPr>
        <p:spPr>
          <a:xfrm>
            <a:off x="6306921" y="2706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7"/>
          <p:cNvSpPr/>
          <p:nvPr/>
        </p:nvSpPr>
        <p:spPr>
          <a:xfrm>
            <a:off x="6306920" y="25950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7"/>
          <p:cNvSpPr/>
          <p:nvPr/>
        </p:nvSpPr>
        <p:spPr>
          <a:xfrm>
            <a:off x="6305933" y="2482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7"/>
          <p:cNvSpPr/>
          <p:nvPr/>
        </p:nvSpPr>
        <p:spPr>
          <a:xfrm>
            <a:off x="6306847" y="23711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7"/>
          <p:cNvSpPr/>
          <p:nvPr/>
        </p:nvSpPr>
        <p:spPr>
          <a:xfrm>
            <a:off x="6305860" y="22584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7"/>
          <p:cNvSpPr/>
          <p:nvPr/>
        </p:nvSpPr>
        <p:spPr>
          <a:xfrm>
            <a:off x="6305858" y="21472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7"/>
          <p:cNvSpPr/>
          <p:nvPr/>
        </p:nvSpPr>
        <p:spPr>
          <a:xfrm>
            <a:off x="6273605" y="28543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7"/>
          <p:cNvSpPr/>
          <p:nvPr/>
        </p:nvSpPr>
        <p:spPr>
          <a:xfrm>
            <a:off x="6272618" y="274161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7"/>
          <p:cNvSpPr/>
          <p:nvPr/>
        </p:nvSpPr>
        <p:spPr>
          <a:xfrm>
            <a:off x="6272616" y="2630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7"/>
          <p:cNvSpPr/>
          <p:nvPr/>
        </p:nvSpPr>
        <p:spPr>
          <a:xfrm>
            <a:off x="6271629" y="25176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7"/>
          <p:cNvSpPr/>
          <p:nvPr/>
        </p:nvSpPr>
        <p:spPr>
          <a:xfrm>
            <a:off x="6272544" y="24064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7"/>
          <p:cNvSpPr/>
          <p:nvPr/>
        </p:nvSpPr>
        <p:spPr>
          <a:xfrm>
            <a:off x="6271556" y="22937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7"/>
          <p:cNvSpPr/>
          <p:nvPr/>
        </p:nvSpPr>
        <p:spPr>
          <a:xfrm>
            <a:off x="6271555" y="21825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7"/>
          <p:cNvSpPr/>
          <p:nvPr/>
        </p:nvSpPr>
        <p:spPr>
          <a:xfrm>
            <a:off x="5693165" y="1853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7"/>
          <p:cNvSpPr/>
          <p:nvPr/>
        </p:nvSpPr>
        <p:spPr>
          <a:xfrm>
            <a:off x="5805750" y="1853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7"/>
          <p:cNvSpPr/>
          <p:nvPr/>
        </p:nvSpPr>
        <p:spPr>
          <a:xfrm>
            <a:off x="5918289" y="18544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7"/>
          <p:cNvSpPr/>
          <p:nvPr/>
        </p:nvSpPr>
        <p:spPr>
          <a:xfrm>
            <a:off x="6030874" y="18544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7"/>
          <p:cNvSpPr/>
          <p:nvPr/>
        </p:nvSpPr>
        <p:spPr>
          <a:xfrm>
            <a:off x="6141746" y="18541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7"/>
          <p:cNvSpPr/>
          <p:nvPr/>
        </p:nvSpPr>
        <p:spPr>
          <a:xfrm>
            <a:off x="6254331" y="18541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7"/>
          <p:cNvSpPr/>
          <p:nvPr/>
        </p:nvSpPr>
        <p:spPr>
          <a:xfrm>
            <a:off x="6366870" y="18548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7"/>
          <p:cNvSpPr/>
          <p:nvPr/>
        </p:nvSpPr>
        <p:spPr>
          <a:xfrm>
            <a:off x="6479455" y="18548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7"/>
          <p:cNvSpPr/>
          <p:nvPr/>
        </p:nvSpPr>
        <p:spPr>
          <a:xfrm>
            <a:off x="5657615" y="18903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7"/>
          <p:cNvSpPr/>
          <p:nvPr/>
        </p:nvSpPr>
        <p:spPr>
          <a:xfrm>
            <a:off x="5770200" y="18903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7"/>
          <p:cNvSpPr/>
          <p:nvPr/>
        </p:nvSpPr>
        <p:spPr>
          <a:xfrm>
            <a:off x="5882740" y="18909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7"/>
          <p:cNvSpPr/>
          <p:nvPr/>
        </p:nvSpPr>
        <p:spPr>
          <a:xfrm>
            <a:off x="5995324" y="18909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7"/>
          <p:cNvSpPr/>
          <p:nvPr/>
        </p:nvSpPr>
        <p:spPr>
          <a:xfrm>
            <a:off x="6106196" y="18906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7"/>
          <p:cNvSpPr/>
          <p:nvPr/>
        </p:nvSpPr>
        <p:spPr>
          <a:xfrm>
            <a:off x="6218781" y="18906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7"/>
          <p:cNvSpPr/>
          <p:nvPr/>
        </p:nvSpPr>
        <p:spPr>
          <a:xfrm>
            <a:off x="6331321" y="18913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7"/>
          <p:cNvSpPr/>
          <p:nvPr/>
        </p:nvSpPr>
        <p:spPr>
          <a:xfrm>
            <a:off x="6443905" y="18913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7"/>
          <p:cNvSpPr/>
          <p:nvPr/>
        </p:nvSpPr>
        <p:spPr>
          <a:xfrm>
            <a:off x="5623313" y="19280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7"/>
          <p:cNvSpPr/>
          <p:nvPr/>
        </p:nvSpPr>
        <p:spPr>
          <a:xfrm>
            <a:off x="5735897" y="19280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7"/>
          <p:cNvSpPr/>
          <p:nvPr/>
        </p:nvSpPr>
        <p:spPr>
          <a:xfrm>
            <a:off x="5848437" y="19287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7"/>
          <p:cNvSpPr/>
          <p:nvPr/>
        </p:nvSpPr>
        <p:spPr>
          <a:xfrm>
            <a:off x="5961022" y="19287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7"/>
          <p:cNvSpPr/>
          <p:nvPr/>
        </p:nvSpPr>
        <p:spPr>
          <a:xfrm>
            <a:off x="6071894" y="19283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7"/>
          <p:cNvSpPr/>
          <p:nvPr/>
        </p:nvSpPr>
        <p:spPr>
          <a:xfrm>
            <a:off x="6184478" y="19283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7"/>
          <p:cNvSpPr/>
          <p:nvPr/>
        </p:nvSpPr>
        <p:spPr>
          <a:xfrm>
            <a:off x="6297018" y="1929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7"/>
          <p:cNvSpPr/>
          <p:nvPr/>
        </p:nvSpPr>
        <p:spPr>
          <a:xfrm>
            <a:off x="6409603" y="1929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7"/>
          <p:cNvSpPr/>
          <p:nvPr/>
        </p:nvSpPr>
        <p:spPr>
          <a:xfrm>
            <a:off x="5587763" y="19645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7"/>
          <p:cNvSpPr/>
          <p:nvPr/>
        </p:nvSpPr>
        <p:spPr>
          <a:xfrm>
            <a:off x="5700348" y="19645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7"/>
          <p:cNvSpPr/>
          <p:nvPr/>
        </p:nvSpPr>
        <p:spPr>
          <a:xfrm>
            <a:off x="5812887" y="19652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7"/>
          <p:cNvSpPr/>
          <p:nvPr/>
        </p:nvSpPr>
        <p:spPr>
          <a:xfrm>
            <a:off x="5925472" y="19652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7"/>
          <p:cNvSpPr/>
          <p:nvPr/>
        </p:nvSpPr>
        <p:spPr>
          <a:xfrm>
            <a:off x="6036344" y="19648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7"/>
          <p:cNvSpPr/>
          <p:nvPr/>
        </p:nvSpPr>
        <p:spPr>
          <a:xfrm>
            <a:off x="6148929" y="19648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7"/>
          <p:cNvSpPr/>
          <p:nvPr/>
        </p:nvSpPr>
        <p:spPr>
          <a:xfrm>
            <a:off x="6261468" y="19655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7"/>
          <p:cNvSpPr/>
          <p:nvPr/>
        </p:nvSpPr>
        <p:spPr>
          <a:xfrm>
            <a:off x="6374053" y="19655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7"/>
          <p:cNvSpPr/>
          <p:nvPr/>
        </p:nvSpPr>
        <p:spPr>
          <a:xfrm>
            <a:off x="5554087" y="200002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7"/>
          <p:cNvSpPr/>
          <p:nvPr/>
        </p:nvSpPr>
        <p:spPr>
          <a:xfrm>
            <a:off x="5666671" y="200002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7"/>
          <p:cNvSpPr/>
          <p:nvPr/>
        </p:nvSpPr>
        <p:spPr>
          <a:xfrm>
            <a:off x="5779211" y="2000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7"/>
          <p:cNvSpPr/>
          <p:nvPr/>
        </p:nvSpPr>
        <p:spPr>
          <a:xfrm>
            <a:off x="5891795" y="2000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7"/>
          <p:cNvSpPr/>
          <p:nvPr/>
        </p:nvSpPr>
        <p:spPr>
          <a:xfrm>
            <a:off x="6002668" y="2000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7"/>
          <p:cNvSpPr/>
          <p:nvPr/>
        </p:nvSpPr>
        <p:spPr>
          <a:xfrm>
            <a:off x="6115252" y="2000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7"/>
          <p:cNvSpPr/>
          <p:nvPr/>
        </p:nvSpPr>
        <p:spPr>
          <a:xfrm>
            <a:off x="6227792" y="20010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7"/>
          <p:cNvSpPr/>
          <p:nvPr/>
        </p:nvSpPr>
        <p:spPr>
          <a:xfrm>
            <a:off x="6340376" y="20010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7"/>
          <p:cNvSpPr/>
          <p:nvPr/>
        </p:nvSpPr>
        <p:spPr>
          <a:xfrm>
            <a:off x="5518537" y="203651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7"/>
          <p:cNvSpPr/>
          <p:nvPr/>
        </p:nvSpPr>
        <p:spPr>
          <a:xfrm>
            <a:off x="5631121" y="203651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7"/>
          <p:cNvSpPr/>
          <p:nvPr/>
        </p:nvSpPr>
        <p:spPr>
          <a:xfrm>
            <a:off x="5743661" y="20371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7"/>
          <p:cNvSpPr/>
          <p:nvPr/>
        </p:nvSpPr>
        <p:spPr>
          <a:xfrm>
            <a:off x="5856246" y="20371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7"/>
          <p:cNvSpPr/>
          <p:nvPr/>
        </p:nvSpPr>
        <p:spPr>
          <a:xfrm>
            <a:off x="5967118" y="20368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7"/>
          <p:cNvSpPr/>
          <p:nvPr/>
        </p:nvSpPr>
        <p:spPr>
          <a:xfrm>
            <a:off x="6079702" y="20368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7"/>
          <p:cNvSpPr/>
          <p:nvPr/>
        </p:nvSpPr>
        <p:spPr>
          <a:xfrm>
            <a:off x="6192242" y="20374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7"/>
          <p:cNvSpPr/>
          <p:nvPr/>
        </p:nvSpPr>
        <p:spPr>
          <a:xfrm>
            <a:off x="6304827" y="20374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7"/>
          <p:cNvSpPr/>
          <p:nvPr/>
        </p:nvSpPr>
        <p:spPr>
          <a:xfrm>
            <a:off x="5480544" y="20736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7"/>
          <p:cNvSpPr/>
          <p:nvPr/>
        </p:nvSpPr>
        <p:spPr>
          <a:xfrm>
            <a:off x="5593128" y="20736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7"/>
          <p:cNvSpPr/>
          <p:nvPr/>
        </p:nvSpPr>
        <p:spPr>
          <a:xfrm>
            <a:off x="5705668" y="20742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7"/>
          <p:cNvSpPr/>
          <p:nvPr/>
        </p:nvSpPr>
        <p:spPr>
          <a:xfrm>
            <a:off x="5818252" y="20742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7"/>
          <p:cNvSpPr/>
          <p:nvPr/>
        </p:nvSpPr>
        <p:spPr>
          <a:xfrm>
            <a:off x="5929125" y="20739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7"/>
          <p:cNvSpPr/>
          <p:nvPr/>
        </p:nvSpPr>
        <p:spPr>
          <a:xfrm>
            <a:off x="6041709" y="20739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7"/>
          <p:cNvSpPr/>
          <p:nvPr/>
        </p:nvSpPr>
        <p:spPr>
          <a:xfrm>
            <a:off x="6154249" y="2074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7"/>
          <p:cNvSpPr/>
          <p:nvPr/>
        </p:nvSpPr>
        <p:spPr>
          <a:xfrm>
            <a:off x="6266834" y="2074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7"/>
          <p:cNvSpPr/>
          <p:nvPr/>
        </p:nvSpPr>
        <p:spPr>
          <a:xfrm>
            <a:off x="5450522" y="28935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7"/>
          <p:cNvSpPr/>
          <p:nvPr/>
        </p:nvSpPr>
        <p:spPr>
          <a:xfrm>
            <a:off x="5563107" y="28935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7"/>
          <p:cNvSpPr/>
          <p:nvPr/>
        </p:nvSpPr>
        <p:spPr>
          <a:xfrm>
            <a:off x="5675647" y="28941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7"/>
          <p:cNvSpPr/>
          <p:nvPr/>
        </p:nvSpPr>
        <p:spPr>
          <a:xfrm>
            <a:off x="5788231" y="28941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7"/>
          <p:cNvSpPr/>
          <p:nvPr/>
        </p:nvSpPr>
        <p:spPr>
          <a:xfrm>
            <a:off x="5899103" y="28938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7"/>
          <p:cNvSpPr/>
          <p:nvPr/>
        </p:nvSpPr>
        <p:spPr>
          <a:xfrm>
            <a:off x="6011688" y="28938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7"/>
          <p:cNvSpPr/>
          <p:nvPr/>
        </p:nvSpPr>
        <p:spPr>
          <a:xfrm>
            <a:off x="6124228" y="28945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7"/>
          <p:cNvSpPr/>
          <p:nvPr/>
        </p:nvSpPr>
        <p:spPr>
          <a:xfrm>
            <a:off x="5449535" y="27808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7"/>
          <p:cNvSpPr/>
          <p:nvPr/>
        </p:nvSpPr>
        <p:spPr>
          <a:xfrm>
            <a:off x="5562119" y="27808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7"/>
          <p:cNvSpPr/>
          <p:nvPr/>
        </p:nvSpPr>
        <p:spPr>
          <a:xfrm>
            <a:off x="5674659" y="2781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7"/>
          <p:cNvSpPr/>
          <p:nvPr/>
        </p:nvSpPr>
        <p:spPr>
          <a:xfrm>
            <a:off x="5787244" y="2781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7"/>
          <p:cNvSpPr/>
          <p:nvPr/>
        </p:nvSpPr>
        <p:spPr>
          <a:xfrm>
            <a:off x="5898116" y="27811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7"/>
          <p:cNvSpPr/>
          <p:nvPr/>
        </p:nvSpPr>
        <p:spPr>
          <a:xfrm>
            <a:off x="6010700" y="27811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7"/>
          <p:cNvSpPr/>
          <p:nvPr/>
        </p:nvSpPr>
        <p:spPr>
          <a:xfrm>
            <a:off x="6123240" y="27817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7"/>
          <p:cNvSpPr/>
          <p:nvPr/>
        </p:nvSpPr>
        <p:spPr>
          <a:xfrm>
            <a:off x="5449533" y="2669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7"/>
          <p:cNvSpPr/>
          <p:nvPr/>
        </p:nvSpPr>
        <p:spPr>
          <a:xfrm>
            <a:off x="5562118" y="2669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7"/>
          <p:cNvSpPr/>
          <p:nvPr/>
        </p:nvSpPr>
        <p:spPr>
          <a:xfrm>
            <a:off x="5674658" y="2670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7"/>
          <p:cNvSpPr/>
          <p:nvPr/>
        </p:nvSpPr>
        <p:spPr>
          <a:xfrm>
            <a:off x="5787242" y="2670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7"/>
          <p:cNvSpPr/>
          <p:nvPr/>
        </p:nvSpPr>
        <p:spPr>
          <a:xfrm>
            <a:off x="5898115" y="26699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7"/>
          <p:cNvSpPr/>
          <p:nvPr/>
        </p:nvSpPr>
        <p:spPr>
          <a:xfrm>
            <a:off x="6010699" y="26699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7"/>
          <p:cNvSpPr/>
          <p:nvPr/>
        </p:nvSpPr>
        <p:spPr>
          <a:xfrm>
            <a:off x="6123239" y="26705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7"/>
          <p:cNvSpPr/>
          <p:nvPr/>
        </p:nvSpPr>
        <p:spPr>
          <a:xfrm>
            <a:off x="5448546" y="2556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7"/>
          <p:cNvSpPr/>
          <p:nvPr/>
        </p:nvSpPr>
        <p:spPr>
          <a:xfrm>
            <a:off x="5561130" y="2556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7"/>
          <p:cNvSpPr/>
          <p:nvPr/>
        </p:nvSpPr>
        <p:spPr>
          <a:xfrm>
            <a:off x="5673670" y="25575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7"/>
          <p:cNvSpPr/>
          <p:nvPr/>
        </p:nvSpPr>
        <p:spPr>
          <a:xfrm>
            <a:off x="5786255" y="25575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7"/>
          <p:cNvSpPr/>
          <p:nvPr/>
        </p:nvSpPr>
        <p:spPr>
          <a:xfrm>
            <a:off x="5897127" y="25572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7"/>
          <p:cNvSpPr/>
          <p:nvPr/>
        </p:nvSpPr>
        <p:spPr>
          <a:xfrm>
            <a:off x="6009711" y="25572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7"/>
          <p:cNvSpPr/>
          <p:nvPr/>
        </p:nvSpPr>
        <p:spPr>
          <a:xfrm>
            <a:off x="6122251" y="255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7"/>
          <p:cNvSpPr/>
          <p:nvPr/>
        </p:nvSpPr>
        <p:spPr>
          <a:xfrm>
            <a:off x="5449461" y="24456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7"/>
          <p:cNvSpPr/>
          <p:nvPr/>
        </p:nvSpPr>
        <p:spPr>
          <a:xfrm>
            <a:off x="5562045" y="24456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7"/>
          <p:cNvSpPr/>
          <p:nvPr/>
        </p:nvSpPr>
        <p:spPr>
          <a:xfrm>
            <a:off x="5674585" y="24463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7"/>
          <p:cNvSpPr/>
          <p:nvPr/>
        </p:nvSpPr>
        <p:spPr>
          <a:xfrm>
            <a:off x="5787169" y="24463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7"/>
          <p:cNvSpPr/>
          <p:nvPr/>
        </p:nvSpPr>
        <p:spPr>
          <a:xfrm>
            <a:off x="5898042" y="24460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7"/>
          <p:cNvSpPr/>
          <p:nvPr/>
        </p:nvSpPr>
        <p:spPr>
          <a:xfrm>
            <a:off x="6010626" y="24460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7"/>
          <p:cNvSpPr/>
          <p:nvPr/>
        </p:nvSpPr>
        <p:spPr>
          <a:xfrm>
            <a:off x="6123166" y="24466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7"/>
          <p:cNvSpPr/>
          <p:nvPr/>
        </p:nvSpPr>
        <p:spPr>
          <a:xfrm>
            <a:off x="5448473" y="23329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7"/>
          <p:cNvSpPr/>
          <p:nvPr/>
        </p:nvSpPr>
        <p:spPr>
          <a:xfrm>
            <a:off x="5561058" y="23329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7"/>
          <p:cNvSpPr/>
          <p:nvPr/>
        </p:nvSpPr>
        <p:spPr>
          <a:xfrm>
            <a:off x="5673598" y="2333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7"/>
          <p:cNvSpPr/>
          <p:nvPr/>
        </p:nvSpPr>
        <p:spPr>
          <a:xfrm>
            <a:off x="5786182" y="2333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7"/>
          <p:cNvSpPr/>
          <p:nvPr/>
        </p:nvSpPr>
        <p:spPr>
          <a:xfrm>
            <a:off x="5897054" y="23333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7"/>
          <p:cNvSpPr/>
          <p:nvPr/>
        </p:nvSpPr>
        <p:spPr>
          <a:xfrm>
            <a:off x="6009639" y="2333306"/>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7"/>
          <p:cNvSpPr/>
          <p:nvPr/>
        </p:nvSpPr>
        <p:spPr>
          <a:xfrm>
            <a:off x="6122179" y="23339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7"/>
          <p:cNvSpPr/>
          <p:nvPr/>
        </p:nvSpPr>
        <p:spPr>
          <a:xfrm>
            <a:off x="5448472" y="22217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7"/>
          <p:cNvSpPr/>
          <p:nvPr/>
        </p:nvSpPr>
        <p:spPr>
          <a:xfrm>
            <a:off x="5561056" y="22217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7"/>
          <p:cNvSpPr/>
          <p:nvPr/>
        </p:nvSpPr>
        <p:spPr>
          <a:xfrm>
            <a:off x="5673596" y="22224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7"/>
          <p:cNvSpPr/>
          <p:nvPr/>
        </p:nvSpPr>
        <p:spPr>
          <a:xfrm>
            <a:off x="5786180" y="22224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7"/>
          <p:cNvSpPr/>
          <p:nvPr/>
        </p:nvSpPr>
        <p:spPr>
          <a:xfrm>
            <a:off x="5897053" y="22220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7"/>
          <p:cNvSpPr/>
          <p:nvPr/>
        </p:nvSpPr>
        <p:spPr>
          <a:xfrm>
            <a:off x="6009637" y="22220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7"/>
          <p:cNvSpPr/>
          <p:nvPr/>
        </p:nvSpPr>
        <p:spPr>
          <a:xfrm>
            <a:off x="6122177" y="22227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7"/>
          <p:cNvSpPr/>
          <p:nvPr/>
        </p:nvSpPr>
        <p:spPr>
          <a:xfrm>
            <a:off x="6236812" y="28945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7"/>
          <p:cNvSpPr/>
          <p:nvPr/>
        </p:nvSpPr>
        <p:spPr>
          <a:xfrm>
            <a:off x="6235825" y="27817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7"/>
          <p:cNvSpPr/>
          <p:nvPr/>
        </p:nvSpPr>
        <p:spPr>
          <a:xfrm>
            <a:off x="6235823" y="26705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7"/>
          <p:cNvSpPr/>
          <p:nvPr/>
        </p:nvSpPr>
        <p:spPr>
          <a:xfrm>
            <a:off x="6234836" y="255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7"/>
          <p:cNvSpPr/>
          <p:nvPr/>
        </p:nvSpPr>
        <p:spPr>
          <a:xfrm>
            <a:off x="6235751" y="24466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7"/>
          <p:cNvSpPr/>
          <p:nvPr/>
        </p:nvSpPr>
        <p:spPr>
          <a:xfrm>
            <a:off x="6234763" y="23339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7"/>
          <p:cNvSpPr/>
          <p:nvPr/>
        </p:nvSpPr>
        <p:spPr>
          <a:xfrm>
            <a:off x="6234762" y="22227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7"/>
          <p:cNvSpPr/>
          <p:nvPr/>
        </p:nvSpPr>
        <p:spPr>
          <a:xfrm>
            <a:off x="5447484" y="21090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7"/>
          <p:cNvSpPr/>
          <p:nvPr/>
        </p:nvSpPr>
        <p:spPr>
          <a:xfrm>
            <a:off x="5560069" y="21090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7"/>
          <p:cNvSpPr/>
          <p:nvPr/>
        </p:nvSpPr>
        <p:spPr>
          <a:xfrm>
            <a:off x="5672609" y="21097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7"/>
          <p:cNvSpPr/>
          <p:nvPr/>
        </p:nvSpPr>
        <p:spPr>
          <a:xfrm>
            <a:off x="5785193" y="21097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7"/>
          <p:cNvSpPr/>
          <p:nvPr/>
        </p:nvSpPr>
        <p:spPr>
          <a:xfrm>
            <a:off x="5896065" y="2109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7"/>
          <p:cNvSpPr/>
          <p:nvPr/>
        </p:nvSpPr>
        <p:spPr>
          <a:xfrm>
            <a:off x="6008650" y="2109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7"/>
          <p:cNvSpPr/>
          <p:nvPr/>
        </p:nvSpPr>
        <p:spPr>
          <a:xfrm>
            <a:off x="6121190" y="21100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7"/>
          <p:cNvSpPr/>
          <p:nvPr/>
        </p:nvSpPr>
        <p:spPr>
          <a:xfrm>
            <a:off x="6233774" y="21100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0" name="Google Shape;1810;p27"/>
          <p:cNvGrpSpPr/>
          <p:nvPr/>
        </p:nvGrpSpPr>
        <p:grpSpPr>
          <a:xfrm>
            <a:off x="3324424" y="3481113"/>
            <a:ext cx="716379" cy="708209"/>
            <a:chOff x="3308070" y="3415695"/>
            <a:chExt cx="716379" cy="708209"/>
          </a:xfrm>
        </p:grpSpPr>
        <p:grpSp>
          <p:nvGrpSpPr>
            <p:cNvPr id="1811" name="Google Shape;1811;p27"/>
            <p:cNvGrpSpPr/>
            <p:nvPr/>
          </p:nvGrpSpPr>
          <p:grpSpPr>
            <a:xfrm>
              <a:off x="3313284" y="3973250"/>
              <a:ext cx="711166" cy="150654"/>
              <a:chOff x="3308084" y="3436625"/>
              <a:chExt cx="711166" cy="150654"/>
            </a:xfrm>
          </p:grpSpPr>
          <p:sp>
            <p:nvSpPr>
              <p:cNvPr id="1812" name="Google Shape;1812;p27"/>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7"/>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7"/>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7"/>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7"/>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7"/>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8" name="Google Shape;1818;p27"/>
            <p:cNvGrpSpPr/>
            <p:nvPr/>
          </p:nvGrpSpPr>
          <p:grpSpPr>
            <a:xfrm>
              <a:off x="3313284" y="3861577"/>
              <a:ext cx="711166" cy="150654"/>
              <a:chOff x="3308084" y="3436625"/>
              <a:chExt cx="711166" cy="150654"/>
            </a:xfrm>
          </p:grpSpPr>
          <p:sp>
            <p:nvSpPr>
              <p:cNvPr id="1819" name="Google Shape;1819;p27"/>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7"/>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7"/>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7"/>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7"/>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7"/>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5" name="Google Shape;1825;p27"/>
            <p:cNvGrpSpPr/>
            <p:nvPr/>
          </p:nvGrpSpPr>
          <p:grpSpPr>
            <a:xfrm>
              <a:off x="3310316" y="3747618"/>
              <a:ext cx="711166" cy="150654"/>
              <a:chOff x="3308084" y="3436625"/>
              <a:chExt cx="711166" cy="150654"/>
            </a:xfrm>
          </p:grpSpPr>
          <p:sp>
            <p:nvSpPr>
              <p:cNvPr id="1826" name="Google Shape;1826;p27"/>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7"/>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7"/>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7"/>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7"/>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7"/>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2" name="Google Shape;1832;p27"/>
            <p:cNvGrpSpPr/>
            <p:nvPr/>
          </p:nvGrpSpPr>
          <p:grpSpPr>
            <a:xfrm>
              <a:off x="3310316" y="3635945"/>
              <a:ext cx="711166" cy="150654"/>
              <a:chOff x="3308084" y="3436625"/>
              <a:chExt cx="711166" cy="150654"/>
            </a:xfrm>
          </p:grpSpPr>
          <p:sp>
            <p:nvSpPr>
              <p:cNvPr id="1833" name="Google Shape;1833;p27"/>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7"/>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7"/>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7"/>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7"/>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7"/>
              <p:cNvSpPr/>
              <p:nvPr/>
            </p:nvSpPr>
            <p:spPr>
              <a:xfrm>
                <a:off x="3869249" y="3437279"/>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9" name="Google Shape;1839;p27"/>
            <p:cNvGrpSpPr/>
            <p:nvPr/>
          </p:nvGrpSpPr>
          <p:grpSpPr>
            <a:xfrm>
              <a:off x="3310321" y="3527411"/>
              <a:ext cx="711166" cy="150654"/>
              <a:chOff x="3308084" y="3436625"/>
              <a:chExt cx="711166" cy="150654"/>
            </a:xfrm>
          </p:grpSpPr>
          <p:sp>
            <p:nvSpPr>
              <p:cNvPr id="1840" name="Google Shape;1840;p27"/>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7"/>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7"/>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7"/>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7"/>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7"/>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6" name="Google Shape;1846;p27"/>
            <p:cNvGrpSpPr/>
            <p:nvPr/>
          </p:nvGrpSpPr>
          <p:grpSpPr>
            <a:xfrm>
              <a:off x="3308070" y="3415695"/>
              <a:ext cx="711166" cy="150654"/>
              <a:chOff x="3308084" y="3436625"/>
              <a:chExt cx="711166" cy="150654"/>
            </a:xfrm>
          </p:grpSpPr>
          <p:sp>
            <p:nvSpPr>
              <p:cNvPr id="1847" name="Google Shape;1847;p27"/>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7"/>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7"/>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7"/>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7"/>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7"/>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53" name="Google Shape;1853;p27"/>
          <p:cNvSpPr/>
          <p:nvPr/>
        </p:nvSpPr>
        <p:spPr>
          <a:xfrm>
            <a:off x="5497046" y="40397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7"/>
          <p:cNvSpPr/>
          <p:nvPr/>
        </p:nvSpPr>
        <p:spPr>
          <a:xfrm>
            <a:off x="5609631" y="40397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7"/>
          <p:cNvSpPr/>
          <p:nvPr/>
        </p:nvSpPr>
        <p:spPr>
          <a:xfrm>
            <a:off x="5720503" y="40394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7"/>
          <p:cNvSpPr/>
          <p:nvPr/>
        </p:nvSpPr>
        <p:spPr>
          <a:xfrm>
            <a:off x="5833087" y="40394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7"/>
          <p:cNvSpPr/>
          <p:nvPr/>
        </p:nvSpPr>
        <p:spPr>
          <a:xfrm>
            <a:off x="5494795" y="3928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7"/>
          <p:cNvSpPr/>
          <p:nvPr/>
        </p:nvSpPr>
        <p:spPr>
          <a:xfrm>
            <a:off x="5607379" y="3928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7"/>
          <p:cNvSpPr/>
          <p:nvPr/>
        </p:nvSpPr>
        <p:spPr>
          <a:xfrm>
            <a:off x="5718252" y="39277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7"/>
          <p:cNvSpPr/>
          <p:nvPr/>
        </p:nvSpPr>
        <p:spPr>
          <a:xfrm>
            <a:off x="5830836" y="39277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7"/>
          <p:cNvSpPr/>
          <p:nvPr/>
        </p:nvSpPr>
        <p:spPr>
          <a:xfrm>
            <a:off x="5495916" y="38156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7"/>
          <p:cNvSpPr/>
          <p:nvPr/>
        </p:nvSpPr>
        <p:spPr>
          <a:xfrm>
            <a:off x="5608500" y="38156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7"/>
          <p:cNvSpPr/>
          <p:nvPr/>
        </p:nvSpPr>
        <p:spPr>
          <a:xfrm>
            <a:off x="5719372" y="38153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7"/>
          <p:cNvSpPr/>
          <p:nvPr/>
        </p:nvSpPr>
        <p:spPr>
          <a:xfrm>
            <a:off x="5831957" y="38153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7"/>
          <p:cNvSpPr/>
          <p:nvPr/>
        </p:nvSpPr>
        <p:spPr>
          <a:xfrm>
            <a:off x="5495916" y="37040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7"/>
          <p:cNvSpPr/>
          <p:nvPr/>
        </p:nvSpPr>
        <p:spPr>
          <a:xfrm>
            <a:off x="5608500" y="37040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7"/>
          <p:cNvSpPr/>
          <p:nvPr/>
        </p:nvSpPr>
        <p:spPr>
          <a:xfrm>
            <a:off x="5719372" y="37036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7"/>
          <p:cNvSpPr/>
          <p:nvPr/>
        </p:nvSpPr>
        <p:spPr>
          <a:xfrm>
            <a:off x="5831957" y="37036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7"/>
          <p:cNvSpPr/>
          <p:nvPr/>
        </p:nvSpPr>
        <p:spPr>
          <a:xfrm>
            <a:off x="5495921" y="35954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7"/>
          <p:cNvSpPr/>
          <p:nvPr/>
        </p:nvSpPr>
        <p:spPr>
          <a:xfrm>
            <a:off x="5608506" y="35954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7"/>
          <p:cNvSpPr/>
          <p:nvPr/>
        </p:nvSpPr>
        <p:spPr>
          <a:xfrm>
            <a:off x="5719378" y="35951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7"/>
          <p:cNvSpPr/>
          <p:nvPr/>
        </p:nvSpPr>
        <p:spPr>
          <a:xfrm>
            <a:off x="5831962" y="35951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7"/>
          <p:cNvSpPr/>
          <p:nvPr/>
        </p:nvSpPr>
        <p:spPr>
          <a:xfrm>
            <a:off x="5493670" y="34837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7"/>
          <p:cNvSpPr/>
          <p:nvPr/>
        </p:nvSpPr>
        <p:spPr>
          <a:xfrm>
            <a:off x="5606254" y="34837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7"/>
          <p:cNvSpPr/>
          <p:nvPr/>
        </p:nvSpPr>
        <p:spPr>
          <a:xfrm>
            <a:off x="5717127" y="348343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7"/>
          <p:cNvSpPr/>
          <p:nvPr/>
        </p:nvSpPr>
        <p:spPr>
          <a:xfrm>
            <a:off x="5829711" y="348343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7"/>
          <p:cNvSpPr/>
          <p:nvPr/>
        </p:nvSpPr>
        <p:spPr>
          <a:xfrm>
            <a:off x="5945627" y="404009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7"/>
          <p:cNvSpPr/>
          <p:nvPr/>
        </p:nvSpPr>
        <p:spPr>
          <a:xfrm>
            <a:off x="6058212" y="4040095"/>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7"/>
          <p:cNvSpPr/>
          <p:nvPr/>
        </p:nvSpPr>
        <p:spPr>
          <a:xfrm>
            <a:off x="5943376" y="39283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7"/>
          <p:cNvSpPr/>
          <p:nvPr/>
        </p:nvSpPr>
        <p:spPr>
          <a:xfrm>
            <a:off x="6055960" y="3928379"/>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7"/>
          <p:cNvSpPr/>
          <p:nvPr/>
        </p:nvSpPr>
        <p:spPr>
          <a:xfrm>
            <a:off x="5944497" y="38160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7"/>
          <p:cNvSpPr/>
          <p:nvPr/>
        </p:nvSpPr>
        <p:spPr>
          <a:xfrm>
            <a:off x="6057081" y="3816015"/>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7"/>
          <p:cNvSpPr/>
          <p:nvPr/>
        </p:nvSpPr>
        <p:spPr>
          <a:xfrm>
            <a:off x="5944497" y="37043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7"/>
          <p:cNvSpPr/>
          <p:nvPr/>
        </p:nvSpPr>
        <p:spPr>
          <a:xfrm>
            <a:off x="6057081" y="3704343"/>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7"/>
          <p:cNvSpPr/>
          <p:nvPr/>
        </p:nvSpPr>
        <p:spPr>
          <a:xfrm>
            <a:off x="5944502" y="35958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7"/>
          <p:cNvSpPr/>
          <p:nvPr/>
        </p:nvSpPr>
        <p:spPr>
          <a:xfrm>
            <a:off x="6057087" y="3595808"/>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7"/>
          <p:cNvSpPr/>
          <p:nvPr/>
        </p:nvSpPr>
        <p:spPr>
          <a:xfrm>
            <a:off x="5942251" y="3484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7"/>
          <p:cNvSpPr/>
          <p:nvPr/>
        </p:nvSpPr>
        <p:spPr>
          <a:xfrm>
            <a:off x="6054835" y="3484092"/>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7"/>
          <p:cNvSpPr/>
          <p:nvPr/>
        </p:nvSpPr>
        <p:spPr>
          <a:xfrm>
            <a:off x="6171623" y="40371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7"/>
          <p:cNvSpPr/>
          <p:nvPr/>
        </p:nvSpPr>
        <p:spPr>
          <a:xfrm>
            <a:off x="6284207" y="40371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7"/>
          <p:cNvSpPr/>
          <p:nvPr/>
        </p:nvSpPr>
        <p:spPr>
          <a:xfrm>
            <a:off x="6169371" y="392541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7"/>
          <p:cNvSpPr/>
          <p:nvPr/>
        </p:nvSpPr>
        <p:spPr>
          <a:xfrm>
            <a:off x="6281956" y="392541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7"/>
          <p:cNvSpPr/>
          <p:nvPr/>
        </p:nvSpPr>
        <p:spPr>
          <a:xfrm>
            <a:off x="6170492" y="3813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7"/>
          <p:cNvSpPr/>
          <p:nvPr/>
        </p:nvSpPr>
        <p:spPr>
          <a:xfrm>
            <a:off x="6283076" y="3813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7"/>
          <p:cNvSpPr/>
          <p:nvPr/>
        </p:nvSpPr>
        <p:spPr>
          <a:xfrm>
            <a:off x="6170492" y="3701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7"/>
          <p:cNvSpPr/>
          <p:nvPr/>
        </p:nvSpPr>
        <p:spPr>
          <a:xfrm>
            <a:off x="6283076" y="3701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7"/>
          <p:cNvSpPr/>
          <p:nvPr/>
        </p:nvSpPr>
        <p:spPr>
          <a:xfrm>
            <a:off x="6170498" y="35928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7"/>
          <p:cNvSpPr/>
          <p:nvPr/>
        </p:nvSpPr>
        <p:spPr>
          <a:xfrm>
            <a:off x="6283082" y="35928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7"/>
          <p:cNvSpPr/>
          <p:nvPr/>
        </p:nvSpPr>
        <p:spPr>
          <a:xfrm>
            <a:off x="6168246" y="34811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7"/>
          <p:cNvSpPr/>
          <p:nvPr/>
        </p:nvSpPr>
        <p:spPr>
          <a:xfrm>
            <a:off x="6280831" y="34811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1" name="Google Shape;1901;p27"/>
          <p:cNvGrpSpPr/>
          <p:nvPr/>
        </p:nvGrpSpPr>
        <p:grpSpPr>
          <a:xfrm>
            <a:off x="3313284" y="4937927"/>
            <a:ext cx="711166" cy="150654"/>
            <a:chOff x="3308084" y="3436625"/>
            <a:chExt cx="711166" cy="150654"/>
          </a:xfrm>
        </p:grpSpPr>
        <p:sp>
          <p:nvSpPr>
            <p:cNvPr id="1902" name="Google Shape;1902;p27"/>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7"/>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7"/>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7"/>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7"/>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7"/>
            <p:cNvSpPr/>
            <p:nvPr/>
          </p:nvSpPr>
          <p:spPr>
            <a:xfrm>
              <a:off x="3869249" y="3437279"/>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8" name="Google Shape;1908;p27"/>
          <p:cNvGrpSpPr/>
          <p:nvPr/>
        </p:nvGrpSpPr>
        <p:grpSpPr>
          <a:xfrm>
            <a:off x="3600575" y="2963125"/>
            <a:ext cx="1553700" cy="492600"/>
            <a:chOff x="3494275" y="3811275"/>
            <a:chExt cx="1553700" cy="492600"/>
          </a:xfrm>
        </p:grpSpPr>
        <p:sp>
          <p:nvSpPr>
            <p:cNvPr id="1909" name="Google Shape;1909;p27"/>
            <p:cNvSpPr txBox="1"/>
            <p:nvPr/>
          </p:nvSpPr>
          <p:spPr>
            <a:xfrm>
              <a:off x="3494275" y="3811275"/>
              <a:ext cx="155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r1</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Linear Combination </a:t>
              </a:r>
              <a:endParaRPr sz="1000">
                <a:latin typeface="Lato"/>
                <a:ea typeface="Lato"/>
                <a:cs typeface="Lato"/>
                <a:sym typeface="Lato"/>
              </a:endParaRPr>
            </a:p>
          </p:txBody>
        </p:sp>
        <p:cxnSp>
          <p:nvCxnSpPr>
            <p:cNvPr id="1910" name="Google Shape;1910;p27"/>
            <p:cNvCxnSpPr/>
            <p:nvPr/>
          </p:nvCxnSpPr>
          <p:spPr>
            <a:xfrm>
              <a:off x="3565100" y="3857175"/>
              <a:ext cx="0" cy="400800"/>
            </a:xfrm>
            <a:prstGeom prst="straightConnector1">
              <a:avLst/>
            </a:prstGeom>
            <a:noFill/>
            <a:ln cap="flat" cmpd="sng" w="9525">
              <a:solidFill>
                <a:schemeClr val="dk2"/>
              </a:solidFill>
              <a:prstDash val="solid"/>
              <a:round/>
              <a:headEnd len="med" w="med" type="none"/>
              <a:tailEnd len="med" w="med" type="triangle"/>
            </a:ln>
          </p:spPr>
        </p:cxnSp>
      </p:grpSp>
      <p:grpSp>
        <p:nvGrpSpPr>
          <p:cNvPr id="1911" name="Google Shape;1911;p27"/>
          <p:cNvGrpSpPr/>
          <p:nvPr/>
        </p:nvGrpSpPr>
        <p:grpSpPr>
          <a:xfrm>
            <a:off x="3600575" y="4296883"/>
            <a:ext cx="1553700" cy="492600"/>
            <a:chOff x="3494275" y="3811275"/>
            <a:chExt cx="1553700" cy="492600"/>
          </a:xfrm>
        </p:grpSpPr>
        <p:sp>
          <p:nvSpPr>
            <p:cNvPr id="1912" name="Google Shape;1912;p27"/>
            <p:cNvSpPr txBox="1"/>
            <p:nvPr/>
          </p:nvSpPr>
          <p:spPr>
            <a:xfrm>
              <a:off x="3494275" y="3811275"/>
              <a:ext cx="155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r2</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Linear Combination </a:t>
              </a:r>
              <a:endParaRPr sz="1000">
                <a:latin typeface="Lato"/>
                <a:ea typeface="Lato"/>
                <a:cs typeface="Lato"/>
                <a:sym typeface="Lato"/>
              </a:endParaRPr>
            </a:p>
          </p:txBody>
        </p:sp>
        <p:cxnSp>
          <p:nvCxnSpPr>
            <p:cNvPr id="1913" name="Google Shape;1913;p27"/>
            <p:cNvCxnSpPr/>
            <p:nvPr/>
          </p:nvCxnSpPr>
          <p:spPr>
            <a:xfrm>
              <a:off x="3565100" y="3857175"/>
              <a:ext cx="0" cy="400800"/>
            </a:xfrm>
            <a:prstGeom prst="straightConnector1">
              <a:avLst/>
            </a:prstGeom>
            <a:noFill/>
            <a:ln cap="flat" cmpd="sng" w="9525">
              <a:solidFill>
                <a:schemeClr val="dk2"/>
              </a:solidFill>
              <a:prstDash val="solid"/>
              <a:round/>
              <a:headEnd len="med" w="med" type="none"/>
              <a:tailEnd len="med" w="med" type="triangle"/>
            </a:ln>
          </p:spPr>
        </p:cxnSp>
      </p:grpSp>
      <p:grpSp>
        <p:nvGrpSpPr>
          <p:cNvPr id="1914" name="Google Shape;1914;p27"/>
          <p:cNvGrpSpPr/>
          <p:nvPr/>
        </p:nvGrpSpPr>
        <p:grpSpPr>
          <a:xfrm>
            <a:off x="4351623" y="3601543"/>
            <a:ext cx="1038600" cy="339350"/>
            <a:chOff x="4336839" y="2279793"/>
            <a:chExt cx="1038600" cy="339350"/>
          </a:xfrm>
        </p:grpSpPr>
        <p:sp>
          <p:nvSpPr>
            <p:cNvPr id="1915" name="Google Shape;1915;p27"/>
            <p:cNvSpPr txBox="1"/>
            <p:nvPr/>
          </p:nvSpPr>
          <p:spPr>
            <a:xfrm>
              <a:off x="4336839" y="2279793"/>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1916" name="Google Shape;1916;p27"/>
            <p:cNvCxnSpPr/>
            <p:nvPr/>
          </p:nvCxnSpPr>
          <p:spPr>
            <a:xfrm>
              <a:off x="4631289" y="2619143"/>
              <a:ext cx="449700" cy="0"/>
            </a:xfrm>
            <a:prstGeom prst="straightConnector1">
              <a:avLst/>
            </a:prstGeom>
            <a:noFill/>
            <a:ln cap="flat" cmpd="sng" w="9525">
              <a:solidFill>
                <a:schemeClr val="dk2"/>
              </a:solidFill>
              <a:prstDash val="solid"/>
              <a:round/>
              <a:headEnd len="med" w="med" type="none"/>
              <a:tailEnd len="med" w="med" type="triangle"/>
            </a:ln>
          </p:spPr>
        </p:cxnSp>
      </p:grpSp>
      <p:sp>
        <p:nvSpPr>
          <p:cNvPr id="1917" name="Google Shape;1917;p27"/>
          <p:cNvSpPr txBox="1"/>
          <p:nvPr/>
        </p:nvSpPr>
        <p:spPr>
          <a:xfrm>
            <a:off x="6946950" y="3055550"/>
            <a:ext cx="1818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Sample </a:t>
            </a:r>
            <a:r>
              <a:rPr i="1" lang="en" sz="1000">
                <a:solidFill>
                  <a:srgbClr val="980000"/>
                </a:solidFill>
                <a:latin typeface="Lato"/>
                <a:ea typeface="Lato"/>
                <a:cs typeface="Lato"/>
                <a:sym typeface="Lato"/>
              </a:rPr>
              <a:t>l</a:t>
            </a:r>
            <a:r>
              <a:rPr lang="en" sz="1000">
                <a:latin typeface="Lato"/>
                <a:ea typeface="Lato"/>
                <a:cs typeface="Lato"/>
                <a:sym typeface="Lato"/>
              </a:rPr>
              <a:t> random tuples</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 (i1, i2, i3) from [N]</a:t>
            </a:r>
            <a:r>
              <a:rPr baseline="30000" lang="en" sz="1000">
                <a:latin typeface="Lato"/>
                <a:ea typeface="Lato"/>
                <a:cs typeface="Lato"/>
                <a:sym typeface="Lato"/>
              </a:rPr>
              <a:t>3</a:t>
            </a:r>
            <a:endParaRPr baseline="30000" sz="1000">
              <a:latin typeface="Lato"/>
              <a:ea typeface="Lato"/>
              <a:cs typeface="Lato"/>
              <a:sym typeface="Lato"/>
            </a:endParaRPr>
          </a:p>
          <a:p>
            <a:pPr indent="0" lvl="0" marL="0" rtl="0" algn="ctr">
              <a:spcBef>
                <a:spcPts val="0"/>
              </a:spcBef>
              <a:spcAft>
                <a:spcPts val="0"/>
              </a:spcAft>
              <a:buNone/>
            </a:pPr>
            <a:r>
              <a:rPr i="1" lang="en" sz="1000">
                <a:solidFill>
                  <a:srgbClr val="980000"/>
                </a:solidFill>
                <a:latin typeface="Lato"/>
                <a:ea typeface="Lato"/>
                <a:cs typeface="Lato"/>
                <a:sym typeface="Lato"/>
              </a:rPr>
              <a:t>l</a:t>
            </a:r>
            <a:r>
              <a:rPr lang="en" sz="1000">
                <a:latin typeface="Lato"/>
                <a:ea typeface="Lato"/>
                <a:cs typeface="Lato"/>
                <a:sym typeface="Lato"/>
              </a:rPr>
              <a:t>  should be larger to achieve soundness error</a:t>
            </a:r>
            <a:endParaRPr sz="1000">
              <a:latin typeface="Lato"/>
              <a:ea typeface="Lato"/>
              <a:cs typeface="Lato"/>
              <a:sym typeface="Lato"/>
            </a:endParaRPr>
          </a:p>
        </p:txBody>
      </p:sp>
      <p:sp>
        <p:nvSpPr>
          <p:cNvPr id="1918" name="Google Shape;1918;p27"/>
          <p:cNvSpPr txBox="1"/>
          <p:nvPr/>
        </p:nvSpPr>
        <p:spPr>
          <a:xfrm>
            <a:off x="2892550" y="239382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endParaRPr baseline="-25000" sz="1000">
              <a:latin typeface="Lato"/>
              <a:ea typeface="Lato"/>
              <a:cs typeface="Lato"/>
              <a:sym typeface="Lato"/>
            </a:endParaRPr>
          </a:p>
        </p:txBody>
      </p:sp>
      <p:sp>
        <p:nvSpPr>
          <p:cNvPr id="1919" name="Google Shape;1919;p27"/>
          <p:cNvSpPr txBox="1"/>
          <p:nvPr/>
        </p:nvSpPr>
        <p:spPr>
          <a:xfrm>
            <a:off x="2899938" y="366587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1</a:t>
            </a:r>
            <a:endParaRPr baseline="-25000" sz="1000">
              <a:latin typeface="Lato"/>
              <a:ea typeface="Lato"/>
              <a:cs typeface="Lato"/>
              <a:sym typeface="Lato"/>
            </a:endParaRPr>
          </a:p>
        </p:txBody>
      </p:sp>
      <p:sp>
        <p:nvSpPr>
          <p:cNvPr id="1920" name="Google Shape;1920;p27"/>
          <p:cNvSpPr txBox="1"/>
          <p:nvPr/>
        </p:nvSpPr>
        <p:spPr>
          <a:xfrm>
            <a:off x="2899950" y="4738050"/>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2</a:t>
            </a:r>
            <a:endParaRPr baseline="-25000" sz="1000">
              <a:latin typeface="Lato"/>
              <a:ea typeface="Lato"/>
              <a:cs typeface="Lato"/>
              <a:sym typeface="Lato"/>
            </a:endParaRPr>
          </a:p>
        </p:txBody>
      </p:sp>
      <p:sp>
        <p:nvSpPr>
          <p:cNvPr id="1921" name="Google Shape;1921;p27"/>
          <p:cNvSpPr txBox="1"/>
          <p:nvPr/>
        </p:nvSpPr>
        <p:spPr>
          <a:xfrm>
            <a:off x="6734109" y="2279800"/>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r>
              <a:rPr b="1" baseline="30000" lang="en" sz="1300">
                <a:latin typeface="Lato"/>
                <a:ea typeface="Lato"/>
                <a:cs typeface="Lato"/>
                <a:sym typeface="Lato"/>
              </a:rPr>
              <a:t>’</a:t>
            </a:r>
            <a:endParaRPr b="1" baseline="30000" sz="1300">
              <a:latin typeface="Lato"/>
              <a:ea typeface="Lato"/>
              <a:cs typeface="Lato"/>
              <a:sym typeface="Lato"/>
            </a:endParaRPr>
          </a:p>
        </p:txBody>
      </p:sp>
      <p:sp>
        <p:nvSpPr>
          <p:cNvPr id="1922" name="Google Shape;1922;p27"/>
          <p:cNvSpPr txBox="1"/>
          <p:nvPr/>
        </p:nvSpPr>
        <p:spPr>
          <a:xfrm>
            <a:off x="6763843" y="3642775"/>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1</a:t>
            </a:r>
            <a:r>
              <a:rPr b="1" baseline="30000" lang="en" sz="1300">
                <a:latin typeface="Lato"/>
                <a:ea typeface="Lato"/>
                <a:cs typeface="Lato"/>
                <a:sym typeface="Lato"/>
              </a:rPr>
              <a:t>’</a:t>
            </a:r>
            <a:endParaRPr b="1" baseline="30000" sz="1300">
              <a:latin typeface="Lato"/>
              <a:ea typeface="Lato"/>
              <a:cs typeface="Lato"/>
              <a:sym typeface="Lato"/>
            </a:endParaRPr>
          </a:p>
        </p:txBody>
      </p:sp>
      <p:sp>
        <p:nvSpPr>
          <p:cNvPr id="1923" name="Google Shape;1923;p27"/>
          <p:cNvSpPr txBox="1"/>
          <p:nvPr>
            <p:ph type="title"/>
          </p:nvPr>
        </p:nvSpPr>
        <p:spPr>
          <a:xfrm>
            <a:off x="729450" y="1318650"/>
            <a:ext cx="8502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t-dimensional (t=3) Polynomial Commitment</a:t>
            </a:r>
            <a:endParaRPr/>
          </a:p>
        </p:txBody>
      </p:sp>
      <p:sp>
        <p:nvSpPr>
          <p:cNvPr id="1924" name="Google Shape;1924;p27"/>
          <p:cNvSpPr/>
          <p:nvPr/>
        </p:nvSpPr>
        <p:spPr>
          <a:xfrm>
            <a:off x="5497046" y="48779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7"/>
          <p:cNvSpPr/>
          <p:nvPr/>
        </p:nvSpPr>
        <p:spPr>
          <a:xfrm>
            <a:off x="5609631" y="48779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7"/>
          <p:cNvSpPr/>
          <p:nvPr/>
        </p:nvSpPr>
        <p:spPr>
          <a:xfrm>
            <a:off x="5720503" y="48776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7"/>
          <p:cNvSpPr/>
          <p:nvPr/>
        </p:nvSpPr>
        <p:spPr>
          <a:xfrm>
            <a:off x="5833087" y="48776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7"/>
          <p:cNvSpPr/>
          <p:nvPr/>
        </p:nvSpPr>
        <p:spPr>
          <a:xfrm>
            <a:off x="5945627" y="487829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7"/>
          <p:cNvSpPr/>
          <p:nvPr/>
        </p:nvSpPr>
        <p:spPr>
          <a:xfrm>
            <a:off x="6058212" y="4878295"/>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7"/>
          <p:cNvSpPr/>
          <p:nvPr/>
        </p:nvSpPr>
        <p:spPr>
          <a:xfrm>
            <a:off x="6171623" y="48753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7"/>
          <p:cNvSpPr/>
          <p:nvPr/>
        </p:nvSpPr>
        <p:spPr>
          <a:xfrm>
            <a:off x="6284207" y="48753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7"/>
          <p:cNvSpPr txBox="1"/>
          <p:nvPr/>
        </p:nvSpPr>
        <p:spPr>
          <a:xfrm>
            <a:off x="6763843" y="4633375"/>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2</a:t>
            </a:r>
            <a:r>
              <a:rPr b="1" baseline="30000" lang="en" sz="1300">
                <a:latin typeface="Lato"/>
                <a:ea typeface="Lato"/>
                <a:cs typeface="Lato"/>
                <a:sym typeface="Lato"/>
              </a:rPr>
              <a:t>’</a:t>
            </a:r>
            <a:endParaRPr b="1" baseline="30000" sz="1300">
              <a:latin typeface="Lato"/>
              <a:ea typeface="Lato"/>
              <a:cs typeface="Lato"/>
              <a:sym typeface="Lato"/>
            </a:endParaRPr>
          </a:p>
        </p:txBody>
      </p:sp>
      <p:grpSp>
        <p:nvGrpSpPr>
          <p:cNvPr id="1933" name="Google Shape;1933;p27"/>
          <p:cNvGrpSpPr/>
          <p:nvPr/>
        </p:nvGrpSpPr>
        <p:grpSpPr>
          <a:xfrm>
            <a:off x="4351623" y="4668343"/>
            <a:ext cx="1038600" cy="339350"/>
            <a:chOff x="4336839" y="2279793"/>
            <a:chExt cx="1038600" cy="339350"/>
          </a:xfrm>
        </p:grpSpPr>
        <p:sp>
          <p:nvSpPr>
            <p:cNvPr id="1934" name="Google Shape;1934;p27"/>
            <p:cNvSpPr txBox="1"/>
            <p:nvPr/>
          </p:nvSpPr>
          <p:spPr>
            <a:xfrm>
              <a:off x="4336839" y="2279793"/>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1935" name="Google Shape;1935;p27"/>
            <p:cNvCxnSpPr/>
            <p:nvPr/>
          </p:nvCxnSpPr>
          <p:spPr>
            <a:xfrm>
              <a:off x="4631289" y="2619143"/>
              <a:ext cx="449700" cy="0"/>
            </a:xfrm>
            <a:prstGeom prst="straightConnector1">
              <a:avLst/>
            </a:prstGeom>
            <a:noFill/>
            <a:ln cap="flat" cmpd="sng" w="9525">
              <a:solidFill>
                <a:schemeClr val="dk2"/>
              </a:solidFill>
              <a:prstDash val="solid"/>
              <a:round/>
              <a:headEnd len="med" w="med" type="none"/>
              <a:tailEnd len="med" w="med" type="triangle"/>
            </a:ln>
          </p:spPr>
        </p:cxnSp>
      </p:grpSp>
      <p:cxnSp>
        <p:nvCxnSpPr>
          <p:cNvPr id="1936" name="Google Shape;1936;p27"/>
          <p:cNvCxnSpPr/>
          <p:nvPr/>
        </p:nvCxnSpPr>
        <p:spPr>
          <a:xfrm>
            <a:off x="5931188" y="3110650"/>
            <a:ext cx="0" cy="306000"/>
          </a:xfrm>
          <a:prstGeom prst="straightConnector1">
            <a:avLst/>
          </a:prstGeom>
          <a:noFill/>
          <a:ln cap="flat" cmpd="sng" w="9525">
            <a:solidFill>
              <a:srgbClr val="980000"/>
            </a:solidFill>
            <a:prstDash val="solid"/>
            <a:round/>
            <a:headEnd len="med" w="med" type="triangle"/>
            <a:tailEnd len="med" w="med" type="triangle"/>
          </a:ln>
        </p:spPr>
      </p:cxnSp>
      <p:cxnSp>
        <p:nvCxnSpPr>
          <p:cNvPr id="1937" name="Google Shape;1937;p27"/>
          <p:cNvCxnSpPr/>
          <p:nvPr/>
        </p:nvCxnSpPr>
        <p:spPr>
          <a:xfrm>
            <a:off x="5931188" y="4329850"/>
            <a:ext cx="0" cy="306000"/>
          </a:xfrm>
          <a:prstGeom prst="straightConnector1">
            <a:avLst/>
          </a:prstGeom>
          <a:noFill/>
          <a:ln cap="flat" cmpd="sng" w="9525">
            <a:solidFill>
              <a:srgbClr val="980000"/>
            </a:solidFill>
            <a:prstDash val="solid"/>
            <a:round/>
            <a:headEnd len="med" w="med" type="triangle"/>
            <a:tailEnd len="med" w="med" type="triangle"/>
          </a:ln>
        </p:spPr>
      </p:cxnSp>
      <p:sp>
        <p:nvSpPr>
          <p:cNvPr id="1938" name="Google Shape;1938;p27"/>
          <p:cNvSpPr txBox="1"/>
          <p:nvPr/>
        </p:nvSpPr>
        <p:spPr>
          <a:xfrm>
            <a:off x="5821526" y="3094962"/>
            <a:ext cx="891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980000"/>
                </a:solidFill>
                <a:latin typeface="Lato"/>
                <a:ea typeface="Lato"/>
                <a:cs typeface="Lato"/>
                <a:sym typeface="Lato"/>
              </a:rPr>
              <a:t>Checks</a:t>
            </a:r>
            <a:endParaRPr baseline="30000" sz="1000">
              <a:solidFill>
                <a:srgbClr val="980000"/>
              </a:solidFill>
              <a:latin typeface="Lato"/>
              <a:ea typeface="Lato"/>
              <a:cs typeface="Lato"/>
              <a:sym typeface="Lato"/>
            </a:endParaRPr>
          </a:p>
        </p:txBody>
      </p:sp>
      <p:sp>
        <p:nvSpPr>
          <p:cNvPr id="1939" name="Google Shape;1939;p27"/>
          <p:cNvSpPr txBox="1"/>
          <p:nvPr/>
        </p:nvSpPr>
        <p:spPr>
          <a:xfrm>
            <a:off x="5821526" y="4314162"/>
            <a:ext cx="891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980000"/>
                </a:solidFill>
                <a:latin typeface="Lato"/>
                <a:ea typeface="Lato"/>
                <a:cs typeface="Lato"/>
                <a:sym typeface="Lato"/>
              </a:rPr>
              <a:t>Checks</a:t>
            </a:r>
            <a:endParaRPr baseline="30000" sz="1000">
              <a:solidFill>
                <a:srgbClr val="980000"/>
              </a:solidFill>
              <a:latin typeface="Lato"/>
              <a:ea typeface="Lato"/>
              <a:cs typeface="Lato"/>
              <a:sym typeface="Lato"/>
            </a:endParaRPr>
          </a:p>
        </p:txBody>
      </p:sp>
      <p:sp>
        <p:nvSpPr>
          <p:cNvPr id="1940" name="Google Shape;1940;p27"/>
          <p:cNvSpPr/>
          <p:nvPr/>
        </p:nvSpPr>
        <p:spPr>
          <a:xfrm>
            <a:off x="2833375" y="3342350"/>
            <a:ext cx="3900600" cy="1734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7"/>
          <p:cNvSpPr txBox="1"/>
          <p:nvPr>
            <p:ph idx="1" type="body"/>
          </p:nvPr>
        </p:nvSpPr>
        <p:spPr>
          <a:xfrm>
            <a:off x="729450" y="2078875"/>
            <a:ext cx="1887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Testing Phase:</a:t>
            </a:r>
            <a:endParaRPr sz="1400"/>
          </a:p>
          <a:p>
            <a:pPr indent="0" lvl="0" marL="0" rtl="0" algn="l">
              <a:spcBef>
                <a:spcPts val="1200"/>
              </a:spcBef>
              <a:spcAft>
                <a:spcPts val="0"/>
              </a:spcAft>
              <a:buNone/>
            </a:pPr>
            <a:r>
              <a:rPr lang="en" sz="1400">
                <a:solidFill>
                  <a:srgbClr val="980000"/>
                </a:solidFill>
              </a:rPr>
              <a:t>(Proximity Test)</a:t>
            </a:r>
            <a:endParaRPr sz="1400">
              <a:solidFill>
                <a:srgbClr val="980000"/>
              </a:solidFil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5" name="Shape 1945"/>
        <p:cNvGrpSpPr/>
        <p:nvPr/>
      </p:nvGrpSpPr>
      <p:grpSpPr>
        <a:xfrm>
          <a:off x="0" y="0"/>
          <a:ext cx="0" cy="0"/>
          <a:chOff x="0" y="0"/>
          <a:chExt cx="0" cy="0"/>
        </a:xfrm>
      </p:grpSpPr>
      <p:sp>
        <p:nvSpPr>
          <p:cNvPr id="1946" name="Google Shape;1946;p28"/>
          <p:cNvSpPr txBox="1"/>
          <p:nvPr>
            <p:ph idx="1" type="body"/>
          </p:nvPr>
        </p:nvSpPr>
        <p:spPr>
          <a:xfrm>
            <a:off x="729450" y="2078875"/>
            <a:ext cx="1307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Testing Phase:</a:t>
            </a:r>
            <a:endParaRPr sz="1400"/>
          </a:p>
          <a:p>
            <a:pPr indent="0" lvl="0" marL="0" rtl="0" algn="l">
              <a:spcBef>
                <a:spcPts val="1200"/>
              </a:spcBef>
              <a:spcAft>
                <a:spcPts val="1200"/>
              </a:spcAft>
              <a:buNone/>
            </a:pPr>
            <a:r>
              <a:t/>
            </a:r>
            <a:endParaRPr/>
          </a:p>
        </p:txBody>
      </p:sp>
      <p:sp>
        <p:nvSpPr>
          <p:cNvPr id="1947" name="Google Shape;1947;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48" name="Google Shape;1948;p28"/>
          <p:cNvSpPr txBox="1"/>
          <p:nvPr/>
        </p:nvSpPr>
        <p:spPr>
          <a:xfrm>
            <a:off x="4336839" y="2279793"/>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1949" name="Google Shape;1949;p28"/>
          <p:cNvCxnSpPr/>
          <p:nvPr/>
        </p:nvCxnSpPr>
        <p:spPr>
          <a:xfrm>
            <a:off x="4631289" y="2619143"/>
            <a:ext cx="449700" cy="0"/>
          </a:xfrm>
          <a:prstGeom prst="straightConnector1">
            <a:avLst/>
          </a:prstGeom>
          <a:noFill/>
          <a:ln cap="flat" cmpd="sng" w="9525">
            <a:solidFill>
              <a:schemeClr val="dk2"/>
            </a:solidFill>
            <a:prstDash val="solid"/>
            <a:round/>
            <a:headEnd len="med" w="med" type="none"/>
            <a:tailEnd len="med" w="med" type="triangle"/>
          </a:ln>
        </p:spPr>
      </p:cxnSp>
      <p:grpSp>
        <p:nvGrpSpPr>
          <p:cNvPr id="1950" name="Google Shape;1950;p28"/>
          <p:cNvGrpSpPr/>
          <p:nvPr/>
        </p:nvGrpSpPr>
        <p:grpSpPr>
          <a:xfrm>
            <a:off x="3308084" y="1965994"/>
            <a:ext cx="956846" cy="966400"/>
            <a:chOff x="2253259" y="2824869"/>
            <a:chExt cx="956846" cy="966400"/>
          </a:xfrm>
        </p:grpSpPr>
        <p:sp>
          <p:nvSpPr>
            <p:cNvPr id="1951" name="Google Shape;1951;p28"/>
            <p:cNvSpPr/>
            <p:nvPr/>
          </p:nvSpPr>
          <p:spPr>
            <a:xfrm>
              <a:off x="3056815" y="33916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8"/>
            <p:cNvSpPr/>
            <p:nvPr/>
          </p:nvSpPr>
          <p:spPr>
            <a:xfrm>
              <a:off x="3055828" y="32789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8"/>
            <p:cNvSpPr/>
            <p:nvPr/>
          </p:nvSpPr>
          <p:spPr>
            <a:xfrm>
              <a:off x="3056743" y="31677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8"/>
            <p:cNvSpPr/>
            <p:nvPr/>
          </p:nvSpPr>
          <p:spPr>
            <a:xfrm>
              <a:off x="3055755" y="3055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8"/>
            <p:cNvSpPr/>
            <p:nvPr/>
          </p:nvSpPr>
          <p:spPr>
            <a:xfrm>
              <a:off x="3055754" y="29437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8"/>
            <p:cNvSpPr/>
            <p:nvPr/>
          </p:nvSpPr>
          <p:spPr>
            <a:xfrm>
              <a:off x="3022512" y="34269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8"/>
            <p:cNvSpPr/>
            <p:nvPr/>
          </p:nvSpPr>
          <p:spPr>
            <a:xfrm>
              <a:off x="3021524" y="33142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8"/>
            <p:cNvSpPr/>
            <p:nvPr/>
          </p:nvSpPr>
          <p:spPr>
            <a:xfrm>
              <a:off x="3022439" y="3203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8"/>
            <p:cNvSpPr/>
            <p:nvPr/>
          </p:nvSpPr>
          <p:spPr>
            <a:xfrm>
              <a:off x="3021452" y="30903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8"/>
            <p:cNvSpPr/>
            <p:nvPr/>
          </p:nvSpPr>
          <p:spPr>
            <a:xfrm>
              <a:off x="3021450" y="29791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8"/>
            <p:cNvSpPr/>
            <p:nvPr/>
          </p:nvSpPr>
          <p:spPr>
            <a:xfrm>
              <a:off x="2990392" y="34614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8"/>
            <p:cNvSpPr/>
            <p:nvPr/>
          </p:nvSpPr>
          <p:spPr>
            <a:xfrm>
              <a:off x="2989405" y="33487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8"/>
            <p:cNvSpPr/>
            <p:nvPr/>
          </p:nvSpPr>
          <p:spPr>
            <a:xfrm>
              <a:off x="2990320" y="32375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8"/>
            <p:cNvSpPr/>
            <p:nvPr/>
          </p:nvSpPr>
          <p:spPr>
            <a:xfrm>
              <a:off x="2989332" y="3124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8"/>
            <p:cNvSpPr/>
            <p:nvPr/>
          </p:nvSpPr>
          <p:spPr>
            <a:xfrm>
              <a:off x="2989331" y="3013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8"/>
            <p:cNvSpPr/>
            <p:nvPr/>
          </p:nvSpPr>
          <p:spPr>
            <a:xfrm>
              <a:off x="2956089" y="34967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8"/>
            <p:cNvSpPr/>
            <p:nvPr/>
          </p:nvSpPr>
          <p:spPr>
            <a:xfrm>
              <a:off x="2955101" y="33840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8"/>
            <p:cNvSpPr/>
            <p:nvPr/>
          </p:nvSpPr>
          <p:spPr>
            <a:xfrm>
              <a:off x="2956016" y="3272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8"/>
            <p:cNvSpPr/>
            <p:nvPr/>
          </p:nvSpPr>
          <p:spPr>
            <a:xfrm>
              <a:off x="2955028" y="31601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8"/>
            <p:cNvSpPr/>
            <p:nvPr/>
          </p:nvSpPr>
          <p:spPr>
            <a:xfrm>
              <a:off x="2955027" y="30489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8"/>
            <p:cNvSpPr/>
            <p:nvPr/>
          </p:nvSpPr>
          <p:spPr>
            <a:xfrm>
              <a:off x="2919689" y="35312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8"/>
            <p:cNvSpPr/>
            <p:nvPr/>
          </p:nvSpPr>
          <p:spPr>
            <a:xfrm>
              <a:off x="2918702" y="34185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8"/>
            <p:cNvSpPr/>
            <p:nvPr/>
          </p:nvSpPr>
          <p:spPr>
            <a:xfrm>
              <a:off x="2919617" y="3307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8"/>
            <p:cNvSpPr/>
            <p:nvPr/>
          </p:nvSpPr>
          <p:spPr>
            <a:xfrm>
              <a:off x="2918629" y="31946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8"/>
            <p:cNvSpPr/>
            <p:nvPr/>
          </p:nvSpPr>
          <p:spPr>
            <a:xfrm>
              <a:off x="2918628" y="30834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8"/>
            <p:cNvSpPr/>
            <p:nvPr/>
          </p:nvSpPr>
          <p:spPr>
            <a:xfrm>
              <a:off x="2887570" y="35657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8"/>
            <p:cNvSpPr/>
            <p:nvPr/>
          </p:nvSpPr>
          <p:spPr>
            <a:xfrm>
              <a:off x="2886583" y="34530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8"/>
            <p:cNvSpPr/>
            <p:nvPr/>
          </p:nvSpPr>
          <p:spPr>
            <a:xfrm>
              <a:off x="2887497" y="33418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8"/>
            <p:cNvSpPr/>
            <p:nvPr/>
          </p:nvSpPr>
          <p:spPr>
            <a:xfrm>
              <a:off x="2886510" y="32291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8"/>
            <p:cNvSpPr/>
            <p:nvPr/>
          </p:nvSpPr>
          <p:spPr>
            <a:xfrm>
              <a:off x="2886508" y="31179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8"/>
            <p:cNvSpPr/>
            <p:nvPr/>
          </p:nvSpPr>
          <p:spPr>
            <a:xfrm>
              <a:off x="2853266" y="36010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8"/>
            <p:cNvSpPr/>
            <p:nvPr/>
          </p:nvSpPr>
          <p:spPr>
            <a:xfrm>
              <a:off x="2852279" y="34883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8"/>
            <p:cNvSpPr/>
            <p:nvPr/>
          </p:nvSpPr>
          <p:spPr>
            <a:xfrm>
              <a:off x="2853194" y="33771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8"/>
            <p:cNvSpPr/>
            <p:nvPr/>
          </p:nvSpPr>
          <p:spPr>
            <a:xfrm>
              <a:off x="2852206" y="3264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8"/>
            <p:cNvSpPr/>
            <p:nvPr/>
          </p:nvSpPr>
          <p:spPr>
            <a:xfrm>
              <a:off x="2852205" y="3153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8"/>
            <p:cNvSpPr/>
            <p:nvPr/>
          </p:nvSpPr>
          <p:spPr>
            <a:xfrm>
              <a:off x="2498939"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8"/>
            <p:cNvSpPr/>
            <p:nvPr/>
          </p:nvSpPr>
          <p:spPr>
            <a:xfrm>
              <a:off x="2611524"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8"/>
            <p:cNvSpPr/>
            <p:nvPr/>
          </p:nvSpPr>
          <p:spPr>
            <a:xfrm>
              <a:off x="2722396"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8"/>
            <p:cNvSpPr/>
            <p:nvPr/>
          </p:nvSpPr>
          <p:spPr>
            <a:xfrm>
              <a:off x="2834981"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8"/>
            <p:cNvSpPr/>
            <p:nvPr/>
          </p:nvSpPr>
          <p:spPr>
            <a:xfrm>
              <a:off x="2947520"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8"/>
            <p:cNvSpPr/>
            <p:nvPr/>
          </p:nvSpPr>
          <p:spPr>
            <a:xfrm>
              <a:off x="3060105"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8"/>
            <p:cNvSpPr/>
            <p:nvPr/>
          </p:nvSpPr>
          <p:spPr>
            <a:xfrm>
              <a:off x="2463390"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8"/>
            <p:cNvSpPr/>
            <p:nvPr/>
          </p:nvSpPr>
          <p:spPr>
            <a:xfrm>
              <a:off x="2575974"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8"/>
            <p:cNvSpPr/>
            <p:nvPr/>
          </p:nvSpPr>
          <p:spPr>
            <a:xfrm>
              <a:off x="2686846"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8"/>
            <p:cNvSpPr/>
            <p:nvPr/>
          </p:nvSpPr>
          <p:spPr>
            <a:xfrm>
              <a:off x="2799431"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8"/>
            <p:cNvSpPr/>
            <p:nvPr/>
          </p:nvSpPr>
          <p:spPr>
            <a:xfrm>
              <a:off x="2911971"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8"/>
            <p:cNvSpPr/>
            <p:nvPr/>
          </p:nvSpPr>
          <p:spPr>
            <a:xfrm>
              <a:off x="3024555"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8"/>
            <p:cNvSpPr/>
            <p:nvPr/>
          </p:nvSpPr>
          <p:spPr>
            <a:xfrm>
              <a:off x="2429087"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8"/>
            <p:cNvSpPr/>
            <p:nvPr/>
          </p:nvSpPr>
          <p:spPr>
            <a:xfrm>
              <a:off x="2541672"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8"/>
            <p:cNvSpPr/>
            <p:nvPr/>
          </p:nvSpPr>
          <p:spPr>
            <a:xfrm>
              <a:off x="2652544"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8"/>
            <p:cNvSpPr/>
            <p:nvPr/>
          </p:nvSpPr>
          <p:spPr>
            <a:xfrm>
              <a:off x="2765128"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8"/>
            <p:cNvSpPr/>
            <p:nvPr/>
          </p:nvSpPr>
          <p:spPr>
            <a:xfrm>
              <a:off x="2877668"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8"/>
            <p:cNvSpPr/>
            <p:nvPr/>
          </p:nvSpPr>
          <p:spPr>
            <a:xfrm>
              <a:off x="2990253"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8"/>
            <p:cNvSpPr/>
            <p:nvPr/>
          </p:nvSpPr>
          <p:spPr>
            <a:xfrm>
              <a:off x="2393537"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8"/>
            <p:cNvSpPr/>
            <p:nvPr/>
          </p:nvSpPr>
          <p:spPr>
            <a:xfrm>
              <a:off x="2506122"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8"/>
            <p:cNvSpPr/>
            <p:nvPr/>
          </p:nvSpPr>
          <p:spPr>
            <a:xfrm>
              <a:off x="2616994"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8"/>
            <p:cNvSpPr/>
            <p:nvPr/>
          </p:nvSpPr>
          <p:spPr>
            <a:xfrm>
              <a:off x="2729579"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8"/>
            <p:cNvSpPr/>
            <p:nvPr/>
          </p:nvSpPr>
          <p:spPr>
            <a:xfrm>
              <a:off x="2842118"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8"/>
            <p:cNvSpPr/>
            <p:nvPr/>
          </p:nvSpPr>
          <p:spPr>
            <a:xfrm>
              <a:off x="2954703"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8"/>
            <p:cNvSpPr/>
            <p:nvPr/>
          </p:nvSpPr>
          <p:spPr>
            <a:xfrm>
              <a:off x="2359861"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8"/>
            <p:cNvSpPr/>
            <p:nvPr/>
          </p:nvSpPr>
          <p:spPr>
            <a:xfrm>
              <a:off x="2472445"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8"/>
            <p:cNvSpPr/>
            <p:nvPr/>
          </p:nvSpPr>
          <p:spPr>
            <a:xfrm>
              <a:off x="2583318"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8"/>
            <p:cNvSpPr/>
            <p:nvPr/>
          </p:nvSpPr>
          <p:spPr>
            <a:xfrm>
              <a:off x="2695902"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8"/>
            <p:cNvSpPr/>
            <p:nvPr/>
          </p:nvSpPr>
          <p:spPr>
            <a:xfrm>
              <a:off x="2808442"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8"/>
            <p:cNvSpPr/>
            <p:nvPr/>
          </p:nvSpPr>
          <p:spPr>
            <a:xfrm>
              <a:off x="2921026"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8"/>
            <p:cNvSpPr/>
            <p:nvPr/>
          </p:nvSpPr>
          <p:spPr>
            <a:xfrm>
              <a:off x="2324311"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8"/>
            <p:cNvSpPr/>
            <p:nvPr/>
          </p:nvSpPr>
          <p:spPr>
            <a:xfrm>
              <a:off x="2436896"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8"/>
            <p:cNvSpPr/>
            <p:nvPr/>
          </p:nvSpPr>
          <p:spPr>
            <a:xfrm>
              <a:off x="2547768"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8"/>
            <p:cNvSpPr/>
            <p:nvPr/>
          </p:nvSpPr>
          <p:spPr>
            <a:xfrm>
              <a:off x="2660352"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8"/>
            <p:cNvSpPr/>
            <p:nvPr/>
          </p:nvSpPr>
          <p:spPr>
            <a:xfrm>
              <a:off x="2772892"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8"/>
            <p:cNvSpPr/>
            <p:nvPr/>
          </p:nvSpPr>
          <p:spPr>
            <a:xfrm>
              <a:off x="2885477"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8"/>
            <p:cNvSpPr/>
            <p:nvPr/>
          </p:nvSpPr>
          <p:spPr>
            <a:xfrm>
              <a:off x="2286318"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8"/>
            <p:cNvSpPr/>
            <p:nvPr/>
          </p:nvSpPr>
          <p:spPr>
            <a:xfrm>
              <a:off x="2398902"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8"/>
            <p:cNvSpPr/>
            <p:nvPr/>
          </p:nvSpPr>
          <p:spPr>
            <a:xfrm>
              <a:off x="2509775"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8"/>
            <p:cNvSpPr/>
            <p:nvPr/>
          </p:nvSpPr>
          <p:spPr>
            <a:xfrm>
              <a:off x="2622359"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8"/>
            <p:cNvSpPr/>
            <p:nvPr/>
          </p:nvSpPr>
          <p:spPr>
            <a:xfrm>
              <a:off x="2734899"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8"/>
            <p:cNvSpPr/>
            <p:nvPr/>
          </p:nvSpPr>
          <p:spPr>
            <a:xfrm>
              <a:off x="2847484"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8"/>
            <p:cNvSpPr/>
            <p:nvPr/>
          </p:nvSpPr>
          <p:spPr>
            <a:xfrm>
              <a:off x="2255308"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8"/>
            <p:cNvSpPr/>
            <p:nvPr/>
          </p:nvSpPr>
          <p:spPr>
            <a:xfrm>
              <a:off x="2367892"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8"/>
            <p:cNvSpPr/>
            <p:nvPr/>
          </p:nvSpPr>
          <p:spPr>
            <a:xfrm>
              <a:off x="2478765"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8"/>
            <p:cNvSpPr/>
            <p:nvPr/>
          </p:nvSpPr>
          <p:spPr>
            <a:xfrm>
              <a:off x="2591349"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8"/>
            <p:cNvSpPr/>
            <p:nvPr/>
          </p:nvSpPr>
          <p:spPr>
            <a:xfrm>
              <a:off x="2703889"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8"/>
            <p:cNvSpPr/>
            <p:nvPr/>
          </p:nvSpPr>
          <p:spPr>
            <a:xfrm>
              <a:off x="2254320"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8"/>
            <p:cNvSpPr/>
            <p:nvPr/>
          </p:nvSpPr>
          <p:spPr>
            <a:xfrm>
              <a:off x="2366905"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8"/>
            <p:cNvSpPr/>
            <p:nvPr/>
          </p:nvSpPr>
          <p:spPr>
            <a:xfrm>
              <a:off x="2477777"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8"/>
            <p:cNvSpPr/>
            <p:nvPr/>
          </p:nvSpPr>
          <p:spPr>
            <a:xfrm>
              <a:off x="2590361"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8"/>
            <p:cNvSpPr/>
            <p:nvPr/>
          </p:nvSpPr>
          <p:spPr>
            <a:xfrm>
              <a:off x="2702901"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8"/>
            <p:cNvSpPr/>
            <p:nvPr/>
          </p:nvSpPr>
          <p:spPr>
            <a:xfrm>
              <a:off x="2255235"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8"/>
            <p:cNvSpPr/>
            <p:nvPr/>
          </p:nvSpPr>
          <p:spPr>
            <a:xfrm>
              <a:off x="2367819"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8"/>
            <p:cNvSpPr/>
            <p:nvPr/>
          </p:nvSpPr>
          <p:spPr>
            <a:xfrm>
              <a:off x="2478692"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8"/>
            <p:cNvSpPr/>
            <p:nvPr/>
          </p:nvSpPr>
          <p:spPr>
            <a:xfrm>
              <a:off x="2591276"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8"/>
            <p:cNvSpPr/>
            <p:nvPr/>
          </p:nvSpPr>
          <p:spPr>
            <a:xfrm>
              <a:off x="2703816"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8"/>
            <p:cNvSpPr/>
            <p:nvPr/>
          </p:nvSpPr>
          <p:spPr>
            <a:xfrm>
              <a:off x="2254248"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8"/>
            <p:cNvSpPr/>
            <p:nvPr/>
          </p:nvSpPr>
          <p:spPr>
            <a:xfrm>
              <a:off x="2366832"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8"/>
            <p:cNvSpPr/>
            <p:nvPr/>
          </p:nvSpPr>
          <p:spPr>
            <a:xfrm>
              <a:off x="2477704"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8"/>
            <p:cNvSpPr/>
            <p:nvPr/>
          </p:nvSpPr>
          <p:spPr>
            <a:xfrm>
              <a:off x="2590289"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8"/>
            <p:cNvSpPr/>
            <p:nvPr/>
          </p:nvSpPr>
          <p:spPr>
            <a:xfrm>
              <a:off x="2702829"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8"/>
            <p:cNvSpPr/>
            <p:nvPr/>
          </p:nvSpPr>
          <p:spPr>
            <a:xfrm>
              <a:off x="2254246"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8"/>
            <p:cNvSpPr/>
            <p:nvPr/>
          </p:nvSpPr>
          <p:spPr>
            <a:xfrm>
              <a:off x="2366830"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8"/>
            <p:cNvSpPr/>
            <p:nvPr/>
          </p:nvSpPr>
          <p:spPr>
            <a:xfrm>
              <a:off x="2477703"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8"/>
            <p:cNvSpPr/>
            <p:nvPr/>
          </p:nvSpPr>
          <p:spPr>
            <a:xfrm>
              <a:off x="2590287"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8"/>
            <p:cNvSpPr/>
            <p:nvPr/>
          </p:nvSpPr>
          <p:spPr>
            <a:xfrm>
              <a:off x="2702827"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8"/>
            <p:cNvSpPr/>
            <p:nvPr/>
          </p:nvSpPr>
          <p:spPr>
            <a:xfrm>
              <a:off x="2816473"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8"/>
            <p:cNvSpPr/>
            <p:nvPr/>
          </p:nvSpPr>
          <p:spPr>
            <a:xfrm>
              <a:off x="2815486"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8"/>
            <p:cNvSpPr/>
            <p:nvPr/>
          </p:nvSpPr>
          <p:spPr>
            <a:xfrm>
              <a:off x="2816401"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8"/>
            <p:cNvSpPr/>
            <p:nvPr/>
          </p:nvSpPr>
          <p:spPr>
            <a:xfrm>
              <a:off x="2815413"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8"/>
            <p:cNvSpPr/>
            <p:nvPr/>
          </p:nvSpPr>
          <p:spPr>
            <a:xfrm>
              <a:off x="2815412"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8"/>
            <p:cNvSpPr/>
            <p:nvPr/>
          </p:nvSpPr>
          <p:spPr>
            <a:xfrm>
              <a:off x="2253259"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8"/>
            <p:cNvSpPr/>
            <p:nvPr/>
          </p:nvSpPr>
          <p:spPr>
            <a:xfrm>
              <a:off x="2365843"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8"/>
            <p:cNvSpPr/>
            <p:nvPr/>
          </p:nvSpPr>
          <p:spPr>
            <a:xfrm>
              <a:off x="2476715"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8"/>
            <p:cNvSpPr/>
            <p:nvPr/>
          </p:nvSpPr>
          <p:spPr>
            <a:xfrm>
              <a:off x="2589300"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8"/>
            <p:cNvSpPr/>
            <p:nvPr/>
          </p:nvSpPr>
          <p:spPr>
            <a:xfrm>
              <a:off x="2701840"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8"/>
            <p:cNvSpPr/>
            <p:nvPr/>
          </p:nvSpPr>
          <p:spPr>
            <a:xfrm>
              <a:off x="2814424"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4" name="Google Shape;2064;p28"/>
          <p:cNvSpPr/>
          <p:nvPr/>
        </p:nvSpPr>
        <p:spPr>
          <a:xfrm>
            <a:off x="6477154" y="26448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8"/>
          <p:cNvSpPr/>
          <p:nvPr/>
        </p:nvSpPr>
        <p:spPr>
          <a:xfrm>
            <a:off x="6476167" y="253214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8"/>
          <p:cNvSpPr/>
          <p:nvPr/>
        </p:nvSpPr>
        <p:spPr>
          <a:xfrm>
            <a:off x="6476165" y="24209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8"/>
          <p:cNvSpPr/>
          <p:nvPr/>
        </p:nvSpPr>
        <p:spPr>
          <a:xfrm>
            <a:off x="6475178" y="23082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8"/>
          <p:cNvSpPr/>
          <p:nvPr/>
        </p:nvSpPr>
        <p:spPr>
          <a:xfrm>
            <a:off x="6476093" y="21970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8"/>
          <p:cNvSpPr/>
          <p:nvPr/>
        </p:nvSpPr>
        <p:spPr>
          <a:xfrm>
            <a:off x="6475105" y="20843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8"/>
          <p:cNvSpPr/>
          <p:nvPr/>
        </p:nvSpPr>
        <p:spPr>
          <a:xfrm>
            <a:off x="6475104" y="19730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8"/>
          <p:cNvSpPr/>
          <p:nvPr/>
        </p:nvSpPr>
        <p:spPr>
          <a:xfrm>
            <a:off x="6442851" y="26801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8"/>
          <p:cNvSpPr/>
          <p:nvPr/>
        </p:nvSpPr>
        <p:spPr>
          <a:xfrm>
            <a:off x="6441863" y="256749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8"/>
          <p:cNvSpPr/>
          <p:nvPr/>
        </p:nvSpPr>
        <p:spPr>
          <a:xfrm>
            <a:off x="6441862" y="24562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8"/>
          <p:cNvSpPr/>
          <p:nvPr/>
        </p:nvSpPr>
        <p:spPr>
          <a:xfrm>
            <a:off x="6440874" y="23435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8"/>
          <p:cNvSpPr/>
          <p:nvPr/>
        </p:nvSpPr>
        <p:spPr>
          <a:xfrm>
            <a:off x="6441789" y="22323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8"/>
          <p:cNvSpPr/>
          <p:nvPr/>
        </p:nvSpPr>
        <p:spPr>
          <a:xfrm>
            <a:off x="6440802" y="21196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8"/>
          <p:cNvSpPr/>
          <p:nvPr/>
        </p:nvSpPr>
        <p:spPr>
          <a:xfrm>
            <a:off x="6440800" y="20084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8"/>
          <p:cNvSpPr/>
          <p:nvPr/>
        </p:nvSpPr>
        <p:spPr>
          <a:xfrm>
            <a:off x="6410731" y="271468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8"/>
          <p:cNvSpPr/>
          <p:nvPr/>
        </p:nvSpPr>
        <p:spPr>
          <a:xfrm>
            <a:off x="6409744" y="260198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8"/>
          <p:cNvSpPr/>
          <p:nvPr/>
        </p:nvSpPr>
        <p:spPr>
          <a:xfrm>
            <a:off x="6409742" y="24907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8"/>
          <p:cNvSpPr/>
          <p:nvPr/>
        </p:nvSpPr>
        <p:spPr>
          <a:xfrm>
            <a:off x="6408755" y="2378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8"/>
          <p:cNvSpPr/>
          <p:nvPr/>
        </p:nvSpPr>
        <p:spPr>
          <a:xfrm>
            <a:off x="6409670" y="22668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8"/>
          <p:cNvSpPr/>
          <p:nvPr/>
        </p:nvSpPr>
        <p:spPr>
          <a:xfrm>
            <a:off x="6408682" y="21541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8"/>
          <p:cNvSpPr/>
          <p:nvPr/>
        </p:nvSpPr>
        <p:spPr>
          <a:xfrm>
            <a:off x="6408681" y="20429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8"/>
          <p:cNvSpPr/>
          <p:nvPr/>
        </p:nvSpPr>
        <p:spPr>
          <a:xfrm>
            <a:off x="6376428" y="275002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8"/>
          <p:cNvSpPr/>
          <p:nvPr/>
        </p:nvSpPr>
        <p:spPr>
          <a:xfrm>
            <a:off x="6375440" y="26373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8"/>
          <p:cNvSpPr/>
          <p:nvPr/>
        </p:nvSpPr>
        <p:spPr>
          <a:xfrm>
            <a:off x="6375439" y="25260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8"/>
          <p:cNvSpPr/>
          <p:nvPr/>
        </p:nvSpPr>
        <p:spPr>
          <a:xfrm>
            <a:off x="6374451" y="24133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8"/>
          <p:cNvSpPr/>
          <p:nvPr/>
        </p:nvSpPr>
        <p:spPr>
          <a:xfrm>
            <a:off x="6375366" y="23021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8"/>
          <p:cNvSpPr/>
          <p:nvPr/>
        </p:nvSpPr>
        <p:spPr>
          <a:xfrm>
            <a:off x="6374378" y="21894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8"/>
          <p:cNvSpPr/>
          <p:nvPr/>
        </p:nvSpPr>
        <p:spPr>
          <a:xfrm>
            <a:off x="6374377" y="20782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8"/>
          <p:cNvSpPr/>
          <p:nvPr/>
        </p:nvSpPr>
        <p:spPr>
          <a:xfrm>
            <a:off x="6340028" y="278447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8"/>
          <p:cNvSpPr/>
          <p:nvPr/>
        </p:nvSpPr>
        <p:spPr>
          <a:xfrm>
            <a:off x="6339041" y="26717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8"/>
          <p:cNvSpPr/>
          <p:nvPr/>
        </p:nvSpPr>
        <p:spPr>
          <a:xfrm>
            <a:off x="6339039" y="25605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8"/>
          <p:cNvSpPr/>
          <p:nvPr/>
        </p:nvSpPr>
        <p:spPr>
          <a:xfrm>
            <a:off x="6338052" y="2447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8"/>
          <p:cNvSpPr/>
          <p:nvPr/>
        </p:nvSpPr>
        <p:spPr>
          <a:xfrm>
            <a:off x="6338967" y="23366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8"/>
          <p:cNvSpPr/>
          <p:nvPr/>
        </p:nvSpPr>
        <p:spPr>
          <a:xfrm>
            <a:off x="6337979" y="22239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8"/>
          <p:cNvSpPr/>
          <p:nvPr/>
        </p:nvSpPr>
        <p:spPr>
          <a:xfrm>
            <a:off x="6337978" y="2112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8"/>
          <p:cNvSpPr/>
          <p:nvPr/>
        </p:nvSpPr>
        <p:spPr>
          <a:xfrm>
            <a:off x="6307909" y="281897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8"/>
          <p:cNvSpPr/>
          <p:nvPr/>
        </p:nvSpPr>
        <p:spPr>
          <a:xfrm>
            <a:off x="6306921" y="2706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8"/>
          <p:cNvSpPr/>
          <p:nvPr/>
        </p:nvSpPr>
        <p:spPr>
          <a:xfrm>
            <a:off x="6306920" y="25950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8"/>
          <p:cNvSpPr/>
          <p:nvPr/>
        </p:nvSpPr>
        <p:spPr>
          <a:xfrm>
            <a:off x="6305933" y="2482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8"/>
          <p:cNvSpPr/>
          <p:nvPr/>
        </p:nvSpPr>
        <p:spPr>
          <a:xfrm>
            <a:off x="6306847" y="23711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8"/>
          <p:cNvSpPr/>
          <p:nvPr/>
        </p:nvSpPr>
        <p:spPr>
          <a:xfrm>
            <a:off x="6305860" y="22584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8"/>
          <p:cNvSpPr/>
          <p:nvPr/>
        </p:nvSpPr>
        <p:spPr>
          <a:xfrm>
            <a:off x="6305858" y="21472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8"/>
          <p:cNvSpPr/>
          <p:nvPr/>
        </p:nvSpPr>
        <p:spPr>
          <a:xfrm>
            <a:off x="6273605" y="28543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8"/>
          <p:cNvSpPr/>
          <p:nvPr/>
        </p:nvSpPr>
        <p:spPr>
          <a:xfrm>
            <a:off x="6272618" y="274161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8"/>
          <p:cNvSpPr/>
          <p:nvPr/>
        </p:nvSpPr>
        <p:spPr>
          <a:xfrm>
            <a:off x="6272616" y="2630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8"/>
          <p:cNvSpPr/>
          <p:nvPr/>
        </p:nvSpPr>
        <p:spPr>
          <a:xfrm>
            <a:off x="6271629" y="25176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8"/>
          <p:cNvSpPr/>
          <p:nvPr/>
        </p:nvSpPr>
        <p:spPr>
          <a:xfrm>
            <a:off x="6272544" y="24064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8"/>
          <p:cNvSpPr/>
          <p:nvPr/>
        </p:nvSpPr>
        <p:spPr>
          <a:xfrm>
            <a:off x="6271556" y="22937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8"/>
          <p:cNvSpPr/>
          <p:nvPr/>
        </p:nvSpPr>
        <p:spPr>
          <a:xfrm>
            <a:off x="6271555" y="21825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8"/>
          <p:cNvSpPr/>
          <p:nvPr/>
        </p:nvSpPr>
        <p:spPr>
          <a:xfrm>
            <a:off x="5693165" y="1853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8"/>
          <p:cNvSpPr/>
          <p:nvPr/>
        </p:nvSpPr>
        <p:spPr>
          <a:xfrm>
            <a:off x="5805750" y="1853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8"/>
          <p:cNvSpPr/>
          <p:nvPr/>
        </p:nvSpPr>
        <p:spPr>
          <a:xfrm>
            <a:off x="5918289" y="18544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8"/>
          <p:cNvSpPr/>
          <p:nvPr/>
        </p:nvSpPr>
        <p:spPr>
          <a:xfrm>
            <a:off x="6030874" y="18544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8"/>
          <p:cNvSpPr/>
          <p:nvPr/>
        </p:nvSpPr>
        <p:spPr>
          <a:xfrm>
            <a:off x="6141746" y="18541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8"/>
          <p:cNvSpPr/>
          <p:nvPr/>
        </p:nvSpPr>
        <p:spPr>
          <a:xfrm>
            <a:off x="6254331" y="18541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8"/>
          <p:cNvSpPr/>
          <p:nvPr/>
        </p:nvSpPr>
        <p:spPr>
          <a:xfrm>
            <a:off x="6366870" y="18548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8"/>
          <p:cNvSpPr/>
          <p:nvPr/>
        </p:nvSpPr>
        <p:spPr>
          <a:xfrm>
            <a:off x="6479455" y="18548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8"/>
          <p:cNvSpPr/>
          <p:nvPr/>
        </p:nvSpPr>
        <p:spPr>
          <a:xfrm>
            <a:off x="5657615" y="18903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8"/>
          <p:cNvSpPr/>
          <p:nvPr/>
        </p:nvSpPr>
        <p:spPr>
          <a:xfrm>
            <a:off x="5770200" y="18903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8"/>
          <p:cNvSpPr/>
          <p:nvPr/>
        </p:nvSpPr>
        <p:spPr>
          <a:xfrm>
            <a:off x="5882740" y="18909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8"/>
          <p:cNvSpPr/>
          <p:nvPr/>
        </p:nvSpPr>
        <p:spPr>
          <a:xfrm>
            <a:off x="5995324" y="18909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8"/>
          <p:cNvSpPr/>
          <p:nvPr/>
        </p:nvSpPr>
        <p:spPr>
          <a:xfrm>
            <a:off x="6106196" y="18906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8"/>
          <p:cNvSpPr/>
          <p:nvPr/>
        </p:nvSpPr>
        <p:spPr>
          <a:xfrm>
            <a:off x="6218781" y="18906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8"/>
          <p:cNvSpPr/>
          <p:nvPr/>
        </p:nvSpPr>
        <p:spPr>
          <a:xfrm>
            <a:off x="6331321" y="18913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8"/>
          <p:cNvSpPr/>
          <p:nvPr/>
        </p:nvSpPr>
        <p:spPr>
          <a:xfrm>
            <a:off x="6443905" y="18913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8"/>
          <p:cNvSpPr/>
          <p:nvPr/>
        </p:nvSpPr>
        <p:spPr>
          <a:xfrm>
            <a:off x="5623313" y="19280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8"/>
          <p:cNvSpPr/>
          <p:nvPr/>
        </p:nvSpPr>
        <p:spPr>
          <a:xfrm>
            <a:off x="5735897" y="19280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8"/>
          <p:cNvSpPr/>
          <p:nvPr/>
        </p:nvSpPr>
        <p:spPr>
          <a:xfrm>
            <a:off x="5848437" y="19287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8"/>
          <p:cNvSpPr/>
          <p:nvPr/>
        </p:nvSpPr>
        <p:spPr>
          <a:xfrm>
            <a:off x="5961022" y="19287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8"/>
          <p:cNvSpPr/>
          <p:nvPr/>
        </p:nvSpPr>
        <p:spPr>
          <a:xfrm>
            <a:off x="6071894" y="19283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8"/>
          <p:cNvSpPr/>
          <p:nvPr/>
        </p:nvSpPr>
        <p:spPr>
          <a:xfrm>
            <a:off x="6184478" y="19283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8"/>
          <p:cNvSpPr/>
          <p:nvPr/>
        </p:nvSpPr>
        <p:spPr>
          <a:xfrm>
            <a:off x="6297018" y="1929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8"/>
          <p:cNvSpPr/>
          <p:nvPr/>
        </p:nvSpPr>
        <p:spPr>
          <a:xfrm>
            <a:off x="6409603" y="1929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8"/>
          <p:cNvSpPr/>
          <p:nvPr/>
        </p:nvSpPr>
        <p:spPr>
          <a:xfrm>
            <a:off x="5587763" y="19645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8"/>
          <p:cNvSpPr/>
          <p:nvPr/>
        </p:nvSpPr>
        <p:spPr>
          <a:xfrm>
            <a:off x="5700348" y="19645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8"/>
          <p:cNvSpPr/>
          <p:nvPr/>
        </p:nvSpPr>
        <p:spPr>
          <a:xfrm>
            <a:off x="5812887" y="19652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8"/>
          <p:cNvSpPr/>
          <p:nvPr/>
        </p:nvSpPr>
        <p:spPr>
          <a:xfrm>
            <a:off x="5925472" y="19652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8"/>
          <p:cNvSpPr/>
          <p:nvPr/>
        </p:nvSpPr>
        <p:spPr>
          <a:xfrm>
            <a:off x="6036344" y="19648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8"/>
          <p:cNvSpPr/>
          <p:nvPr/>
        </p:nvSpPr>
        <p:spPr>
          <a:xfrm>
            <a:off x="6148929" y="19648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8"/>
          <p:cNvSpPr/>
          <p:nvPr/>
        </p:nvSpPr>
        <p:spPr>
          <a:xfrm>
            <a:off x="6261468" y="19655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8"/>
          <p:cNvSpPr/>
          <p:nvPr/>
        </p:nvSpPr>
        <p:spPr>
          <a:xfrm>
            <a:off x="6374053" y="19655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8"/>
          <p:cNvSpPr/>
          <p:nvPr/>
        </p:nvSpPr>
        <p:spPr>
          <a:xfrm>
            <a:off x="5554087" y="200002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8"/>
          <p:cNvSpPr/>
          <p:nvPr/>
        </p:nvSpPr>
        <p:spPr>
          <a:xfrm>
            <a:off x="5666671" y="200002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8"/>
          <p:cNvSpPr/>
          <p:nvPr/>
        </p:nvSpPr>
        <p:spPr>
          <a:xfrm>
            <a:off x="5779211" y="2000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8"/>
          <p:cNvSpPr/>
          <p:nvPr/>
        </p:nvSpPr>
        <p:spPr>
          <a:xfrm>
            <a:off x="5891795" y="2000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8"/>
          <p:cNvSpPr/>
          <p:nvPr/>
        </p:nvSpPr>
        <p:spPr>
          <a:xfrm>
            <a:off x="6002668" y="2000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8"/>
          <p:cNvSpPr/>
          <p:nvPr/>
        </p:nvSpPr>
        <p:spPr>
          <a:xfrm>
            <a:off x="6115252" y="2000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8"/>
          <p:cNvSpPr/>
          <p:nvPr/>
        </p:nvSpPr>
        <p:spPr>
          <a:xfrm>
            <a:off x="6227792" y="20010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8"/>
          <p:cNvSpPr/>
          <p:nvPr/>
        </p:nvSpPr>
        <p:spPr>
          <a:xfrm>
            <a:off x="6340376" y="20010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8"/>
          <p:cNvSpPr/>
          <p:nvPr/>
        </p:nvSpPr>
        <p:spPr>
          <a:xfrm>
            <a:off x="5518537" y="203651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8"/>
          <p:cNvSpPr/>
          <p:nvPr/>
        </p:nvSpPr>
        <p:spPr>
          <a:xfrm>
            <a:off x="5631121" y="203651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8"/>
          <p:cNvSpPr/>
          <p:nvPr/>
        </p:nvSpPr>
        <p:spPr>
          <a:xfrm>
            <a:off x="5743661" y="20371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8"/>
          <p:cNvSpPr/>
          <p:nvPr/>
        </p:nvSpPr>
        <p:spPr>
          <a:xfrm>
            <a:off x="5856246" y="20371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8"/>
          <p:cNvSpPr/>
          <p:nvPr/>
        </p:nvSpPr>
        <p:spPr>
          <a:xfrm>
            <a:off x="5967118" y="20368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8"/>
          <p:cNvSpPr/>
          <p:nvPr/>
        </p:nvSpPr>
        <p:spPr>
          <a:xfrm>
            <a:off x="6079702" y="20368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8"/>
          <p:cNvSpPr/>
          <p:nvPr/>
        </p:nvSpPr>
        <p:spPr>
          <a:xfrm>
            <a:off x="6192242" y="20374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8"/>
          <p:cNvSpPr/>
          <p:nvPr/>
        </p:nvSpPr>
        <p:spPr>
          <a:xfrm>
            <a:off x="6304827" y="20374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8"/>
          <p:cNvSpPr/>
          <p:nvPr/>
        </p:nvSpPr>
        <p:spPr>
          <a:xfrm>
            <a:off x="5480544" y="20736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8"/>
          <p:cNvSpPr/>
          <p:nvPr/>
        </p:nvSpPr>
        <p:spPr>
          <a:xfrm>
            <a:off x="5593128" y="20736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8"/>
          <p:cNvSpPr/>
          <p:nvPr/>
        </p:nvSpPr>
        <p:spPr>
          <a:xfrm>
            <a:off x="5705668" y="20742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8"/>
          <p:cNvSpPr/>
          <p:nvPr/>
        </p:nvSpPr>
        <p:spPr>
          <a:xfrm>
            <a:off x="5818252" y="20742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8"/>
          <p:cNvSpPr/>
          <p:nvPr/>
        </p:nvSpPr>
        <p:spPr>
          <a:xfrm>
            <a:off x="5929125" y="20739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8"/>
          <p:cNvSpPr/>
          <p:nvPr/>
        </p:nvSpPr>
        <p:spPr>
          <a:xfrm>
            <a:off x="6041709" y="20739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8"/>
          <p:cNvSpPr/>
          <p:nvPr/>
        </p:nvSpPr>
        <p:spPr>
          <a:xfrm>
            <a:off x="6154249" y="2074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8"/>
          <p:cNvSpPr/>
          <p:nvPr/>
        </p:nvSpPr>
        <p:spPr>
          <a:xfrm>
            <a:off x="6266834" y="2074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8"/>
          <p:cNvSpPr/>
          <p:nvPr/>
        </p:nvSpPr>
        <p:spPr>
          <a:xfrm>
            <a:off x="5450522" y="28935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8"/>
          <p:cNvSpPr/>
          <p:nvPr/>
        </p:nvSpPr>
        <p:spPr>
          <a:xfrm>
            <a:off x="5563107" y="28935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8"/>
          <p:cNvSpPr/>
          <p:nvPr/>
        </p:nvSpPr>
        <p:spPr>
          <a:xfrm>
            <a:off x="5675647" y="28941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8"/>
          <p:cNvSpPr/>
          <p:nvPr/>
        </p:nvSpPr>
        <p:spPr>
          <a:xfrm>
            <a:off x="5788231" y="28941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8"/>
          <p:cNvSpPr/>
          <p:nvPr/>
        </p:nvSpPr>
        <p:spPr>
          <a:xfrm>
            <a:off x="5899103" y="28938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8"/>
          <p:cNvSpPr/>
          <p:nvPr/>
        </p:nvSpPr>
        <p:spPr>
          <a:xfrm>
            <a:off x="6011688" y="28938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8"/>
          <p:cNvSpPr/>
          <p:nvPr/>
        </p:nvSpPr>
        <p:spPr>
          <a:xfrm>
            <a:off x="6124228" y="28945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8"/>
          <p:cNvSpPr/>
          <p:nvPr/>
        </p:nvSpPr>
        <p:spPr>
          <a:xfrm>
            <a:off x="5449535" y="27808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8"/>
          <p:cNvSpPr/>
          <p:nvPr/>
        </p:nvSpPr>
        <p:spPr>
          <a:xfrm>
            <a:off x="5562119" y="27808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8"/>
          <p:cNvSpPr/>
          <p:nvPr/>
        </p:nvSpPr>
        <p:spPr>
          <a:xfrm>
            <a:off x="5674659" y="2781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8"/>
          <p:cNvSpPr/>
          <p:nvPr/>
        </p:nvSpPr>
        <p:spPr>
          <a:xfrm>
            <a:off x="5787244" y="2781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8"/>
          <p:cNvSpPr/>
          <p:nvPr/>
        </p:nvSpPr>
        <p:spPr>
          <a:xfrm>
            <a:off x="5898116" y="27811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8"/>
          <p:cNvSpPr/>
          <p:nvPr/>
        </p:nvSpPr>
        <p:spPr>
          <a:xfrm>
            <a:off x="6010700" y="27811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8"/>
          <p:cNvSpPr/>
          <p:nvPr/>
        </p:nvSpPr>
        <p:spPr>
          <a:xfrm>
            <a:off x="6123240" y="27817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8"/>
          <p:cNvSpPr/>
          <p:nvPr/>
        </p:nvSpPr>
        <p:spPr>
          <a:xfrm>
            <a:off x="5449533" y="2669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8"/>
          <p:cNvSpPr/>
          <p:nvPr/>
        </p:nvSpPr>
        <p:spPr>
          <a:xfrm>
            <a:off x="5562118" y="2669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8"/>
          <p:cNvSpPr/>
          <p:nvPr/>
        </p:nvSpPr>
        <p:spPr>
          <a:xfrm>
            <a:off x="5674658" y="2670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8"/>
          <p:cNvSpPr/>
          <p:nvPr/>
        </p:nvSpPr>
        <p:spPr>
          <a:xfrm>
            <a:off x="5787242" y="2670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8"/>
          <p:cNvSpPr/>
          <p:nvPr/>
        </p:nvSpPr>
        <p:spPr>
          <a:xfrm>
            <a:off x="5898115" y="26699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8"/>
          <p:cNvSpPr/>
          <p:nvPr/>
        </p:nvSpPr>
        <p:spPr>
          <a:xfrm>
            <a:off x="6010699" y="26699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8"/>
          <p:cNvSpPr/>
          <p:nvPr/>
        </p:nvSpPr>
        <p:spPr>
          <a:xfrm>
            <a:off x="6123239" y="26705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8"/>
          <p:cNvSpPr/>
          <p:nvPr/>
        </p:nvSpPr>
        <p:spPr>
          <a:xfrm>
            <a:off x="5448546" y="2556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8"/>
          <p:cNvSpPr/>
          <p:nvPr/>
        </p:nvSpPr>
        <p:spPr>
          <a:xfrm>
            <a:off x="5561130" y="2556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8"/>
          <p:cNvSpPr/>
          <p:nvPr/>
        </p:nvSpPr>
        <p:spPr>
          <a:xfrm>
            <a:off x="5673670" y="25575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8"/>
          <p:cNvSpPr/>
          <p:nvPr/>
        </p:nvSpPr>
        <p:spPr>
          <a:xfrm>
            <a:off x="5786255" y="25575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8"/>
          <p:cNvSpPr/>
          <p:nvPr/>
        </p:nvSpPr>
        <p:spPr>
          <a:xfrm>
            <a:off x="5897127" y="25572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8"/>
          <p:cNvSpPr/>
          <p:nvPr/>
        </p:nvSpPr>
        <p:spPr>
          <a:xfrm>
            <a:off x="6009711" y="25572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8"/>
          <p:cNvSpPr/>
          <p:nvPr/>
        </p:nvSpPr>
        <p:spPr>
          <a:xfrm>
            <a:off x="6122251" y="255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8"/>
          <p:cNvSpPr/>
          <p:nvPr/>
        </p:nvSpPr>
        <p:spPr>
          <a:xfrm>
            <a:off x="5449461" y="24456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8"/>
          <p:cNvSpPr/>
          <p:nvPr/>
        </p:nvSpPr>
        <p:spPr>
          <a:xfrm>
            <a:off x="5562045" y="24456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8"/>
          <p:cNvSpPr/>
          <p:nvPr/>
        </p:nvSpPr>
        <p:spPr>
          <a:xfrm>
            <a:off x="5674585" y="24463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8"/>
          <p:cNvSpPr/>
          <p:nvPr/>
        </p:nvSpPr>
        <p:spPr>
          <a:xfrm>
            <a:off x="5787169" y="24463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8"/>
          <p:cNvSpPr/>
          <p:nvPr/>
        </p:nvSpPr>
        <p:spPr>
          <a:xfrm>
            <a:off x="5898042" y="24460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8"/>
          <p:cNvSpPr/>
          <p:nvPr/>
        </p:nvSpPr>
        <p:spPr>
          <a:xfrm>
            <a:off x="6010626" y="24460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8"/>
          <p:cNvSpPr/>
          <p:nvPr/>
        </p:nvSpPr>
        <p:spPr>
          <a:xfrm>
            <a:off x="6123166" y="24466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8"/>
          <p:cNvSpPr/>
          <p:nvPr/>
        </p:nvSpPr>
        <p:spPr>
          <a:xfrm>
            <a:off x="5448473" y="23329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8"/>
          <p:cNvSpPr/>
          <p:nvPr/>
        </p:nvSpPr>
        <p:spPr>
          <a:xfrm>
            <a:off x="5561058" y="23329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8"/>
          <p:cNvSpPr/>
          <p:nvPr/>
        </p:nvSpPr>
        <p:spPr>
          <a:xfrm>
            <a:off x="5673598" y="2333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8"/>
          <p:cNvSpPr/>
          <p:nvPr/>
        </p:nvSpPr>
        <p:spPr>
          <a:xfrm>
            <a:off x="5786182" y="2333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8"/>
          <p:cNvSpPr/>
          <p:nvPr/>
        </p:nvSpPr>
        <p:spPr>
          <a:xfrm>
            <a:off x="5897054" y="23333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8"/>
          <p:cNvSpPr/>
          <p:nvPr/>
        </p:nvSpPr>
        <p:spPr>
          <a:xfrm>
            <a:off x="6009639" y="2333306"/>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8"/>
          <p:cNvSpPr/>
          <p:nvPr/>
        </p:nvSpPr>
        <p:spPr>
          <a:xfrm>
            <a:off x="6122179" y="23339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8"/>
          <p:cNvSpPr/>
          <p:nvPr/>
        </p:nvSpPr>
        <p:spPr>
          <a:xfrm>
            <a:off x="5448472" y="22217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8"/>
          <p:cNvSpPr/>
          <p:nvPr/>
        </p:nvSpPr>
        <p:spPr>
          <a:xfrm>
            <a:off x="5561056" y="22217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8"/>
          <p:cNvSpPr/>
          <p:nvPr/>
        </p:nvSpPr>
        <p:spPr>
          <a:xfrm>
            <a:off x="5673596" y="22224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8"/>
          <p:cNvSpPr/>
          <p:nvPr/>
        </p:nvSpPr>
        <p:spPr>
          <a:xfrm>
            <a:off x="5786180" y="22224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8"/>
          <p:cNvSpPr/>
          <p:nvPr/>
        </p:nvSpPr>
        <p:spPr>
          <a:xfrm>
            <a:off x="5897053" y="22220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8"/>
          <p:cNvSpPr/>
          <p:nvPr/>
        </p:nvSpPr>
        <p:spPr>
          <a:xfrm>
            <a:off x="6009637" y="22220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8"/>
          <p:cNvSpPr/>
          <p:nvPr/>
        </p:nvSpPr>
        <p:spPr>
          <a:xfrm>
            <a:off x="6122177" y="22227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8"/>
          <p:cNvSpPr/>
          <p:nvPr/>
        </p:nvSpPr>
        <p:spPr>
          <a:xfrm>
            <a:off x="6236812" y="28945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28"/>
          <p:cNvSpPr/>
          <p:nvPr/>
        </p:nvSpPr>
        <p:spPr>
          <a:xfrm>
            <a:off x="6235825" y="27817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28"/>
          <p:cNvSpPr/>
          <p:nvPr/>
        </p:nvSpPr>
        <p:spPr>
          <a:xfrm>
            <a:off x="6235823" y="26705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28"/>
          <p:cNvSpPr/>
          <p:nvPr/>
        </p:nvSpPr>
        <p:spPr>
          <a:xfrm>
            <a:off x="6234836" y="255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28"/>
          <p:cNvSpPr/>
          <p:nvPr/>
        </p:nvSpPr>
        <p:spPr>
          <a:xfrm>
            <a:off x="6235751" y="24466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8"/>
          <p:cNvSpPr/>
          <p:nvPr/>
        </p:nvSpPr>
        <p:spPr>
          <a:xfrm>
            <a:off x="6234763" y="23339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8"/>
          <p:cNvSpPr/>
          <p:nvPr/>
        </p:nvSpPr>
        <p:spPr>
          <a:xfrm>
            <a:off x="6234762" y="22227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8"/>
          <p:cNvSpPr/>
          <p:nvPr/>
        </p:nvSpPr>
        <p:spPr>
          <a:xfrm>
            <a:off x="5447484" y="21090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8"/>
          <p:cNvSpPr/>
          <p:nvPr/>
        </p:nvSpPr>
        <p:spPr>
          <a:xfrm>
            <a:off x="5560069" y="21090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8"/>
          <p:cNvSpPr/>
          <p:nvPr/>
        </p:nvSpPr>
        <p:spPr>
          <a:xfrm>
            <a:off x="5672609" y="21097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8"/>
          <p:cNvSpPr/>
          <p:nvPr/>
        </p:nvSpPr>
        <p:spPr>
          <a:xfrm>
            <a:off x="5785193" y="21097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8"/>
          <p:cNvSpPr/>
          <p:nvPr/>
        </p:nvSpPr>
        <p:spPr>
          <a:xfrm>
            <a:off x="5896065" y="2109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8"/>
          <p:cNvSpPr/>
          <p:nvPr/>
        </p:nvSpPr>
        <p:spPr>
          <a:xfrm>
            <a:off x="6008650" y="2109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8"/>
          <p:cNvSpPr/>
          <p:nvPr/>
        </p:nvSpPr>
        <p:spPr>
          <a:xfrm>
            <a:off x="6121190" y="21100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8"/>
          <p:cNvSpPr/>
          <p:nvPr/>
        </p:nvSpPr>
        <p:spPr>
          <a:xfrm>
            <a:off x="6233774" y="21100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3" name="Google Shape;2233;p28"/>
          <p:cNvGrpSpPr/>
          <p:nvPr/>
        </p:nvGrpSpPr>
        <p:grpSpPr>
          <a:xfrm>
            <a:off x="3324424" y="3481113"/>
            <a:ext cx="716379" cy="708209"/>
            <a:chOff x="3308070" y="3415695"/>
            <a:chExt cx="716379" cy="708209"/>
          </a:xfrm>
        </p:grpSpPr>
        <p:grpSp>
          <p:nvGrpSpPr>
            <p:cNvPr id="2234" name="Google Shape;2234;p28"/>
            <p:cNvGrpSpPr/>
            <p:nvPr/>
          </p:nvGrpSpPr>
          <p:grpSpPr>
            <a:xfrm>
              <a:off x="3313284" y="3973250"/>
              <a:ext cx="711166" cy="150654"/>
              <a:chOff x="3308084" y="3436625"/>
              <a:chExt cx="711166" cy="150654"/>
            </a:xfrm>
          </p:grpSpPr>
          <p:sp>
            <p:nvSpPr>
              <p:cNvPr id="2235" name="Google Shape;2235;p28"/>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8"/>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8"/>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8"/>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8"/>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8"/>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1" name="Google Shape;2241;p28"/>
            <p:cNvGrpSpPr/>
            <p:nvPr/>
          </p:nvGrpSpPr>
          <p:grpSpPr>
            <a:xfrm>
              <a:off x="3313284" y="3861577"/>
              <a:ext cx="711166" cy="150654"/>
              <a:chOff x="3308084" y="3436625"/>
              <a:chExt cx="711166" cy="150654"/>
            </a:xfrm>
          </p:grpSpPr>
          <p:sp>
            <p:nvSpPr>
              <p:cNvPr id="2242" name="Google Shape;2242;p28"/>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8"/>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8"/>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8"/>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8"/>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8"/>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8" name="Google Shape;2248;p28"/>
            <p:cNvGrpSpPr/>
            <p:nvPr/>
          </p:nvGrpSpPr>
          <p:grpSpPr>
            <a:xfrm>
              <a:off x="3310316" y="3747618"/>
              <a:ext cx="711166" cy="150654"/>
              <a:chOff x="3308084" y="3436625"/>
              <a:chExt cx="711166" cy="150654"/>
            </a:xfrm>
          </p:grpSpPr>
          <p:sp>
            <p:nvSpPr>
              <p:cNvPr id="2249" name="Google Shape;2249;p28"/>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8"/>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8"/>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28"/>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8"/>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8"/>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5" name="Google Shape;2255;p28"/>
            <p:cNvGrpSpPr/>
            <p:nvPr/>
          </p:nvGrpSpPr>
          <p:grpSpPr>
            <a:xfrm>
              <a:off x="3310316" y="3635945"/>
              <a:ext cx="711166" cy="150654"/>
              <a:chOff x="3308084" y="3436625"/>
              <a:chExt cx="711166" cy="150654"/>
            </a:xfrm>
          </p:grpSpPr>
          <p:sp>
            <p:nvSpPr>
              <p:cNvPr id="2256" name="Google Shape;2256;p28"/>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8"/>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8"/>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8"/>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8"/>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8"/>
              <p:cNvSpPr/>
              <p:nvPr/>
            </p:nvSpPr>
            <p:spPr>
              <a:xfrm>
                <a:off x="3869249" y="3437279"/>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2" name="Google Shape;2262;p28"/>
            <p:cNvGrpSpPr/>
            <p:nvPr/>
          </p:nvGrpSpPr>
          <p:grpSpPr>
            <a:xfrm>
              <a:off x="3310321" y="3527411"/>
              <a:ext cx="711166" cy="150654"/>
              <a:chOff x="3308084" y="3436625"/>
              <a:chExt cx="711166" cy="150654"/>
            </a:xfrm>
          </p:grpSpPr>
          <p:sp>
            <p:nvSpPr>
              <p:cNvPr id="2263" name="Google Shape;2263;p28"/>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8"/>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8"/>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8"/>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8"/>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8"/>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9" name="Google Shape;2269;p28"/>
            <p:cNvGrpSpPr/>
            <p:nvPr/>
          </p:nvGrpSpPr>
          <p:grpSpPr>
            <a:xfrm>
              <a:off x="3308070" y="3415695"/>
              <a:ext cx="711166" cy="150654"/>
              <a:chOff x="3308084" y="3436625"/>
              <a:chExt cx="711166" cy="150654"/>
            </a:xfrm>
          </p:grpSpPr>
          <p:sp>
            <p:nvSpPr>
              <p:cNvPr id="2270" name="Google Shape;2270;p28"/>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8"/>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8"/>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28"/>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8"/>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8"/>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76" name="Google Shape;2276;p28"/>
          <p:cNvSpPr/>
          <p:nvPr/>
        </p:nvSpPr>
        <p:spPr>
          <a:xfrm>
            <a:off x="5497046" y="40397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8"/>
          <p:cNvSpPr/>
          <p:nvPr/>
        </p:nvSpPr>
        <p:spPr>
          <a:xfrm>
            <a:off x="5609631" y="40397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8"/>
          <p:cNvSpPr/>
          <p:nvPr/>
        </p:nvSpPr>
        <p:spPr>
          <a:xfrm>
            <a:off x="5720503" y="40394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8"/>
          <p:cNvSpPr/>
          <p:nvPr/>
        </p:nvSpPr>
        <p:spPr>
          <a:xfrm>
            <a:off x="5833087" y="40394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8"/>
          <p:cNvSpPr/>
          <p:nvPr/>
        </p:nvSpPr>
        <p:spPr>
          <a:xfrm>
            <a:off x="5494795" y="3928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8"/>
          <p:cNvSpPr/>
          <p:nvPr/>
        </p:nvSpPr>
        <p:spPr>
          <a:xfrm>
            <a:off x="5607379" y="3928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8"/>
          <p:cNvSpPr/>
          <p:nvPr/>
        </p:nvSpPr>
        <p:spPr>
          <a:xfrm>
            <a:off x="5718252" y="39277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8"/>
          <p:cNvSpPr/>
          <p:nvPr/>
        </p:nvSpPr>
        <p:spPr>
          <a:xfrm>
            <a:off x="5830836" y="39277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8"/>
          <p:cNvSpPr/>
          <p:nvPr/>
        </p:nvSpPr>
        <p:spPr>
          <a:xfrm>
            <a:off x="5495916" y="38156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8"/>
          <p:cNvSpPr/>
          <p:nvPr/>
        </p:nvSpPr>
        <p:spPr>
          <a:xfrm>
            <a:off x="5608500" y="38156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8"/>
          <p:cNvSpPr/>
          <p:nvPr/>
        </p:nvSpPr>
        <p:spPr>
          <a:xfrm>
            <a:off x="5719372" y="38153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8"/>
          <p:cNvSpPr/>
          <p:nvPr/>
        </p:nvSpPr>
        <p:spPr>
          <a:xfrm>
            <a:off x="5831957" y="38153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8"/>
          <p:cNvSpPr/>
          <p:nvPr/>
        </p:nvSpPr>
        <p:spPr>
          <a:xfrm>
            <a:off x="5495916" y="37040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8"/>
          <p:cNvSpPr/>
          <p:nvPr/>
        </p:nvSpPr>
        <p:spPr>
          <a:xfrm>
            <a:off x="5608500" y="37040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8"/>
          <p:cNvSpPr/>
          <p:nvPr/>
        </p:nvSpPr>
        <p:spPr>
          <a:xfrm>
            <a:off x="5719372" y="37036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8"/>
          <p:cNvSpPr/>
          <p:nvPr/>
        </p:nvSpPr>
        <p:spPr>
          <a:xfrm>
            <a:off x="5831957" y="37036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8"/>
          <p:cNvSpPr/>
          <p:nvPr/>
        </p:nvSpPr>
        <p:spPr>
          <a:xfrm>
            <a:off x="5495921" y="35954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8"/>
          <p:cNvSpPr/>
          <p:nvPr/>
        </p:nvSpPr>
        <p:spPr>
          <a:xfrm>
            <a:off x="5608506" y="35954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8"/>
          <p:cNvSpPr/>
          <p:nvPr/>
        </p:nvSpPr>
        <p:spPr>
          <a:xfrm>
            <a:off x="5719378" y="35951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28"/>
          <p:cNvSpPr/>
          <p:nvPr/>
        </p:nvSpPr>
        <p:spPr>
          <a:xfrm>
            <a:off x="5831962" y="35951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28"/>
          <p:cNvSpPr/>
          <p:nvPr/>
        </p:nvSpPr>
        <p:spPr>
          <a:xfrm>
            <a:off x="5493670" y="34837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8"/>
          <p:cNvSpPr/>
          <p:nvPr/>
        </p:nvSpPr>
        <p:spPr>
          <a:xfrm>
            <a:off x="5606254" y="34837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8"/>
          <p:cNvSpPr/>
          <p:nvPr/>
        </p:nvSpPr>
        <p:spPr>
          <a:xfrm>
            <a:off x="5717127" y="348343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8"/>
          <p:cNvSpPr/>
          <p:nvPr/>
        </p:nvSpPr>
        <p:spPr>
          <a:xfrm>
            <a:off x="5829711" y="348343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8"/>
          <p:cNvSpPr/>
          <p:nvPr/>
        </p:nvSpPr>
        <p:spPr>
          <a:xfrm>
            <a:off x="5945627" y="404009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8"/>
          <p:cNvSpPr/>
          <p:nvPr/>
        </p:nvSpPr>
        <p:spPr>
          <a:xfrm>
            <a:off x="6058212" y="4040095"/>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8"/>
          <p:cNvSpPr/>
          <p:nvPr/>
        </p:nvSpPr>
        <p:spPr>
          <a:xfrm>
            <a:off x="5943376" y="39283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8"/>
          <p:cNvSpPr/>
          <p:nvPr/>
        </p:nvSpPr>
        <p:spPr>
          <a:xfrm>
            <a:off x="6055960" y="3928379"/>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8"/>
          <p:cNvSpPr/>
          <p:nvPr/>
        </p:nvSpPr>
        <p:spPr>
          <a:xfrm>
            <a:off x="5944497" y="38160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8"/>
          <p:cNvSpPr/>
          <p:nvPr/>
        </p:nvSpPr>
        <p:spPr>
          <a:xfrm>
            <a:off x="6057081" y="3816015"/>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8"/>
          <p:cNvSpPr/>
          <p:nvPr/>
        </p:nvSpPr>
        <p:spPr>
          <a:xfrm>
            <a:off x="5944497" y="37043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28"/>
          <p:cNvSpPr/>
          <p:nvPr/>
        </p:nvSpPr>
        <p:spPr>
          <a:xfrm>
            <a:off x="6057081" y="3704343"/>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28"/>
          <p:cNvSpPr/>
          <p:nvPr/>
        </p:nvSpPr>
        <p:spPr>
          <a:xfrm>
            <a:off x="5944502" y="35958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8"/>
          <p:cNvSpPr/>
          <p:nvPr/>
        </p:nvSpPr>
        <p:spPr>
          <a:xfrm>
            <a:off x="6057087" y="3595808"/>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8"/>
          <p:cNvSpPr/>
          <p:nvPr/>
        </p:nvSpPr>
        <p:spPr>
          <a:xfrm>
            <a:off x="5942251" y="3484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8"/>
          <p:cNvSpPr/>
          <p:nvPr/>
        </p:nvSpPr>
        <p:spPr>
          <a:xfrm>
            <a:off x="6054835" y="3484092"/>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8"/>
          <p:cNvSpPr/>
          <p:nvPr/>
        </p:nvSpPr>
        <p:spPr>
          <a:xfrm>
            <a:off x="6171623" y="40371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8"/>
          <p:cNvSpPr/>
          <p:nvPr/>
        </p:nvSpPr>
        <p:spPr>
          <a:xfrm>
            <a:off x="6284207" y="40371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8"/>
          <p:cNvSpPr/>
          <p:nvPr/>
        </p:nvSpPr>
        <p:spPr>
          <a:xfrm>
            <a:off x="6169371" y="392541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28"/>
          <p:cNvSpPr/>
          <p:nvPr/>
        </p:nvSpPr>
        <p:spPr>
          <a:xfrm>
            <a:off x="6281956" y="392541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28"/>
          <p:cNvSpPr/>
          <p:nvPr/>
        </p:nvSpPr>
        <p:spPr>
          <a:xfrm>
            <a:off x="6170492" y="3813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8"/>
          <p:cNvSpPr/>
          <p:nvPr/>
        </p:nvSpPr>
        <p:spPr>
          <a:xfrm>
            <a:off x="6283076" y="3813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8"/>
          <p:cNvSpPr/>
          <p:nvPr/>
        </p:nvSpPr>
        <p:spPr>
          <a:xfrm>
            <a:off x="6170492" y="3701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8"/>
          <p:cNvSpPr/>
          <p:nvPr/>
        </p:nvSpPr>
        <p:spPr>
          <a:xfrm>
            <a:off x="6283076" y="3701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8"/>
          <p:cNvSpPr/>
          <p:nvPr/>
        </p:nvSpPr>
        <p:spPr>
          <a:xfrm>
            <a:off x="6170498" y="35928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8"/>
          <p:cNvSpPr/>
          <p:nvPr/>
        </p:nvSpPr>
        <p:spPr>
          <a:xfrm>
            <a:off x="6283082" y="35928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8"/>
          <p:cNvSpPr/>
          <p:nvPr/>
        </p:nvSpPr>
        <p:spPr>
          <a:xfrm>
            <a:off x="6168246" y="34811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8"/>
          <p:cNvSpPr/>
          <p:nvPr/>
        </p:nvSpPr>
        <p:spPr>
          <a:xfrm>
            <a:off x="6280831" y="34811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4" name="Google Shape;2324;p28"/>
          <p:cNvGrpSpPr/>
          <p:nvPr/>
        </p:nvGrpSpPr>
        <p:grpSpPr>
          <a:xfrm>
            <a:off x="3313284" y="4937927"/>
            <a:ext cx="711166" cy="150654"/>
            <a:chOff x="3308084" y="3436625"/>
            <a:chExt cx="711166" cy="150654"/>
          </a:xfrm>
        </p:grpSpPr>
        <p:sp>
          <p:nvSpPr>
            <p:cNvPr id="2325" name="Google Shape;2325;p28"/>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28"/>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8"/>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8"/>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8"/>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8"/>
            <p:cNvSpPr/>
            <p:nvPr/>
          </p:nvSpPr>
          <p:spPr>
            <a:xfrm>
              <a:off x="3869249" y="3437279"/>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1" name="Google Shape;2331;p28"/>
          <p:cNvGrpSpPr/>
          <p:nvPr/>
        </p:nvGrpSpPr>
        <p:grpSpPr>
          <a:xfrm>
            <a:off x="3600575" y="2963125"/>
            <a:ext cx="1553700" cy="492600"/>
            <a:chOff x="3494275" y="3811275"/>
            <a:chExt cx="1553700" cy="492600"/>
          </a:xfrm>
        </p:grpSpPr>
        <p:sp>
          <p:nvSpPr>
            <p:cNvPr id="2332" name="Google Shape;2332;p28"/>
            <p:cNvSpPr txBox="1"/>
            <p:nvPr/>
          </p:nvSpPr>
          <p:spPr>
            <a:xfrm>
              <a:off x="3494275" y="3811275"/>
              <a:ext cx="155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r1</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Linear Combination </a:t>
              </a:r>
              <a:endParaRPr sz="1000">
                <a:latin typeface="Lato"/>
                <a:ea typeface="Lato"/>
                <a:cs typeface="Lato"/>
                <a:sym typeface="Lato"/>
              </a:endParaRPr>
            </a:p>
          </p:txBody>
        </p:sp>
        <p:cxnSp>
          <p:nvCxnSpPr>
            <p:cNvPr id="2333" name="Google Shape;2333;p28"/>
            <p:cNvCxnSpPr/>
            <p:nvPr/>
          </p:nvCxnSpPr>
          <p:spPr>
            <a:xfrm>
              <a:off x="3565100" y="3857175"/>
              <a:ext cx="0" cy="400800"/>
            </a:xfrm>
            <a:prstGeom prst="straightConnector1">
              <a:avLst/>
            </a:prstGeom>
            <a:noFill/>
            <a:ln cap="flat" cmpd="sng" w="9525">
              <a:solidFill>
                <a:schemeClr val="dk2"/>
              </a:solidFill>
              <a:prstDash val="solid"/>
              <a:round/>
              <a:headEnd len="med" w="med" type="none"/>
              <a:tailEnd len="med" w="med" type="triangle"/>
            </a:ln>
          </p:spPr>
        </p:cxnSp>
      </p:grpSp>
      <p:grpSp>
        <p:nvGrpSpPr>
          <p:cNvPr id="2334" name="Google Shape;2334;p28"/>
          <p:cNvGrpSpPr/>
          <p:nvPr/>
        </p:nvGrpSpPr>
        <p:grpSpPr>
          <a:xfrm>
            <a:off x="3600575" y="4296883"/>
            <a:ext cx="1553700" cy="492600"/>
            <a:chOff x="3494275" y="3811275"/>
            <a:chExt cx="1553700" cy="492600"/>
          </a:xfrm>
        </p:grpSpPr>
        <p:sp>
          <p:nvSpPr>
            <p:cNvPr id="2335" name="Google Shape;2335;p28"/>
            <p:cNvSpPr txBox="1"/>
            <p:nvPr/>
          </p:nvSpPr>
          <p:spPr>
            <a:xfrm>
              <a:off x="3494275" y="3811275"/>
              <a:ext cx="155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r2</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Linear Combination </a:t>
              </a:r>
              <a:endParaRPr sz="1000">
                <a:latin typeface="Lato"/>
                <a:ea typeface="Lato"/>
                <a:cs typeface="Lato"/>
                <a:sym typeface="Lato"/>
              </a:endParaRPr>
            </a:p>
          </p:txBody>
        </p:sp>
        <p:cxnSp>
          <p:nvCxnSpPr>
            <p:cNvPr id="2336" name="Google Shape;2336;p28"/>
            <p:cNvCxnSpPr/>
            <p:nvPr/>
          </p:nvCxnSpPr>
          <p:spPr>
            <a:xfrm>
              <a:off x="3565100" y="3857175"/>
              <a:ext cx="0" cy="400800"/>
            </a:xfrm>
            <a:prstGeom prst="straightConnector1">
              <a:avLst/>
            </a:prstGeom>
            <a:noFill/>
            <a:ln cap="flat" cmpd="sng" w="9525">
              <a:solidFill>
                <a:schemeClr val="dk2"/>
              </a:solidFill>
              <a:prstDash val="solid"/>
              <a:round/>
              <a:headEnd len="med" w="med" type="none"/>
              <a:tailEnd len="med" w="med" type="triangle"/>
            </a:ln>
          </p:spPr>
        </p:cxnSp>
      </p:grpSp>
      <p:grpSp>
        <p:nvGrpSpPr>
          <p:cNvPr id="2337" name="Google Shape;2337;p28"/>
          <p:cNvGrpSpPr/>
          <p:nvPr/>
        </p:nvGrpSpPr>
        <p:grpSpPr>
          <a:xfrm>
            <a:off x="4351623" y="3601543"/>
            <a:ext cx="1038600" cy="339350"/>
            <a:chOff x="4336839" y="2279793"/>
            <a:chExt cx="1038600" cy="339350"/>
          </a:xfrm>
        </p:grpSpPr>
        <p:sp>
          <p:nvSpPr>
            <p:cNvPr id="2338" name="Google Shape;2338;p28"/>
            <p:cNvSpPr txBox="1"/>
            <p:nvPr/>
          </p:nvSpPr>
          <p:spPr>
            <a:xfrm>
              <a:off x="4336839" y="2279793"/>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2339" name="Google Shape;2339;p28"/>
            <p:cNvCxnSpPr/>
            <p:nvPr/>
          </p:nvCxnSpPr>
          <p:spPr>
            <a:xfrm>
              <a:off x="4631289" y="2619143"/>
              <a:ext cx="449700" cy="0"/>
            </a:xfrm>
            <a:prstGeom prst="straightConnector1">
              <a:avLst/>
            </a:prstGeom>
            <a:noFill/>
            <a:ln cap="flat" cmpd="sng" w="9525">
              <a:solidFill>
                <a:schemeClr val="dk2"/>
              </a:solidFill>
              <a:prstDash val="solid"/>
              <a:round/>
              <a:headEnd len="med" w="med" type="none"/>
              <a:tailEnd len="med" w="med" type="triangle"/>
            </a:ln>
          </p:spPr>
        </p:cxnSp>
      </p:grpSp>
      <p:sp>
        <p:nvSpPr>
          <p:cNvPr id="2340" name="Google Shape;2340;p28"/>
          <p:cNvSpPr txBox="1"/>
          <p:nvPr/>
        </p:nvSpPr>
        <p:spPr>
          <a:xfrm>
            <a:off x="6946950" y="3055550"/>
            <a:ext cx="1818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Sample </a:t>
            </a:r>
            <a:r>
              <a:rPr i="1" lang="en" sz="1000">
                <a:solidFill>
                  <a:srgbClr val="980000"/>
                </a:solidFill>
                <a:latin typeface="Lato"/>
                <a:ea typeface="Lato"/>
                <a:cs typeface="Lato"/>
                <a:sym typeface="Lato"/>
              </a:rPr>
              <a:t>l</a:t>
            </a:r>
            <a:r>
              <a:rPr lang="en" sz="1000">
                <a:latin typeface="Lato"/>
                <a:ea typeface="Lato"/>
                <a:cs typeface="Lato"/>
                <a:sym typeface="Lato"/>
              </a:rPr>
              <a:t> random tuples</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 (i1, i2, i3) from [N]</a:t>
            </a:r>
            <a:r>
              <a:rPr baseline="30000" lang="en" sz="1000">
                <a:latin typeface="Lato"/>
                <a:ea typeface="Lato"/>
                <a:cs typeface="Lato"/>
                <a:sym typeface="Lato"/>
              </a:rPr>
              <a:t>3</a:t>
            </a:r>
            <a:endParaRPr baseline="30000" sz="1000">
              <a:latin typeface="Lato"/>
              <a:ea typeface="Lato"/>
              <a:cs typeface="Lato"/>
              <a:sym typeface="Lato"/>
            </a:endParaRPr>
          </a:p>
          <a:p>
            <a:pPr indent="0" lvl="0" marL="0" rtl="0" algn="ctr">
              <a:spcBef>
                <a:spcPts val="0"/>
              </a:spcBef>
              <a:spcAft>
                <a:spcPts val="0"/>
              </a:spcAft>
              <a:buNone/>
            </a:pPr>
            <a:r>
              <a:rPr i="1" lang="en" sz="1000">
                <a:solidFill>
                  <a:srgbClr val="980000"/>
                </a:solidFill>
                <a:latin typeface="Lato"/>
                <a:ea typeface="Lato"/>
                <a:cs typeface="Lato"/>
                <a:sym typeface="Lato"/>
              </a:rPr>
              <a:t>l</a:t>
            </a:r>
            <a:r>
              <a:rPr lang="en" sz="1000">
                <a:latin typeface="Lato"/>
                <a:ea typeface="Lato"/>
                <a:cs typeface="Lato"/>
                <a:sym typeface="Lato"/>
              </a:rPr>
              <a:t>  should be larger to achieve soundness error</a:t>
            </a:r>
            <a:endParaRPr sz="1000">
              <a:latin typeface="Lato"/>
              <a:ea typeface="Lato"/>
              <a:cs typeface="Lato"/>
              <a:sym typeface="Lato"/>
            </a:endParaRPr>
          </a:p>
        </p:txBody>
      </p:sp>
      <p:sp>
        <p:nvSpPr>
          <p:cNvPr id="2341" name="Google Shape;2341;p28"/>
          <p:cNvSpPr txBox="1"/>
          <p:nvPr/>
        </p:nvSpPr>
        <p:spPr>
          <a:xfrm>
            <a:off x="2892550" y="239382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endParaRPr baseline="-25000" sz="1000">
              <a:latin typeface="Lato"/>
              <a:ea typeface="Lato"/>
              <a:cs typeface="Lato"/>
              <a:sym typeface="Lato"/>
            </a:endParaRPr>
          </a:p>
        </p:txBody>
      </p:sp>
      <p:sp>
        <p:nvSpPr>
          <p:cNvPr id="2342" name="Google Shape;2342;p28"/>
          <p:cNvSpPr txBox="1"/>
          <p:nvPr/>
        </p:nvSpPr>
        <p:spPr>
          <a:xfrm>
            <a:off x="2899938" y="366587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1</a:t>
            </a:r>
            <a:endParaRPr baseline="-25000" sz="1000">
              <a:latin typeface="Lato"/>
              <a:ea typeface="Lato"/>
              <a:cs typeface="Lato"/>
              <a:sym typeface="Lato"/>
            </a:endParaRPr>
          </a:p>
        </p:txBody>
      </p:sp>
      <p:sp>
        <p:nvSpPr>
          <p:cNvPr id="2343" name="Google Shape;2343;p28"/>
          <p:cNvSpPr txBox="1"/>
          <p:nvPr/>
        </p:nvSpPr>
        <p:spPr>
          <a:xfrm>
            <a:off x="2899950" y="4738050"/>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2</a:t>
            </a:r>
            <a:endParaRPr baseline="-25000" sz="1000">
              <a:latin typeface="Lato"/>
              <a:ea typeface="Lato"/>
              <a:cs typeface="Lato"/>
              <a:sym typeface="Lato"/>
            </a:endParaRPr>
          </a:p>
        </p:txBody>
      </p:sp>
      <p:sp>
        <p:nvSpPr>
          <p:cNvPr id="2344" name="Google Shape;2344;p28"/>
          <p:cNvSpPr txBox="1"/>
          <p:nvPr/>
        </p:nvSpPr>
        <p:spPr>
          <a:xfrm>
            <a:off x="6734109" y="2279800"/>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r>
              <a:rPr b="1" baseline="30000" lang="en" sz="1300">
                <a:latin typeface="Lato"/>
                <a:ea typeface="Lato"/>
                <a:cs typeface="Lato"/>
                <a:sym typeface="Lato"/>
              </a:rPr>
              <a:t>’</a:t>
            </a:r>
            <a:endParaRPr b="1" baseline="30000" sz="1300">
              <a:latin typeface="Lato"/>
              <a:ea typeface="Lato"/>
              <a:cs typeface="Lato"/>
              <a:sym typeface="Lato"/>
            </a:endParaRPr>
          </a:p>
        </p:txBody>
      </p:sp>
      <p:sp>
        <p:nvSpPr>
          <p:cNvPr id="2345" name="Google Shape;2345;p28"/>
          <p:cNvSpPr txBox="1"/>
          <p:nvPr/>
        </p:nvSpPr>
        <p:spPr>
          <a:xfrm>
            <a:off x="6763843" y="3642775"/>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1</a:t>
            </a:r>
            <a:r>
              <a:rPr b="1" baseline="30000" lang="en" sz="1300">
                <a:latin typeface="Lato"/>
                <a:ea typeface="Lato"/>
                <a:cs typeface="Lato"/>
                <a:sym typeface="Lato"/>
              </a:rPr>
              <a:t>’</a:t>
            </a:r>
            <a:endParaRPr b="1" baseline="30000" sz="1300">
              <a:latin typeface="Lato"/>
              <a:ea typeface="Lato"/>
              <a:cs typeface="Lato"/>
              <a:sym typeface="Lato"/>
            </a:endParaRPr>
          </a:p>
        </p:txBody>
      </p:sp>
      <p:sp>
        <p:nvSpPr>
          <p:cNvPr id="2346" name="Google Shape;2346;p28"/>
          <p:cNvSpPr txBox="1"/>
          <p:nvPr>
            <p:ph type="title"/>
          </p:nvPr>
        </p:nvSpPr>
        <p:spPr>
          <a:xfrm>
            <a:off x="729450" y="1318650"/>
            <a:ext cx="8502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t-dimensional (t=3) Polynomial Commitment</a:t>
            </a:r>
            <a:endParaRPr/>
          </a:p>
        </p:txBody>
      </p:sp>
      <p:sp>
        <p:nvSpPr>
          <p:cNvPr id="2347" name="Google Shape;2347;p28"/>
          <p:cNvSpPr/>
          <p:nvPr/>
        </p:nvSpPr>
        <p:spPr>
          <a:xfrm>
            <a:off x="5497046" y="48779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28"/>
          <p:cNvSpPr/>
          <p:nvPr/>
        </p:nvSpPr>
        <p:spPr>
          <a:xfrm>
            <a:off x="5609631" y="48779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8"/>
          <p:cNvSpPr/>
          <p:nvPr/>
        </p:nvSpPr>
        <p:spPr>
          <a:xfrm>
            <a:off x="5720503" y="48776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8"/>
          <p:cNvSpPr/>
          <p:nvPr/>
        </p:nvSpPr>
        <p:spPr>
          <a:xfrm>
            <a:off x="5833087" y="48776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8"/>
          <p:cNvSpPr/>
          <p:nvPr/>
        </p:nvSpPr>
        <p:spPr>
          <a:xfrm>
            <a:off x="5945627" y="487829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28"/>
          <p:cNvSpPr/>
          <p:nvPr/>
        </p:nvSpPr>
        <p:spPr>
          <a:xfrm>
            <a:off x="6058212" y="4878295"/>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8"/>
          <p:cNvSpPr/>
          <p:nvPr/>
        </p:nvSpPr>
        <p:spPr>
          <a:xfrm>
            <a:off x="6171623" y="48753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8"/>
          <p:cNvSpPr/>
          <p:nvPr/>
        </p:nvSpPr>
        <p:spPr>
          <a:xfrm>
            <a:off x="6284207" y="48753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8"/>
          <p:cNvSpPr txBox="1"/>
          <p:nvPr/>
        </p:nvSpPr>
        <p:spPr>
          <a:xfrm>
            <a:off x="6763843" y="4633375"/>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2</a:t>
            </a:r>
            <a:r>
              <a:rPr b="1" baseline="30000" lang="en" sz="1300">
                <a:latin typeface="Lato"/>
                <a:ea typeface="Lato"/>
                <a:cs typeface="Lato"/>
                <a:sym typeface="Lato"/>
              </a:rPr>
              <a:t>’</a:t>
            </a:r>
            <a:endParaRPr b="1" baseline="30000" sz="1300">
              <a:latin typeface="Lato"/>
              <a:ea typeface="Lato"/>
              <a:cs typeface="Lato"/>
              <a:sym typeface="Lato"/>
            </a:endParaRPr>
          </a:p>
        </p:txBody>
      </p:sp>
      <p:grpSp>
        <p:nvGrpSpPr>
          <p:cNvPr id="2356" name="Google Shape;2356;p28"/>
          <p:cNvGrpSpPr/>
          <p:nvPr/>
        </p:nvGrpSpPr>
        <p:grpSpPr>
          <a:xfrm>
            <a:off x="4351623" y="4668343"/>
            <a:ext cx="1038600" cy="339350"/>
            <a:chOff x="4336839" y="2279793"/>
            <a:chExt cx="1038600" cy="339350"/>
          </a:xfrm>
        </p:grpSpPr>
        <p:sp>
          <p:nvSpPr>
            <p:cNvPr id="2357" name="Google Shape;2357;p28"/>
            <p:cNvSpPr txBox="1"/>
            <p:nvPr/>
          </p:nvSpPr>
          <p:spPr>
            <a:xfrm>
              <a:off x="4336839" y="2279793"/>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2358" name="Google Shape;2358;p28"/>
            <p:cNvCxnSpPr/>
            <p:nvPr/>
          </p:nvCxnSpPr>
          <p:spPr>
            <a:xfrm>
              <a:off x="4631289" y="2619143"/>
              <a:ext cx="449700" cy="0"/>
            </a:xfrm>
            <a:prstGeom prst="straightConnector1">
              <a:avLst/>
            </a:prstGeom>
            <a:noFill/>
            <a:ln cap="flat" cmpd="sng" w="9525">
              <a:solidFill>
                <a:schemeClr val="dk2"/>
              </a:solidFill>
              <a:prstDash val="solid"/>
              <a:round/>
              <a:headEnd len="med" w="med" type="none"/>
              <a:tailEnd len="med" w="med" type="triangle"/>
            </a:ln>
          </p:spPr>
        </p:cxnSp>
      </p:grpSp>
      <p:cxnSp>
        <p:nvCxnSpPr>
          <p:cNvPr id="2359" name="Google Shape;2359;p28"/>
          <p:cNvCxnSpPr/>
          <p:nvPr/>
        </p:nvCxnSpPr>
        <p:spPr>
          <a:xfrm>
            <a:off x="5931188" y="3110650"/>
            <a:ext cx="0" cy="306000"/>
          </a:xfrm>
          <a:prstGeom prst="straightConnector1">
            <a:avLst/>
          </a:prstGeom>
          <a:noFill/>
          <a:ln cap="flat" cmpd="sng" w="9525">
            <a:solidFill>
              <a:srgbClr val="980000"/>
            </a:solidFill>
            <a:prstDash val="solid"/>
            <a:round/>
            <a:headEnd len="med" w="med" type="triangle"/>
            <a:tailEnd len="med" w="med" type="triangle"/>
          </a:ln>
        </p:spPr>
      </p:cxnSp>
      <p:cxnSp>
        <p:nvCxnSpPr>
          <p:cNvPr id="2360" name="Google Shape;2360;p28"/>
          <p:cNvCxnSpPr/>
          <p:nvPr/>
        </p:nvCxnSpPr>
        <p:spPr>
          <a:xfrm>
            <a:off x="5931188" y="4329850"/>
            <a:ext cx="0" cy="306000"/>
          </a:xfrm>
          <a:prstGeom prst="straightConnector1">
            <a:avLst/>
          </a:prstGeom>
          <a:noFill/>
          <a:ln cap="flat" cmpd="sng" w="9525">
            <a:solidFill>
              <a:srgbClr val="980000"/>
            </a:solidFill>
            <a:prstDash val="solid"/>
            <a:round/>
            <a:headEnd len="med" w="med" type="triangle"/>
            <a:tailEnd len="med" w="med" type="triangle"/>
          </a:ln>
        </p:spPr>
      </p:cxnSp>
      <p:sp>
        <p:nvSpPr>
          <p:cNvPr id="2361" name="Google Shape;2361;p28"/>
          <p:cNvSpPr txBox="1"/>
          <p:nvPr/>
        </p:nvSpPr>
        <p:spPr>
          <a:xfrm>
            <a:off x="5821526" y="3094962"/>
            <a:ext cx="891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980000"/>
                </a:solidFill>
                <a:latin typeface="Lato"/>
                <a:ea typeface="Lato"/>
                <a:cs typeface="Lato"/>
                <a:sym typeface="Lato"/>
              </a:rPr>
              <a:t>Checks</a:t>
            </a:r>
            <a:endParaRPr baseline="30000" sz="1000">
              <a:solidFill>
                <a:srgbClr val="980000"/>
              </a:solidFill>
              <a:latin typeface="Lato"/>
              <a:ea typeface="Lato"/>
              <a:cs typeface="Lato"/>
              <a:sym typeface="Lato"/>
            </a:endParaRPr>
          </a:p>
        </p:txBody>
      </p:sp>
      <p:sp>
        <p:nvSpPr>
          <p:cNvPr id="2362" name="Google Shape;2362;p28"/>
          <p:cNvSpPr txBox="1"/>
          <p:nvPr/>
        </p:nvSpPr>
        <p:spPr>
          <a:xfrm>
            <a:off x="5821526" y="4314162"/>
            <a:ext cx="891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980000"/>
                </a:solidFill>
                <a:latin typeface="Lato"/>
                <a:ea typeface="Lato"/>
                <a:cs typeface="Lato"/>
                <a:sym typeface="Lato"/>
              </a:rPr>
              <a:t>Checks</a:t>
            </a:r>
            <a:endParaRPr baseline="30000" sz="1000">
              <a:solidFill>
                <a:srgbClr val="980000"/>
              </a:solidFill>
              <a:latin typeface="Lato"/>
              <a:ea typeface="Lato"/>
              <a:cs typeface="Lato"/>
              <a:sym typeface="Lato"/>
            </a:endParaRPr>
          </a:p>
        </p:txBody>
      </p:sp>
      <p:sp>
        <p:nvSpPr>
          <p:cNvPr id="2363" name="Google Shape;2363;p28"/>
          <p:cNvSpPr txBox="1"/>
          <p:nvPr>
            <p:ph idx="1" type="body"/>
          </p:nvPr>
        </p:nvSpPr>
        <p:spPr>
          <a:xfrm>
            <a:off x="729450" y="2078875"/>
            <a:ext cx="1887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Testing Phase:</a:t>
            </a:r>
            <a:endParaRPr sz="1400"/>
          </a:p>
          <a:p>
            <a:pPr indent="0" lvl="0" marL="0" rtl="0" algn="l">
              <a:spcBef>
                <a:spcPts val="1200"/>
              </a:spcBef>
              <a:spcAft>
                <a:spcPts val="0"/>
              </a:spcAft>
              <a:buNone/>
            </a:pPr>
            <a:r>
              <a:rPr lang="en" sz="1400">
                <a:solidFill>
                  <a:srgbClr val="980000"/>
                </a:solidFill>
              </a:rPr>
              <a:t>(Proximity Test)</a:t>
            </a:r>
            <a:endParaRPr sz="1400">
              <a:solidFill>
                <a:srgbClr val="980000"/>
              </a:solidFill>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7" name="Shape 2367"/>
        <p:cNvGrpSpPr/>
        <p:nvPr/>
      </p:nvGrpSpPr>
      <p:grpSpPr>
        <a:xfrm>
          <a:off x="0" y="0"/>
          <a:ext cx="0" cy="0"/>
          <a:chOff x="0" y="0"/>
          <a:chExt cx="0" cy="0"/>
        </a:xfrm>
      </p:grpSpPr>
      <p:sp>
        <p:nvSpPr>
          <p:cNvPr id="2368" name="Google Shape;2368;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69" name="Google Shape;2369;p29"/>
          <p:cNvSpPr txBox="1"/>
          <p:nvPr/>
        </p:nvSpPr>
        <p:spPr>
          <a:xfrm>
            <a:off x="4336839" y="2279793"/>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2370" name="Google Shape;2370;p29"/>
          <p:cNvCxnSpPr/>
          <p:nvPr/>
        </p:nvCxnSpPr>
        <p:spPr>
          <a:xfrm>
            <a:off x="4631289" y="2619143"/>
            <a:ext cx="449700" cy="0"/>
          </a:xfrm>
          <a:prstGeom prst="straightConnector1">
            <a:avLst/>
          </a:prstGeom>
          <a:noFill/>
          <a:ln cap="flat" cmpd="sng" w="9525">
            <a:solidFill>
              <a:schemeClr val="dk2"/>
            </a:solidFill>
            <a:prstDash val="solid"/>
            <a:round/>
            <a:headEnd len="med" w="med" type="none"/>
            <a:tailEnd len="med" w="med" type="triangle"/>
          </a:ln>
        </p:spPr>
      </p:cxnSp>
      <p:grpSp>
        <p:nvGrpSpPr>
          <p:cNvPr id="2371" name="Google Shape;2371;p29"/>
          <p:cNvGrpSpPr/>
          <p:nvPr/>
        </p:nvGrpSpPr>
        <p:grpSpPr>
          <a:xfrm>
            <a:off x="3308084" y="1965994"/>
            <a:ext cx="956846" cy="966400"/>
            <a:chOff x="2253259" y="2824869"/>
            <a:chExt cx="956846" cy="966400"/>
          </a:xfrm>
        </p:grpSpPr>
        <p:sp>
          <p:nvSpPr>
            <p:cNvPr id="2372" name="Google Shape;2372;p29"/>
            <p:cNvSpPr/>
            <p:nvPr/>
          </p:nvSpPr>
          <p:spPr>
            <a:xfrm>
              <a:off x="3056815" y="33916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29"/>
            <p:cNvSpPr/>
            <p:nvPr/>
          </p:nvSpPr>
          <p:spPr>
            <a:xfrm>
              <a:off x="3055828" y="32789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9"/>
            <p:cNvSpPr/>
            <p:nvPr/>
          </p:nvSpPr>
          <p:spPr>
            <a:xfrm>
              <a:off x="3056743" y="31677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29"/>
            <p:cNvSpPr/>
            <p:nvPr/>
          </p:nvSpPr>
          <p:spPr>
            <a:xfrm>
              <a:off x="3055755" y="3055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29"/>
            <p:cNvSpPr/>
            <p:nvPr/>
          </p:nvSpPr>
          <p:spPr>
            <a:xfrm>
              <a:off x="3055754" y="29437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9"/>
            <p:cNvSpPr/>
            <p:nvPr/>
          </p:nvSpPr>
          <p:spPr>
            <a:xfrm>
              <a:off x="3022512" y="34269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29"/>
            <p:cNvSpPr/>
            <p:nvPr/>
          </p:nvSpPr>
          <p:spPr>
            <a:xfrm>
              <a:off x="3021524" y="33142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29"/>
            <p:cNvSpPr/>
            <p:nvPr/>
          </p:nvSpPr>
          <p:spPr>
            <a:xfrm>
              <a:off x="3022439" y="3203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29"/>
            <p:cNvSpPr/>
            <p:nvPr/>
          </p:nvSpPr>
          <p:spPr>
            <a:xfrm>
              <a:off x="3021452" y="30903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29"/>
            <p:cNvSpPr/>
            <p:nvPr/>
          </p:nvSpPr>
          <p:spPr>
            <a:xfrm>
              <a:off x="3021450" y="29791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29"/>
            <p:cNvSpPr/>
            <p:nvPr/>
          </p:nvSpPr>
          <p:spPr>
            <a:xfrm>
              <a:off x="2990392" y="34614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9"/>
            <p:cNvSpPr/>
            <p:nvPr/>
          </p:nvSpPr>
          <p:spPr>
            <a:xfrm>
              <a:off x="2989405" y="33487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9"/>
            <p:cNvSpPr/>
            <p:nvPr/>
          </p:nvSpPr>
          <p:spPr>
            <a:xfrm>
              <a:off x="2990320" y="32375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29"/>
            <p:cNvSpPr/>
            <p:nvPr/>
          </p:nvSpPr>
          <p:spPr>
            <a:xfrm>
              <a:off x="2989332" y="3124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29"/>
            <p:cNvSpPr/>
            <p:nvPr/>
          </p:nvSpPr>
          <p:spPr>
            <a:xfrm>
              <a:off x="2989331" y="3013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9"/>
            <p:cNvSpPr/>
            <p:nvPr/>
          </p:nvSpPr>
          <p:spPr>
            <a:xfrm>
              <a:off x="2956089" y="34967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9"/>
            <p:cNvSpPr/>
            <p:nvPr/>
          </p:nvSpPr>
          <p:spPr>
            <a:xfrm>
              <a:off x="2955101" y="33840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9"/>
            <p:cNvSpPr/>
            <p:nvPr/>
          </p:nvSpPr>
          <p:spPr>
            <a:xfrm>
              <a:off x="2956016" y="3272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9"/>
            <p:cNvSpPr/>
            <p:nvPr/>
          </p:nvSpPr>
          <p:spPr>
            <a:xfrm>
              <a:off x="2955028" y="31601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9"/>
            <p:cNvSpPr/>
            <p:nvPr/>
          </p:nvSpPr>
          <p:spPr>
            <a:xfrm>
              <a:off x="2955027" y="30489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29"/>
            <p:cNvSpPr/>
            <p:nvPr/>
          </p:nvSpPr>
          <p:spPr>
            <a:xfrm>
              <a:off x="2919689" y="35312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29"/>
            <p:cNvSpPr/>
            <p:nvPr/>
          </p:nvSpPr>
          <p:spPr>
            <a:xfrm>
              <a:off x="2918702" y="34185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9"/>
            <p:cNvSpPr/>
            <p:nvPr/>
          </p:nvSpPr>
          <p:spPr>
            <a:xfrm>
              <a:off x="2919617" y="3307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9"/>
            <p:cNvSpPr/>
            <p:nvPr/>
          </p:nvSpPr>
          <p:spPr>
            <a:xfrm>
              <a:off x="2918629" y="31946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9"/>
            <p:cNvSpPr/>
            <p:nvPr/>
          </p:nvSpPr>
          <p:spPr>
            <a:xfrm>
              <a:off x="2918628" y="30834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9"/>
            <p:cNvSpPr/>
            <p:nvPr/>
          </p:nvSpPr>
          <p:spPr>
            <a:xfrm>
              <a:off x="2887570" y="35657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9"/>
            <p:cNvSpPr/>
            <p:nvPr/>
          </p:nvSpPr>
          <p:spPr>
            <a:xfrm>
              <a:off x="2886583" y="34530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9"/>
            <p:cNvSpPr/>
            <p:nvPr/>
          </p:nvSpPr>
          <p:spPr>
            <a:xfrm>
              <a:off x="2887497" y="33418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9"/>
            <p:cNvSpPr/>
            <p:nvPr/>
          </p:nvSpPr>
          <p:spPr>
            <a:xfrm>
              <a:off x="2886510" y="32291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9"/>
            <p:cNvSpPr/>
            <p:nvPr/>
          </p:nvSpPr>
          <p:spPr>
            <a:xfrm>
              <a:off x="2886508" y="31179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9"/>
            <p:cNvSpPr/>
            <p:nvPr/>
          </p:nvSpPr>
          <p:spPr>
            <a:xfrm>
              <a:off x="2853266" y="36010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29"/>
            <p:cNvSpPr/>
            <p:nvPr/>
          </p:nvSpPr>
          <p:spPr>
            <a:xfrm>
              <a:off x="2852279" y="34883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9"/>
            <p:cNvSpPr/>
            <p:nvPr/>
          </p:nvSpPr>
          <p:spPr>
            <a:xfrm>
              <a:off x="2853194" y="33771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9"/>
            <p:cNvSpPr/>
            <p:nvPr/>
          </p:nvSpPr>
          <p:spPr>
            <a:xfrm>
              <a:off x="2852206" y="3264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9"/>
            <p:cNvSpPr/>
            <p:nvPr/>
          </p:nvSpPr>
          <p:spPr>
            <a:xfrm>
              <a:off x="2852205" y="3153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9"/>
            <p:cNvSpPr/>
            <p:nvPr/>
          </p:nvSpPr>
          <p:spPr>
            <a:xfrm>
              <a:off x="2498939"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9"/>
            <p:cNvSpPr/>
            <p:nvPr/>
          </p:nvSpPr>
          <p:spPr>
            <a:xfrm>
              <a:off x="2611524"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9"/>
            <p:cNvSpPr/>
            <p:nvPr/>
          </p:nvSpPr>
          <p:spPr>
            <a:xfrm>
              <a:off x="2722396"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9"/>
            <p:cNvSpPr/>
            <p:nvPr/>
          </p:nvSpPr>
          <p:spPr>
            <a:xfrm>
              <a:off x="2834981"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9"/>
            <p:cNvSpPr/>
            <p:nvPr/>
          </p:nvSpPr>
          <p:spPr>
            <a:xfrm>
              <a:off x="2947520"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9"/>
            <p:cNvSpPr/>
            <p:nvPr/>
          </p:nvSpPr>
          <p:spPr>
            <a:xfrm>
              <a:off x="3060105"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9"/>
            <p:cNvSpPr/>
            <p:nvPr/>
          </p:nvSpPr>
          <p:spPr>
            <a:xfrm>
              <a:off x="2463390"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9"/>
            <p:cNvSpPr/>
            <p:nvPr/>
          </p:nvSpPr>
          <p:spPr>
            <a:xfrm>
              <a:off x="2575974"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9"/>
            <p:cNvSpPr/>
            <p:nvPr/>
          </p:nvSpPr>
          <p:spPr>
            <a:xfrm>
              <a:off x="2686846"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9"/>
            <p:cNvSpPr/>
            <p:nvPr/>
          </p:nvSpPr>
          <p:spPr>
            <a:xfrm>
              <a:off x="2799431"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9"/>
            <p:cNvSpPr/>
            <p:nvPr/>
          </p:nvSpPr>
          <p:spPr>
            <a:xfrm>
              <a:off x="2911971"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9"/>
            <p:cNvSpPr/>
            <p:nvPr/>
          </p:nvSpPr>
          <p:spPr>
            <a:xfrm>
              <a:off x="3024555"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9"/>
            <p:cNvSpPr/>
            <p:nvPr/>
          </p:nvSpPr>
          <p:spPr>
            <a:xfrm>
              <a:off x="2429087"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9"/>
            <p:cNvSpPr/>
            <p:nvPr/>
          </p:nvSpPr>
          <p:spPr>
            <a:xfrm>
              <a:off x="2541672"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9"/>
            <p:cNvSpPr/>
            <p:nvPr/>
          </p:nvSpPr>
          <p:spPr>
            <a:xfrm>
              <a:off x="2652544"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9"/>
            <p:cNvSpPr/>
            <p:nvPr/>
          </p:nvSpPr>
          <p:spPr>
            <a:xfrm>
              <a:off x="2765128"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29"/>
            <p:cNvSpPr/>
            <p:nvPr/>
          </p:nvSpPr>
          <p:spPr>
            <a:xfrm>
              <a:off x="2877668"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29"/>
            <p:cNvSpPr/>
            <p:nvPr/>
          </p:nvSpPr>
          <p:spPr>
            <a:xfrm>
              <a:off x="2990253"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9"/>
            <p:cNvSpPr/>
            <p:nvPr/>
          </p:nvSpPr>
          <p:spPr>
            <a:xfrm>
              <a:off x="2393537"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9"/>
            <p:cNvSpPr/>
            <p:nvPr/>
          </p:nvSpPr>
          <p:spPr>
            <a:xfrm>
              <a:off x="2506122"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9"/>
            <p:cNvSpPr/>
            <p:nvPr/>
          </p:nvSpPr>
          <p:spPr>
            <a:xfrm>
              <a:off x="2616994"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9"/>
            <p:cNvSpPr/>
            <p:nvPr/>
          </p:nvSpPr>
          <p:spPr>
            <a:xfrm>
              <a:off x="2729579"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9"/>
            <p:cNvSpPr/>
            <p:nvPr/>
          </p:nvSpPr>
          <p:spPr>
            <a:xfrm>
              <a:off x="2842118"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9"/>
            <p:cNvSpPr/>
            <p:nvPr/>
          </p:nvSpPr>
          <p:spPr>
            <a:xfrm>
              <a:off x="2954703"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9"/>
            <p:cNvSpPr/>
            <p:nvPr/>
          </p:nvSpPr>
          <p:spPr>
            <a:xfrm>
              <a:off x="2359861"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9"/>
            <p:cNvSpPr/>
            <p:nvPr/>
          </p:nvSpPr>
          <p:spPr>
            <a:xfrm>
              <a:off x="2472445"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9"/>
            <p:cNvSpPr/>
            <p:nvPr/>
          </p:nvSpPr>
          <p:spPr>
            <a:xfrm>
              <a:off x="2583318"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9"/>
            <p:cNvSpPr/>
            <p:nvPr/>
          </p:nvSpPr>
          <p:spPr>
            <a:xfrm>
              <a:off x="2695902"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9"/>
            <p:cNvSpPr/>
            <p:nvPr/>
          </p:nvSpPr>
          <p:spPr>
            <a:xfrm>
              <a:off x="2808442"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9"/>
            <p:cNvSpPr/>
            <p:nvPr/>
          </p:nvSpPr>
          <p:spPr>
            <a:xfrm>
              <a:off x="2921026"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9"/>
            <p:cNvSpPr/>
            <p:nvPr/>
          </p:nvSpPr>
          <p:spPr>
            <a:xfrm>
              <a:off x="2324311"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9"/>
            <p:cNvSpPr/>
            <p:nvPr/>
          </p:nvSpPr>
          <p:spPr>
            <a:xfrm>
              <a:off x="2436896"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9"/>
            <p:cNvSpPr/>
            <p:nvPr/>
          </p:nvSpPr>
          <p:spPr>
            <a:xfrm>
              <a:off x="2547768"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9"/>
            <p:cNvSpPr/>
            <p:nvPr/>
          </p:nvSpPr>
          <p:spPr>
            <a:xfrm>
              <a:off x="2660352"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9"/>
            <p:cNvSpPr/>
            <p:nvPr/>
          </p:nvSpPr>
          <p:spPr>
            <a:xfrm>
              <a:off x="2772892"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9"/>
            <p:cNvSpPr/>
            <p:nvPr/>
          </p:nvSpPr>
          <p:spPr>
            <a:xfrm>
              <a:off x="2885477"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9"/>
            <p:cNvSpPr/>
            <p:nvPr/>
          </p:nvSpPr>
          <p:spPr>
            <a:xfrm>
              <a:off x="2286318"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9"/>
            <p:cNvSpPr/>
            <p:nvPr/>
          </p:nvSpPr>
          <p:spPr>
            <a:xfrm>
              <a:off x="2398902"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9"/>
            <p:cNvSpPr/>
            <p:nvPr/>
          </p:nvSpPr>
          <p:spPr>
            <a:xfrm>
              <a:off x="2509775"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9"/>
            <p:cNvSpPr/>
            <p:nvPr/>
          </p:nvSpPr>
          <p:spPr>
            <a:xfrm>
              <a:off x="2622359"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9"/>
            <p:cNvSpPr/>
            <p:nvPr/>
          </p:nvSpPr>
          <p:spPr>
            <a:xfrm>
              <a:off x="2734899"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9"/>
            <p:cNvSpPr/>
            <p:nvPr/>
          </p:nvSpPr>
          <p:spPr>
            <a:xfrm>
              <a:off x="2847484"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29"/>
            <p:cNvSpPr/>
            <p:nvPr/>
          </p:nvSpPr>
          <p:spPr>
            <a:xfrm>
              <a:off x="2255308"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29"/>
            <p:cNvSpPr/>
            <p:nvPr/>
          </p:nvSpPr>
          <p:spPr>
            <a:xfrm>
              <a:off x="2367892"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29"/>
            <p:cNvSpPr/>
            <p:nvPr/>
          </p:nvSpPr>
          <p:spPr>
            <a:xfrm>
              <a:off x="2478765"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29"/>
            <p:cNvSpPr/>
            <p:nvPr/>
          </p:nvSpPr>
          <p:spPr>
            <a:xfrm>
              <a:off x="2591349"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29"/>
            <p:cNvSpPr/>
            <p:nvPr/>
          </p:nvSpPr>
          <p:spPr>
            <a:xfrm>
              <a:off x="2703889"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9"/>
            <p:cNvSpPr/>
            <p:nvPr/>
          </p:nvSpPr>
          <p:spPr>
            <a:xfrm>
              <a:off x="2254320"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9"/>
            <p:cNvSpPr/>
            <p:nvPr/>
          </p:nvSpPr>
          <p:spPr>
            <a:xfrm>
              <a:off x="2366905"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9"/>
            <p:cNvSpPr/>
            <p:nvPr/>
          </p:nvSpPr>
          <p:spPr>
            <a:xfrm>
              <a:off x="2477777"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9"/>
            <p:cNvSpPr/>
            <p:nvPr/>
          </p:nvSpPr>
          <p:spPr>
            <a:xfrm>
              <a:off x="2590361"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9"/>
            <p:cNvSpPr/>
            <p:nvPr/>
          </p:nvSpPr>
          <p:spPr>
            <a:xfrm>
              <a:off x="2702901"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9"/>
            <p:cNvSpPr/>
            <p:nvPr/>
          </p:nvSpPr>
          <p:spPr>
            <a:xfrm>
              <a:off x="2255235"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9"/>
            <p:cNvSpPr/>
            <p:nvPr/>
          </p:nvSpPr>
          <p:spPr>
            <a:xfrm>
              <a:off x="2367819"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9"/>
            <p:cNvSpPr/>
            <p:nvPr/>
          </p:nvSpPr>
          <p:spPr>
            <a:xfrm>
              <a:off x="2478692"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9"/>
            <p:cNvSpPr/>
            <p:nvPr/>
          </p:nvSpPr>
          <p:spPr>
            <a:xfrm>
              <a:off x="2591276"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9"/>
            <p:cNvSpPr/>
            <p:nvPr/>
          </p:nvSpPr>
          <p:spPr>
            <a:xfrm>
              <a:off x="2703816"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9"/>
            <p:cNvSpPr/>
            <p:nvPr/>
          </p:nvSpPr>
          <p:spPr>
            <a:xfrm>
              <a:off x="2254248"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9"/>
            <p:cNvSpPr/>
            <p:nvPr/>
          </p:nvSpPr>
          <p:spPr>
            <a:xfrm>
              <a:off x="2366832"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9"/>
            <p:cNvSpPr/>
            <p:nvPr/>
          </p:nvSpPr>
          <p:spPr>
            <a:xfrm>
              <a:off x="2477704"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9"/>
            <p:cNvSpPr/>
            <p:nvPr/>
          </p:nvSpPr>
          <p:spPr>
            <a:xfrm>
              <a:off x="2590289"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9"/>
            <p:cNvSpPr/>
            <p:nvPr/>
          </p:nvSpPr>
          <p:spPr>
            <a:xfrm>
              <a:off x="2702829"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9"/>
            <p:cNvSpPr/>
            <p:nvPr/>
          </p:nvSpPr>
          <p:spPr>
            <a:xfrm>
              <a:off x="2254246"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9"/>
            <p:cNvSpPr/>
            <p:nvPr/>
          </p:nvSpPr>
          <p:spPr>
            <a:xfrm>
              <a:off x="2366830"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9"/>
            <p:cNvSpPr/>
            <p:nvPr/>
          </p:nvSpPr>
          <p:spPr>
            <a:xfrm>
              <a:off x="2477703"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9"/>
            <p:cNvSpPr/>
            <p:nvPr/>
          </p:nvSpPr>
          <p:spPr>
            <a:xfrm>
              <a:off x="2590287"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9"/>
            <p:cNvSpPr/>
            <p:nvPr/>
          </p:nvSpPr>
          <p:spPr>
            <a:xfrm>
              <a:off x="2702827"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9"/>
            <p:cNvSpPr/>
            <p:nvPr/>
          </p:nvSpPr>
          <p:spPr>
            <a:xfrm>
              <a:off x="2816473"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9"/>
            <p:cNvSpPr/>
            <p:nvPr/>
          </p:nvSpPr>
          <p:spPr>
            <a:xfrm>
              <a:off x="2815486"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9"/>
            <p:cNvSpPr/>
            <p:nvPr/>
          </p:nvSpPr>
          <p:spPr>
            <a:xfrm>
              <a:off x="2816401"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9"/>
            <p:cNvSpPr/>
            <p:nvPr/>
          </p:nvSpPr>
          <p:spPr>
            <a:xfrm>
              <a:off x="2815413"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9"/>
            <p:cNvSpPr/>
            <p:nvPr/>
          </p:nvSpPr>
          <p:spPr>
            <a:xfrm>
              <a:off x="2815412"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9"/>
            <p:cNvSpPr/>
            <p:nvPr/>
          </p:nvSpPr>
          <p:spPr>
            <a:xfrm>
              <a:off x="2253259"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9"/>
            <p:cNvSpPr/>
            <p:nvPr/>
          </p:nvSpPr>
          <p:spPr>
            <a:xfrm>
              <a:off x="2365843"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9"/>
            <p:cNvSpPr/>
            <p:nvPr/>
          </p:nvSpPr>
          <p:spPr>
            <a:xfrm>
              <a:off x="2476715"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9"/>
            <p:cNvSpPr/>
            <p:nvPr/>
          </p:nvSpPr>
          <p:spPr>
            <a:xfrm>
              <a:off x="2589300"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9"/>
            <p:cNvSpPr/>
            <p:nvPr/>
          </p:nvSpPr>
          <p:spPr>
            <a:xfrm>
              <a:off x="2701840"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9"/>
            <p:cNvSpPr/>
            <p:nvPr/>
          </p:nvSpPr>
          <p:spPr>
            <a:xfrm>
              <a:off x="2814424"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5" name="Google Shape;2485;p29"/>
          <p:cNvSpPr/>
          <p:nvPr/>
        </p:nvSpPr>
        <p:spPr>
          <a:xfrm>
            <a:off x="6477154" y="26448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9"/>
          <p:cNvSpPr/>
          <p:nvPr/>
        </p:nvSpPr>
        <p:spPr>
          <a:xfrm>
            <a:off x="6476167" y="253214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9"/>
          <p:cNvSpPr/>
          <p:nvPr/>
        </p:nvSpPr>
        <p:spPr>
          <a:xfrm>
            <a:off x="6476165" y="24209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9"/>
          <p:cNvSpPr/>
          <p:nvPr/>
        </p:nvSpPr>
        <p:spPr>
          <a:xfrm>
            <a:off x="6475178" y="23082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29"/>
          <p:cNvSpPr/>
          <p:nvPr/>
        </p:nvSpPr>
        <p:spPr>
          <a:xfrm>
            <a:off x="6476093" y="21970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29"/>
          <p:cNvSpPr/>
          <p:nvPr/>
        </p:nvSpPr>
        <p:spPr>
          <a:xfrm>
            <a:off x="6475105" y="20843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9"/>
          <p:cNvSpPr/>
          <p:nvPr/>
        </p:nvSpPr>
        <p:spPr>
          <a:xfrm>
            <a:off x="6475104" y="19730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9"/>
          <p:cNvSpPr/>
          <p:nvPr/>
        </p:nvSpPr>
        <p:spPr>
          <a:xfrm>
            <a:off x="6442851" y="26801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9"/>
          <p:cNvSpPr/>
          <p:nvPr/>
        </p:nvSpPr>
        <p:spPr>
          <a:xfrm>
            <a:off x="6441863" y="256749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9"/>
          <p:cNvSpPr/>
          <p:nvPr/>
        </p:nvSpPr>
        <p:spPr>
          <a:xfrm>
            <a:off x="6441862" y="24562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29"/>
          <p:cNvSpPr/>
          <p:nvPr/>
        </p:nvSpPr>
        <p:spPr>
          <a:xfrm>
            <a:off x="6440874" y="23435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29"/>
          <p:cNvSpPr/>
          <p:nvPr/>
        </p:nvSpPr>
        <p:spPr>
          <a:xfrm>
            <a:off x="6441789" y="22323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9"/>
          <p:cNvSpPr/>
          <p:nvPr/>
        </p:nvSpPr>
        <p:spPr>
          <a:xfrm>
            <a:off x="6440802" y="21196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9"/>
          <p:cNvSpPr/>
          <p:nvPr/>
        </p:nvSpPr>
        <p:spPr>
          <a:xfrm>
            <a:off x="6440800" y="20084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29"/>
          <p:cNvSpPr/>
          <p:nvPr/>
        </p:nvSpPr>
        <p:spPr>
          <a:xfrm>
            <a:off x="6410731" y="271468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9"/>
          <p:cNvSpPr/>
          <p:nvPr/>
        </p:nvSpPr>
        <p:spPr>
          <a:xfrm>
            <a:off x="6409744" y="260198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29"/>
          <p:cNvSpPr/>
          <p:nvPr/>
        </p:nvSpPr>
        <p:spPr>
          <a:xfrm>
            <a:off x="6409742" y="24907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29"/>
          <p:cNvSpPr/>
          <p:nvPr/>
        </p:nvSpPr>
        <p:spPr>
          <a:xfrm>
            <a:off x="6408755" y="2378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29"/>
          <p:cNvSpPr/>
          <p:nvPr/>
        </p:nvSpPr>
        <p:spPr>
          <a:xfrm>
            <a:off x="6409670" y="22668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29"/>
          <p:cNvSpPr/>
          <p:nvPr/>
        </p:nvSpPr>
        <p:spPr>
          <a:xfrm>
            <a:off x="6408682" y="21541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29"/>
          <p:cNvSpPr/>
          <p:nvPr/>
        </p:nvSpPr>
        <p:spPr>
          <a:xfrm>
            <a:off x="6408681" y="20429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29"/>
          <p:cNvSpPr/>
          <p:nvPr/>
        </p:nvSpPr>
        <p:spPr>
          <a:xfrm>
            <a:off x="6376428" y="275002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9"/>
          <p:cNvSpPr/>
          <p:nvPr/>
        </p:nvSpPr>
        <p:spPr>
          <a:xfrm>
            <a:off x="6375440" y="26373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9"/>
          <p:cNvSpPr/>
          <p:nvPr/>
        </p:nvSpPr>
        <p:spPr>
          <a:xfrm>
            <a:off x="6375439" y="25260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9"/>
          <p:cNvSpPr/>
          <p:nvPr/>
        </p:nvSpPr>
        <p:spPr>
          <a:xfrm>
            <a:off x="6374451" y="24133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9"/>
          <p:cNvSpPr/>
          <p:nvPr/>
        </p:nvSpPr>
        <p:spPr>
          <a:xfrm>
            <a:off x="6375366" y="23021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9"/>
          <p:cNvSpPr/>
          <p:nvPr/>
        </p:nvSpPr>
        <p:spPr>
          <a:xfrm>
            <a:off x="6374378" y="21894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9"/>
          <p:cNvSpPr/>
          <p:nvPr/>
        </p:nvSpPr>
        <p:spPr>
          <a:xfrm>
            <a:off x="6374377" y="20782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29"/>
          <p:cNvSpPr/>
          <p:nvPr/>
        </p:nvSpPr>
        <p:spPr>
          <a:xfrm>
            <a:off x="6340028" y="278447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29"/>
          <p:cNvSpPr/>
          <p:nvPr/>
        </p:nvSpPr>
        <p:spPr>
          <a:xfrm>
            <a:off x="6339041" y="26717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29"/>
          <p:cNvSpPr/>
          <p:nvPr/>
        </p:nvSpPr>
        <p:spPr>
          <a:xfrm>
            <a:off x="6339039" y="25605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29"/>
          <p:cNvSpPr/>
          <p:nvPr/>
        </p:nvSpPr>
        <p:spPr>
          <a:xfrm>
            <a:off x="6338052" y="2447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29"/>
          <p:cNvSpPr/>
          <p:nvPr/>
        </p:nvSpPr>
        <p:spPr>
          <a:xfrm>
            <a:off x="6338967" y="23366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29"/>
          <p:cNvSpPr/>
          <p:nvPr/>
        </p:nvSpPr>
        <p:spPr>
          <a:xfrm>
            <a:off x="6337979" y="22239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9"/>
          <p:cNvSpPr/>
          <p:nvPr/>
        </p:nvSpPr>
        <p:spPr>
          <a:xfrm>
            <a:off x="6337978" y="2112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29"/>
          <p:cNvSpPr/>
          <p:nvPr/>
        </p:nvSpPr>
        <p:spPr>
          <a:xfrm>
            <a:off x="6307909" y="281897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29"/>
          <p:cNvSpPr/>
          <p:nvPr/>
        </p:nvSpPr>
        <p:spPr>
          <a:xfrm>
            <a:off x="6306921" y="2706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29"/>
          <p:cNvSpPr/>
          <p:nvPr/>
        </p:nvSpPr>
        <p:spPr>
          <a:xfrm>
            <a:off x="6306920" y="25950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29"/>
          <p:cNvSpPr/>
          <p:nvPr/>
        </p:nvSpPr>
        <p:spPr>
          <a:xfrm>
            <a:off x="6305933" y="2482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29"/>
          <p:cNvSpPr/>
          <p:nvPr/>
        </p:nvSpPr>
        <p:spPr>
          <a:xfrm>
            <a:off x="6306847" y="23711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29"/>
          <p:cNvSpPr/>
          <p:nvPr/>
        </p:nvSpPr>
        <p:spPr>
          <a:xfrm>
            <a:off x="6305860" y="22584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29"/>
          <p:cNvSpPr/>
          <p:nvPr/>
        </p:nvSpPr>
        <p:spPr>
          <a:xfrm>
            <a:off x="6305858" y="21472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29"/>
          <p:cNvSpPr/>
          <p:nvPr/>
        </p:nvSpPr>
        <p:spPr>
          <a:xfrm>
            <a:off x="6273605" y="28543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29"/>
          <p:cNvSpPr/>
          <p:nvPr/>
        </p:nvSpPr>
        <p:spPr>
          <a:xfrm>
            <a:off x="6272618" y="274161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29"/>
          <p:cNvSpPr/>
          <p:nvPr/>
        </p:nvSpPr>
        <p:spPr>
          <a:xfrm>
            <a:off x="6272616" y="2630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29"/>
          <p:cNvSpPr/>
          <p:nvPr/>
        </p:nvSpPr>
        <p:spPr>
          <a:xfrm>
            <a:off x="6271629" y="25176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29"/>
          <p:cNvSpPr/>
          <p:nvPr/>
        </p:nvSpPr>
        <p:spPr>
          <a:xfrm>
            <a:off x="6272544" y="24064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29"/>
          <p:cNvSpPr/>
          <p:nvPr/>
        </p:nvSpPr>
        <p:spPr>
          <a:xfrm>
            <a:off x="6271556" y="22937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29"/>
          <p:cNvSpPr/>
          <p:nvPr/>
        </p:nvSpPr>
        <p:spPr>
          <a:xfrm>
            <a:off x="6271555" y="21825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29"/>
          <p:cNvSpPr/>
          <p:nvPr/>
        </p:nvSpPr>
        <p:spPr>
          <a:xfrm>
            <a:off x="5693165" y="1853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29"/>
          <p:cNvSpPr/>
          <p:nvPr/>
        </p:nvSpPr>
        <p:spPr>
          <a:xfrm>
            <a:off x="5805750" y="1853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29"/>
          <p:cNvSpPr/>
          <p:nvPr/>
        </p:nvSpPr>
        <p:spPr>
          <a:xfrm>
            <a:off x="5918289" y="18544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9"/>
          <p:cNvSpPr/>
          <p:nvPr/>
        </p:nvSpPr>
        <p:spPr>
          <a:xfrm>
            <a:off x="6030874" y="18544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29"/>
          <p:cNvSpPr/>
          <p:nvPr/>
        </p:nvSpPr>
        <p:spPr>
          <a:xfrm>
            <a:off x="6141746" y="18541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29"/>
          <p:cNvSpPr/>
          <p:nvPr/>
        </p:nvSpPr>
        <p:spPr>
          <a:xfrm>
            <a:off x="6254331" y="18541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29"/>
          <p:cNvSpPr/>
          <p:nvPr/>
        </p:nvSpPr>
        <p:spPr>
          <a:xfrm>
            <a:off x="6366870" y="18548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29"/>
          <p:cNvSpPr/>
          <p:nvPr/>
        </p:nvSpPr>
        <p:spPr>
          <a:xfrm>
            <a:off x="6479455" y="18548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29"/>
          <p:cNvSpPr/>
          <p:nvPr/>
        </p:nvSpPr>
        <p:spPr>
          <a:xfrm>
            <a:off x="5657615" y="18903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9"/>
          <p:cNvSpPr/>
          <p:nvPr/>
        </p:nvSpPr>
        <p:spPr>
          <a:xfrm>
            <a:off x="5770200" y="18903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9"/>
          <p:cNvSpPr/>
          <p:nvPr/>
        </p:nvSpPr>
        <p:spPr>
          <a:xfrm>
            <a:off x="5882740" y="18909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9"/>
          <p:cNvSpPr/>
          <p:nvPr/>
        </p:nvSpPr>
        <p:spPr>
          <a:xfrm>
            <a:off x="5995324" y="18909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9"/>
          <p:cNvSpPr/>
          <p:nvPr/>
        </p:nvSpPr>
        <p:spPr>
          <a:xfrm>
            <a:off x="6106196" y="18906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29"/>
          <p:cNvSpPr/>
          <p:nvPr/>
        </p:nvSpPr>
        <p:spPr>
          <a:xfrm>
            <a:off x="6218781" y="18906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29"/>
          <p:cNvSpPr/>
          <p:nvPr/>
        </p:nvSpPr>
        <p:spPr>
          <a:xfrm>
            <a:off x="6331321" y="18913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29"/>
          <p:cNvSpPr/>
          <p:nvPr/>
        </p:nvSpPr>
        <p:spPr>
          <a:xfrm>
            <a:off x="6443905" y="18913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9"/>
          <p:cNvSpPr/>
          <p:nvPr/>
        </p:nvSpPr>
        <p:spPr>
          <a:xfrm>
            <a:off x="5623313" y="19280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9"/>
          <p:cNvSpPr/>
          <p:nvPr/>
        </p:nvSpPr>
        <p:spPr>
          <a:xfrm>
            <a:off x="5735897" y="19280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29"/>
          <p:cNvSpPr/>
          <p:nvPr/>
        </p:nvSpPr>
        <p:spPr>
          <a:xfrm>
            <a:off x="5848437" y="19287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29"/>
          <p:cNvSpPr/>
          <p:nvPr/>
        </p:nvSpPr>
        <p:spPr>
          <a:xfrm>
            <a:off x="5961022" y="19287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9"/>
          <p:cNvSpPr/>
          <p:nvPr/>
        </p:nvSpPr>
        <p:spPr>
          <a:xfrm>
            <a:off x="6071894" y="19283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9"/>
          <p:cNvSpPr/>
          <p:nvPr/>
        </p:nvSpPr>
        <p:spPr>
          <a:xfrm>
            <a:off x="6184478" y="19283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9"/>
          <p:cNvSpPr/>
          <p:nvPr/>
        </p:nvSpPr>
        <p:spPr>
          <a:xfrm>
            <a:off x="6297018" y="1929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29"/>
          <p:cNvSpPr/>
          <p:nvPr/>
        </p:nvSpPr>
        <p:spPr>
          <a:xfrm>
            <a:off x="6409603" y="1929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9"/>
          <p:cNvSpPr/>
          <p:nvPr/>
        </p:nvSpPr>
        <p:spPr>
          <a:xfrm>
            <a:off x="5587763" y="19645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9"/>
          <p:cNvSpPr/>
          <p:nvPr/>
        </p:nvSpPr>
        <p:spPr>
          <a:xfrm>
            <a:off x="5700348" y="19645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9"/>
          <p:cNvSpPr/>
          <p:nvPr/>
        </p:nvSpPr>
        <p:spPr>
          <a:xfrm>
            <a:off x="5812887" y="19652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9"/>
          <p:cNvSpPr/>
          <p:nvPr/>
        </p:nvSpPr>
        <p:spPr>
          <a:xfrm>
            <a:off x="5925472" y="19652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9"/>
          <p:cNvSpPr/>
          <p:nvPr/>
        </p:nvSpPr>
        <p:spPr>
          <a:xfrm>
            <a:off x="6036344" y="19648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9"/>
          <p:cNvSpPr/>
          <p:nvPr/>
        </p:nvSpPr>
        <p:spPr>
          <a:xfrm>
            <a:off x="6148929" y="19648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9"/>
          <p:cNvSpPr/>
          <p:nvPr/>
        </p:nvSpPr>
        <p:spPr>
          <a:xfrm>
            <a:off x="6261468" y="19655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9"/>
          <p:cNvSpPr/>
          <p:nvPr/>
        </p:nvSpPr>
        <p:spPr>
          <a:xfrm>
            <a:off x="6374053" y="19655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9"/>
          <p:cNvSpPr/>
          <p:nvPr/>
        </p:nvSpPr>
        <p:spPr>
          <a:xfrm>
            <a:off x="5554087" y="200002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9"/>
          <p:cNvSpPr/>
          <p:nvPr/>
        </p:nvSpPr>
        <p:spPr>
          <a:xfrm>
            <a:off x="5666671" y="200002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9"/>
          <p:cNvSpPr/>
          <p:nvPr/>
        </p:nvSpPr>
        <p:spPr>
          <a:xfrm>
            <a:off x="5779211" y="2000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9"/>
          <p:cNvSpPr/>
          <p:nvPr/>
        </p:nvSpPr>
        <p:spPr>
          <a:xfrm>
            <a:off x="5891795" y="2000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9"/>
          <p:cNvSpPr/>
          <p:nvPr/>
        </p:nvSpPr>
        <p:spPr>
          <a:xfrm>
            <a:off x="6002668" y="2000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9"/>
          <p:cNvSpPr/>
          <p:nvPr/>
        </p:nvSpPr>
        <p:spPr>
          <a:xfrm>
            <a:off x="6115252" y="2000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9"/>
          <p:cNvSpPr/>
          <p:nvPr/>
        </p:nvSpPr>
        <p:spPr>
          <a:xfrm>
            <a:off x="6227792" y="20010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9"/>
          <p:cNvSpPr/>
          <p:nvPr/>
        </p:nvSpPr>
        <p:spPr>
          <a:xfrm>
            <a:off x="6340376" y="20010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9"/>
          <p:cNvSpPr/>
          <p:nvPr/>
        </p:nvSpPr>
        <p:spPr>
          <a:xfrm>
            <a:off x="5518537" y="203651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9"/>
          <p:cNvSpPr/>
          <p:nvPr/>
        </p:nvSpPr>
        <p:spPr>
          <a:xfrm>
            <a:off x="5631121" y="203651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9"/>
          <p:cNvSpPr/>
          <p:nvPr/>
        </p:nvSpPr>
        <p:spPr>
          <a:xfrm>
            <a:off x="5743661" y="20371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9"/>
          <p:cNvSpPr/>
          <p:nvPr/>
        </p:nvSpPr>
        <p:spPr>
          <a:xfrm>
            <a:off x="5856246" y="20371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9"/>
          <p:cNvSpPr/>
          <p:nvPr/>
        </p:nvSpPr>
        <p:spPr>
          <a:xfrm>
            <a:off x="5967118" y="20368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9"/>
          <p:cNvSpPr/>
          <p:nvPr/>
        </p:nvSpPr>
        <p:spPr>
          <a:xfrm>
            <a:off x="6079702" y="20368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9"/>
          <p:cNvSpPr/>
          <p:nvPr/>
        </p:nvSpPr>
        <p:spPr>
          <a:xfrm>
            <a:off x="6192242" y="20374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9"/>
          <p:cNvSpPr/>
          <p:nvPr/>
        </p:nvSpPr>
        <p:spPr>
          <a:xfrm>
            <a:off x="6304827" y="20374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9"/>
          <p:cNvSpPr/>
          <p:nvPr/>
        </p:nvSpPr>
        <p:spPr>
          <a:xfrm>
            <a:off x="5480544" y="20736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9"/>
          <p:cNvSpPr/>
          <p:nvPr/>
        </p:nvSpPr>
        <p:spPr>
          <a:xfrm>
            <a:off x="5593128" y="20736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9"/>
          <p:cNvSpPr/>
          <p:nvPr/>
        </p:nvSpPr>
        <p:spPr>
          <a:xfrm>
            <a:off x="5705668" y="20742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9"/>
          <p:cNvSpPr/>
          <p:nvPr/>
        </p:nvSpPr>
        <p:spPr>
          <a:xfrm>
            <a:off x="5818252" y="20742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9"/>
          <p:cNvSpPr/>
          <p:nvPr/>
        </p:nvSpPr>
        <p:spPr>
          <a:xfrm>
            <a:off x="5929125" y="20739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29"/>
          <p:cNvSpPr/>
          <p:nvPr/>
        </p:nvSpPr>
        <p:spPr>
          <a:xfrm>
            <a:off x="6041709" y="20739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29"/>
          <p:cNvSpPr/>
          <p:nvPr/>
        </p:nvSpPr>
        <p:spPr>
          <a:xfrm>
            <a:off x="6154249" y="2074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9"/>
          <p:cNvSpPr/>
          <p:nvPr/>
        </p:nvSpPr>
        <p:spPr>
          <a:xfrm>
            <a:off x="6266834" y="2074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9"/>
          <p:cNvSpPr/>
          <p:nvPr/>
        </p:nvSpPr>
        <p:spPr>
          <a:xfrm>
            <a:off x="5450522" y="28935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9"/>
          <p:cNvSpPr/>
          <p:nvPr/>
        </p:nvSpPr>
        <p:spPr>
          <a:xfrm>
            <a:off x="5563107" y="28935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9"/>
          <p:cNvSpPr/>
          <p:nvPr/>
        </p:nvSpPr>
        <p:spPr>
          <a:xfrm>
            <a:off x="5675647" y="28941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29"/>
          <p:cNvSpPr/>
          <p:nvPr/>
        </p:nvSpPr>
        <p:spPr>
          <a:xfrm>
            <a:off x="5788231" y="28941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29"/>
          <p:cNvSpPr/>
          <p:nvPr/>
        </p:nvSpPr>
        <p:spPr>
          <a:xfrm>
            <a:off x="5899103" y="28938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9"/>
          <p:cNvSpPr/>
          <p:nvPr/>
        </p:nvSpPr>
        <p:spPr>
          <a:xfrm>
            <a:off x="6011688" y="28938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29"/>
          <p:cNvSpPr/>
          <p:nvPr/>
        </p:nvSpPr>
        <p:spPr>
          <a:xfrm>
            <a:off x="6124228" y="28945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29"/>
          <p:cNvSpPr/>
          <p:nvPr/>
        </p:nvSpPr>
        <p:spPr>
          <a:xfrm>
            <a:off x="5449535" y="27808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9"/>
          <p:cNvSpPr/>
          <p:nvPr/>
        </p:nvSpPr>
        <p:spPr>
          <a:xfrm>
            <a:off x="5562119" y="27808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9"/>
          <p:cNvSpPr/>
          <p:nvPr/>
        </p:nvSpPr>
        <p:spPr>
          <a:xfrm>
            <a:off x="5674659" y="2781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29"/>
          <p:cNvSpPr/>
          <p:nvPr/>
        </p:nvSpPr>
        <p:spPr>
          <a:xfrm>
            <a:off x="5787244" y="2781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9"/>
          <p:cNvSpPr/>
          <p:nvPr/>
        </p:nvSpPr>
        <p:spPr>
          <a:xfrm>
            <a:off x="5898116" y="27811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29"/>
          <p:cNvSpPr/>
          <p:nvPr/>
        </p:nvSpPr>
        <p:spPr>
          <a:xfrm>
            <a:off x="6010700" y="27811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29"/>
          <p:cNvSpPr/>
          <p:nvPr/>
        </p:nvSpPr>
        <p:spPr>
          <a:xfrm>
            <a:off x="6123240" y="27817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9"/>
          <p:cNvSpPr/>
          <p:nvPr/>
        </p:nvSpPr>
        <p:spPr>
          <a:xfrm>
            <a:off x="5449533" y="2669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9"/>
          <p:cNvSpPr/>
          <p:nvPr/>
        </p:nvSpPr>
        <p:spPr>
          <a:xfrm>
            <a:off x="5562118" y="2669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9"/>
          <p:cNvSpPr/>
          <p:nvPr/>
        </p:nvSpPr>
        <p:spPr>
          <a:xfrm>
            <a:off x="5674658" y="2670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9"/>
          <p:cNvSpPr/>
          <p:nvPr/>
        </p:nvSpPr>
        <p:spPr>
          <a:xfrm>
            <a:off x="5787242" y="2670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9"/>
          <p:cNvSpPr/>
          <p:nvPr/>
        </p:nvSpPr>
        <p:spPr>
          <a:xfrm>
            <a:off x="5898115" y="26699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29"/>
          <p:cNvSpPr/>
          <p:nvPr/>
        </p:nvSpPr>
        <p:spPr>
          <a:xfrm>
            <a:off x="6010699" y="26699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29"/>
          <p:cNvSpPr/>
          <p:nvPr/>
        </p:nvSpPr>
        <p:spPr>
          <a:xfrm>
            <a:off x="6123239" y="26705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9"/>
          <p:cNvSpPr/>
          <p:nvPr/>
        </p:nvSpPr>
        <p:spPr>
          <a:xfrm>
            <a:off x="5448546" y="2556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9"/>
          <p:cNvSpPr/>
          <p:nvPr/>
        </p:nvSpPr>
        <p:spPr>
          <a:xfrm>
            <a:off x="5561130" y="2556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9"/>
          <p:cNvSpPr/>
          <p:nvPr/>
        </p:nvSpPr>
        <p:spPr>
          <a:xfrm>
            <a:off x="5673670" y="25575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9"/>
          <p:cNvSpPr/>
          <p:nvPr/>
        </p:nvSpPr>
        <p:spPr>
          <a:xfrm>
            <a:off x="5786255" y="25575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29"/>
          <p:cNvSpPr/>
          <p:nvPr/>
        </p:nvSpPr>
        <p:spPr>
          <a:xfrm>
            <a:off x="5897127" y="25572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29"/>
          <p:cNvSpPr/>
          <p:nvPr/>
        </p:nvSpPr>
        <p:spPr>
          <a:xfrm>
            <a:off x="6009711" y="25572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9"/>
          <p:cNvSpPr/>
          <p:nvPr/>
        </p:nvSpPr>
        <p:spPr>
          <a:xfrm>
            <a:off x="6122251" y="255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9"/>
          <p:cNvSpPr/>
          <p:nvPr/>
        </p:nvSpPr>
        <p:spPr>
          <a:xfrm>
            <a:off x="5449461" y="24456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9"/>
          <p:cNvSpPr/>
          <p:nvPr/>
        </p:nvSpPr>
        <p:spPr>
          <a:xfrm>
            <a:off x="5562045" y="24456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9"/>
          <p:cNvSpPr/>
          <p:nvPr/>
        </p:nvSpPr>
        <p:spPr>
          <a:xfrm>
            <a:off x="5674585" y="24463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29"/>
          <p:cNvSpPr/>
          <p:nvPr/>
        </p:nvSpPr>
        <p:spPr>
          <a:xfrm>
            <a:off x="5787169" y="24463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29"/>
          <p:cNvSpPr/>
          <p:nvPr/>
        </p:nvSpPr>
        <p:spPr>
          <a:xfrm>
            <a:off x="5898042" y="24460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9"/>
          <p:cNvSpPr/>
          <p:nvPr/>
        </p:nvSpPr>
        <p:spPr>
          <a:xfrm>
            <a:off x="6010626" y="24460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29"/>
          <p:cNvSpPr/>
          <p:nvPr/>
        </p:nvSpPr>
        <p:spPr>
          <a:xfrm>
            <a:off x="6123166" y="24466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29"/>
          <p:cNvSpPr/>
          <p:nvPr/>
        </p:nvSpPr>
        <p:spPr>
          <a:xfrm>
            <a:off x="5448473" y="23329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29"/>
          <p:cNvSpPr/>
          <p:nvPr/>
        </p:nvSpPr>
        <p:spPr>
          <a:xfrm>
            <a:off x="5561058" y="23329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29"/>
          <p:cNvSpPr/>
          <p:nvPr/>
        </p:nvSpPr>
        <p:spPr>
          <a:xfrm>
            <a:off x="5673598" y="2333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29"/>
          <p:cNvSpPr/>
          <p:nvPr/>
        </p:nvSpPr>
        <p:spPr>
          <a:xfrm>
            <a:off x="5786182" y="2333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9"/>
          <p:cNvSpPr/>
          <p:nvPr/>
        </p:nvSpPr>
        <p:spPr>
          <a:xfrm>
            <a:off x="5897054" y="23333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9"/>
          <p:cNvSpPr/>
          <p:nvPr/>
        </p:nvSpPr>
        <p:spPr>
          <a:xfrm>
            <a:off x="6009639" y="2333306"/>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9"/>
          <p:cNvSpPr/>
          <p:nvPr/>
        </p:nvSpPr>
        <p:spPr>
          <a:xfrm>
            <a:off x="6122179" y="23339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9"/>
          <p:cNvSpPr/>
          <p:nvPr/>
        </p:nvSpPr>
        <p:spPr>
          <a:xfrm>
            <a:off x="5448472" y="22217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9"/>
          <p:cNvSpPr/>
          <p:nvPr/>
        </p:nvSpPr>
        <p:spPr>
          <a:xfrm>
            <a:off x="5561056" y="22217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9"/>
          <p:cNvSpPr/>
          <p:nvPr/>
        </p:nvSpPr>
        <p:spPr>
          <a:xfrm>
            <a:off x="5673596" y="22224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9"/>
          <p:cNvSpPr/>
          <p:nvPr/>
        </p:nvSpPr>
        <p:spPr>
          <a:xfrm>
            <a:off x="5786180" y="22224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9"/>
          <p:cNvSpPr/>
          <p:nvPr/>
        </p:nvSpPr>
        <p:spPr>
          <a:xfrm>
            <a:off x="5897053" y="22220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9"/>
          <p:cNvSpPr/>
          <p:nvPr/>
        </p:nvSpPr>
        <p:spPr>
          <a:xfrm>
            <a:off x="6009637" y="22220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29"/>
          <p:cNvSpPr/>
          <p:nvPr/>
        </p:nvSpPr>
        <p:spPr>
          <a:xfrm>
            <a:off x="6122177" y="22227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29"/>
          <p:cNvSpPr/>
          <p:nvPr/>
        </p:nvSpPr>
        <p:spPr>
          <a:xfrm>
            <a:off x="6236812" y="28945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9"/>
          <p:cNvSpPr/>
          <p:nvPr/>
        </p:nvSpPr>
        <p:spPr>
          <a:xfrm>
            <a:off x="6235825" y="27817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9"/>
          <p:cNvSpPr/>
          <p:nvPr/>
        </p:nvSpPr>
        <p:spPr>
          <a:xfrm>
            <a:off x="6235823" y="26705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9"/>
          <p:cNvSpPr/>
          <p:nvPr/>
        </p:nvSpPr>
        <p:spPr>
          <a:xfrm>
            <a:off x="6234836" y="255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9"/>
          <p:cNvSpPr/>
          <p:nvPr/>
        </p:nvSpPr>
        <p:spPr>
          <a:xfrm>
            <a:off x="6235751" y="24466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9"/>
          <p:cNvSpPr/>
          <p:nvPr/>
        </p:nvSpPr>
        <p:spPr>
          <a:xfrm>
            <a:off x="6234763" y="23339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9"/>
          <p:cNvSpPr/>
          <p:nvPr/>
        </p:nvSpPr>
        <p:spPr>
          <a:xfrm>
            <a:off x="6234762" y="22227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9"/>
          <p:cNvSpPr/>
          <p:nvPr/>
        </p:nvSpPr>
        <p:spPr>
          <a:xfrm>
            <a:off x="5447484" y="21090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9"/>
          <p:cNvSpPr/>
          <p:nvPr/>
        </p:nvSpPr>
        <p:spPr>
          <a:xfrm>
            <a:off x="5560069" y="21090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9"/>
          <p:cNvSpPr/>
          <p:nvPr/>
        </p:nvSpPr>
        <p:spPr>
          <a:xfrm>
            <a:off x="5672609" y="21097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29"/>
          <p:cNvSpPr/>
          <p:nvPr/>
        </p:nvSpPr>
        <p:spPr>
          <a:xfrm>
            <a:off x="5785193" y="21097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29"/>
          <p:cNvSpPr/>
          <p:nvPr/>
        </p:nvSpPr>
        <p:spPr>
          <a:xfrm>
            <a:off x="5896065" y="2109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9"/>
          <p:cNvSpPr/>
          <p:nvPr/>
        </p:nvSpPr>
        <p:spPr>
          <a:xfrm>
            <a:off x="6008650" y="2109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29"/>
          <p:cNvSpPr/>
          <p:nvPr/>
        </p:nvSpPr>
        <p:spPr>
          <a:xfrm>
            <a:off x="6121190" y="21100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29"/>
          <p:cNvSpPr/>
          <p:nvPr/>
        </p:nvSpPr>
        <p:spPr>
          <a:xfrm>
            <a:off x="6233774" y="21100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4" name="Google Shape;2654;p29"/>
          <p:cNvGrpSpPr/>
          <p:nvPr/>
        </p:nvGrpSpPr>
        <p:grpSpPr>
          <a:xfrm>
            <a:off x="3324424" y="3481113"/>
            <a:ext cx="716379" cy="708209"/>
            <a:chOff x="3308070" y="3415695"/>
            <a:chExt cx="716379" cy="708209"/>
          </a:xfrm>
        </p:grpSpPr>
        <p:grpSp>
          <p:nvGrpSpPr>
            <p:cNvPr id="2655" name="Google Shape;2655;p29"/>
            <p:cNvGrpSpPr/>
            <p:nvPr/>
          </p:nvGrpSpPr>
          <p:grpSpPr>
            <a:xfrm>
              <a:off x="3313284" y="3973250"/>
              <a:ext cx="711166" cy="150654"/>
              <a:chOff x="3308084" y="3436625"/>
              <a:chExt cx="711166" cy="150654"/>
            </a:xfrm>
          </p:grpSpPr>
          <p:sp>
            <p:nvSpPr>
              <p:cNvPr id="2656" name="Google Shape;2656;p29"/>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29"/>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9"/>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29"/>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29"/>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29"/>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2" name="Google Shape;2662;p29"/>
            <p:cNvGrpSpPr/>
            <p:nvPr/>
          </p:nvGrpSpPr>
          <p:grpSpPr>
            <a:xfrm>
              <a:off x="3313284" y="3861577"/>
              <a:ext cx="711166" cy="150654"/>
              <a:chOff x="3308084" y="3436625"/>
              <a:chExt cx="711166" cy="150654"/>
            </a:xfrm>
          </p:grpSpPr>
          <p:sp>
            <p:nvSpPr>
              <p:cNvPr id="2663" name="Google Shape;2663;p29"/>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29"/>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29"/>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29"/>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29"/>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29"/>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9" name="Google Shape;2669;p29"/>
            <p:cNvGrpSpPr/>
            <p:nvPr/>
          </p:nvGrpSpPr>
          <p:grpSpPr>
            <a:xfrm>
              <a:off x="3310316" y="3747618"/>
              <a:ext cx="711166" cy="150654"/>
              <a:chOff x="3308084" y="3436625"/>
              <a:chExt cx="711166" cy="150654"/>
            </a:xfrm>
          </p:grpSpPr>
          <p:sp>
            <p:nvSpPr>
              <p:cNvPr id="2670" name="Google Shape;2670;p29"/>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29"/>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29"/>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29"/>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29"/>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29"/>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6" name="Google Shape;2676;p29"/>
            <p:cNvGrpSpPr/>
            <p:nvPr/>
          </p:nvGrpSpPr>
          <p:grpSpPr>
            <a:xfrm>
              <a:off x="3310316" y="3635945"/>
              <a:ext cx="711166" cy="150654"/>
              <a:chOff x="3308084" y="3436625"/>
              <a:chExt cx="711166" cy="150654"/>
            </a:xfrm>
          </p:grpSpPr>
          <p:sp>
            <p:nvSpPr>
              <p:cNvPr id="2677" name="Google Shape;2677;p29"/>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29"/>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29"/>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29"/>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29"/>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29"/>
              <p:cNvSpPr/>
              <p:nvPr/>
            </p:nvSpPr>
            <p:spPr>
              <a:xfrm>
                <a:off x="3869249" y="3437279"/>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3" name="Google Shape;2683;p29"/>
            <p:cNvGrpSpPr/>
            <p:nvPr/>
          </p:nvGrpSpPr>
          <p:grpSpPr>
            <a:xfrm>
              <a:off x="3310321" y="3527411"/>
              <a:ext cx="711166" cy="150654"/>
              <a:chOff x="3308084" y="3436625"/>
              <a:chExt cx="711166" cy="150654"/>
            </a:xfrm>
          </p:grpSpPr>
          <p:sp>
            <p:nvSpPr>
              <p:cNvPr id="2684" name="Google Shape;2684;p29"/>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29"/>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29"/>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29"/>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29"/>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29"/>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0" name="Google Shape;2690;p29"/>
            <p:cNvGrpSpPr/>
            <p:nvPr/>
          </p:nvGrpSpPr>
          <p:grpSpPr>
            <a:xfrm>
              <a:off x="3308070" y="3415695"/>
              <a:ext cx="711166" cy="150654"/>
              <a:chOff x="3308084" y="3436625"/>
              <a:chExt cx="711166" cy="150654"/>
            </a:xfrm>
          </p:grpSpPr>
          <p:sp>
            <p:nvSpPr>
              <p:cNvPr id="2691" name="Google Shape;2691;p29"/>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29"/>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29"/>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29"/>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29"/>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29"/>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7" name="Google Shape;2697;p29"/>
          <p:cNvSpPr/>
          <p:nvPr/>
        </p:nvSpPr>
        <p:spPr>
          <a:xfrm>
            <a:off x="5497046" y="40397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29"/>
          <p:cNvSpPr/>
          <p:nvPr/>
        </p:nvSpPr>
        <p:spPr>
          <a:xfrm>
            <a:off x="5609631" y="40397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29"/>
          <p:cNvSpPr/>
          <p:nvPr/>
        </p:nvSpPr>
        <p:spPr>
          <a:xfrm>
            <a:off x="5720503" y="40394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29"/>
          <p:cNvSpPr/>
          <p:nvPr/>
        </p:nvSpPr>
        <p:spPr>
          <a:xfrm>
            <a:off x="5833087" y="40394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29"/>
          <p:cNvSpPr/>
          <p:nvPr/>
        </p:nvSpPr>
        <p:spPr>
          <a:xfrm>
            <a:off x="5494795" y="3928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29"/>
          <p:cNvSpPr/>
          <p:nvPr/>
        </p:nvSpPr>
        <p:spPr>
          <a:xfrm>
            <a:off x="5607379" y="3928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29"/>
          <p:cNvSpPr/>
          <p:nvPr/>
        </p:nvSpPr>
        <p:spPr>
          <a:xfrm>
            <a:off x="5718252" y="39277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29"/>
          <p:cNvSpPr/>
          <p:nvPr/>
        </p:nvSpPr>
        <p:spPr>
          <a:xfrm>
            <a:off x="5830836" y="39277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29"/>
          <p:cNvSpPr/>
          <p:nvPr/>
        </p:nvSpPr>
        <p:spPr>
          <a:xfrm>
            <a:off x="5495916" y="38156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29"/>
          <p:cNvSpPr/>
          <p:nvPr/>
        </p:nvSpPr>
        <p:spPr>
          <a:xfrm>
            <a:off x="5608500" y="38156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29"/>
          <p:cNvSpPr/>
          <p:nvPr/>
        </p:nvSpPr>
        <p:spPr>
          <a:xfrm>
            <a:off x="5719372" y="38153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29"/>
          <p:cNvSpPr/>
          <p:nvPr/>
        </p:nvSpPr>
        <p:spPr>
          <a:xfrm>
            <a:off x="5831957" y="38153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29"/>
          <p:cNvSpPr/>
          <p:nvPr/>
        </p:nvSpPr>
        <p:spPr>
          <a:xfrm>
            <a:off x="5495916" y="37040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29"/>
          <p:cNvSpPr/>
          <p:nvPr/>
        </p:nvSpPr>
        <p:spPr>
          <a:xfrm>
            <a:off x="5608500" y="37040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29"/>
          <p:cNvSpPr/>
          <p:nvPr/>
        </p:nvSpPr>
        <p:spPr>
          <a:xfrm>
            <a:off x="5719372" y="37036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29"/>
          <p:cNvSpPr/>
          <p:nvPr/>
        </p:nvSpPr>
        <p:spPr>
          <a:xfrm>
            <a:off x="5831957" y="37036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29"/>
          <p:cNvSpPr/>
          <p:nvPr/>
        </p:nvSpPr>
        <p:spPr>
          <a:xfrm>
            <a:off x="5495921" y="35954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29"/>
          <p:cNvSpPr/>
          <p:nvPr/>
        </p:nvSpPr>
        <p:spPr>
          <a:xfrm>
            <a:off x="5608506" y="35954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29"/>
          <p:cNvSpPr/>
          <p:nvPr/>
        </p:nvSpPr>
        <p:spPr>
          <a:xfrm>
            <a:off x="5719378" y="35951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29"/>
          <p:cNvSpPr/>
          <p:nvPr/>
        </p:nvSpPr>
        <p:spPr>
          <a:xfrm>
            <a:off x="5831962" y="35951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29"/>
          <p:cNvSpPr/>
          <p:nvPr/>
        </p:nvSpPr>
        <p:spPr>
          <a:xfrm>
            <a:off x="5493670" y="34837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29"/>
          <p:cNvSpPr/>
          <p:nvPr/>
        </p:nvSpPr>
        <p:spPr>
          <a:xfrm>
            <a:off x="5606254" y="34837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29"/>
          <p:cNvSpPr/>
          <p:nvPr/>
        </p:nvSpPr>
        <p:spPr>
          <a:xfrm>
            <a:off x="5717127" y="348343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29"/>
          <p:cNvSpPr/>
          <p:nvPr/>
        </p:nvSpPr>
        <p:spPr>
          <a:xfrm>
            <a:off x="5829711" y="348343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29"/>
          <p:cNvSpPr/>
          <p:nvPr/>
        </p:nvSpPr>
        <p:spPr>
          <a:xfrm>
            <a:off x="5945627" y="404009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29"/>
          <p:cNvSpPr/>
          <p:nvPr/>
        </p:nvSpPr>
        <p:spPr>
          <a:xfrm>
            <a:off x="6058212" y="4040095"/>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29"/>
          <p:cNvSpPr/>
          <p:nvPr/>
        </p:nvSpPr>
        <p:spPr>
          <a:xfrm>
            <a:off x="5943376" y="39283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29"/>
          <p:cNvSpPr/>
          <p:nvPr/>
        </p:nvSpPr>
        <p:spPr>
          <a:xfrm>
            <a:off x="6055960" y="3928379"/>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29"/>
          <p:cNvSpPr/>
          <p:nvPr/>
        </p:nvSpPr>
        <p:spPr>
          <a:xfrm>
            <a:off x="5944497" y="38160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29"/>
          <p:cNvSpPr/>
          <p:nvPr/>
        </p:nvSpPr>
        <p:spPr>
          <a:xfrm>
            <a:off x="6057081" y="3816015"/>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29"/>
          <p:cNvSpPr/>
          <p:nvPr/>
        </p:nvSpPr>
        <p:spPr>
          <a:xfrm>
            <a:off x="5944497" y="37043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29"/>
          <p:cNvSpPr/>
          <p:nvPr/>
        </p:nvSpPr>
        <p:spPr>
          <a:xfrm>
            <a:off x="6057081" y="3704343"/>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29"/>
          <p:cNvSpPr/>
          <p:nvPr/>
        </p:nvSpPr>
        <p:spPr>
          <a:xfrm>
            <a:off x="5944502" y="35958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29"/>
          <p:cNvSpPr/>
          <p:nvPr/>
        </p:nvSpPr>
        <p:spPr>
          <a:xfrm>
            <a:off x="6057087" y="3595808"/>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29"/>
          <p:cNvSpPr/>
          <p:nvPr/>
        </p:nvSpPr>
        <p:spPr>
          <a:xfrm>
            <a:off x="5942251" y="3484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29"/>
          <p:cNvSpPr/>
          <p:nvPr/>
        </p:nvSpPr>
        <p:spPr>
          <a:xfrm>
            <a:off x="6054835" y="3484092"/>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29"/>
          <p:cNvSpPr/>
          <p:nvPr/>
        </p:nvSpPr>
        <p:spPr>
          <a:xfrm>
            <a:off x="6171623" y="40371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29"/>
          <p:cNvSpPr/>
          <p:nvPr/>
        </p:nvSpPr>
        <p:spPr>
          <a:xfrm>
            <a:off x="6284207" y="40371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29"/>
          <p:cNvSpPr/>
          <p:nvPr/>
        </p:nvSpPr>
        <p:spPr>
          <a:xfrm>
            <a:off x="6169371" y="392541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29"/>
          <p:cNvSpPr/>
          <p:nvPr/>
        </p:nvSpPr>
        <p:spPr>
          <a:xfrm>
            <a:off x="6281956" y="392541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29"/>
          <p:cNvSpPr/>
          <p:nvPr/>
        </p:nvSpPr>
        <p:spPr>
          <a:xfrm>
            <a:off x="6170492" y="3813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29"/>
          <p:cNvSpPr/>
          <p:nvPr/>
        </p:nvSpPr>
        <p:spPr>
          <a:xfrm>
            <a:off x="6283076" y="3813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29"/>
          <p:cNvSpPr/>
          <p:nvPr/>
        </p:nvSpPr>
        <p:spPr>
          <a:xfrm>
            <a:off x="6170492" y="3701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29"/>
          <p:cNvSpPr/>
          <p:nvPr/>
        </p:nvSpPr>
        <p:spPr>
          <a:xfrm>
            <a:off x="6283076" y="3701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29"/>
          <p:cNvSpPr/>
          <p:nvPr/>
        </p:nvSpPr>
        <p:spPr>
          <a:xfrm>
            <a:off x="6170498" y="35928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29"/>
          <p:cNvSpPr/>
          <p:nvPr/>
        </p:nvSpPr>
        <p:spPr>
          <a:xfrm>
            <a:off x="6283082" y="35928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29"/>
          <p:cNvSpPr/>
          <p:nvPr/>
        </p:nvSpPr>
        <p:spPr>
          <a:xfrm>
            <a:off x="6168246" y="34811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29"/>
          <p:cNvSpPr/>
          <p:nvPr/>
        </p:nvSpPr>
        <p:spPr>
          <a:xfrm>
            <a:off x="6280831" y="34811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5" name="Google Shape;2745;p29"/>
          <p:cNvGrpSpPr/>
          <p:nvPr/>
        </p:nvGrpSpPr>
        <p:grpSpPr>
          <a:xfrm>
            <a:off x="3313284" y="4937927"/>
            <a:ext cx="711166" cy="150654"/>
            <a:chOff x="3308084" y="3436625"/>
            <a:chExt cx="711166" cy="150654"/>
          </a:xfrm>
        </p:grpSpPr>
        <p:sp>
          <p:nvSpPr>
            <p:cNvPr id="2746" name="Google Shape;2746;p29"/>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29"/>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29"/>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29"/>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29"/>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29"/>
            <p:cNvSpPr/>
            <p:nvPr/>
          </p:nvSpPr>
          <p:spPr>
            <a:xfrm>
              <a:off x="3869249" y="3437279"/>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2" name="Google Shape;2752;p29"/>
          <p:cNvGrpSpPr/>
          <p:nvPr/>
        </p:nvGrpSpPr>
        <p:grpSpPr>
          <a:xfrm>
            <a:off x="3600575" y="2963125"/>
            <a:ext cx="1553700" cy="492600"/>
            <a:chOff x="3494275" y="3811275"/>
            <a:chExt cx="1553700" cy="492600"/>
          </a:xfrm>
        </p:grpSpPr>
        <p:sp>
          <p:nvSpPr>
            <p:cNvPr id="2753" name="Google Shape;2753;p29"/>
            <p:cNvSpPr txBox="1"/>
            <p:nvPr/>
          </p:nvSpPr>
          <p:spPr>
            <a:xfrm>
              <a:off x="3494275" y="3811275"/>
              <a:ext cx="155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980000"/>
                  </a:solidFill>
                  <a:latin typeface="Lato"/>
                  <a:ea typeface="Lato"/>
                  <a:cs typeface="Lato"/>
                  <a:sym typeface="Lato"/>
                </a:rPr>
                <a:t>q1</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Linear Combination </a:t>
              </a:r>
              <a:endParaRPr sz="1000">
                <a:latin typeface="Lato"/>
                <a:ea typeface="Lato"/>
                <a:cs typeface="Lato"/>
                <a:sym typeface="Lato"/>
              </a:endParaRPr>
            </a:p>
          </p:txBody>
        </p:sp>
        <p:cxnSp>
          <p:nvCxnSpPr>
            <p:cNvPr id="2754" name="Google Shape;2754;p29"/>
            <p:cNvCxnSpPr/>
            <p:nvPr/>
          </p:nvCxnSpPr>
          <p:spPr>
            <a:xfrm>
              <a:off x="3565100" y="3857175"/>
              <a:ext cx="0" cy="400800"/>
            </a:xfrm>
            <a:prstGeom prst="straightConnector1">
              <a:avLst/>
            </a:prstGeom>
            <a:noFill/>
            <a:ln cap="flat" cmpd="sng" w="9525">
              <a:solidFill>
                <a:schemeClr val="dk2"/>
              </a:solidFill>
              <a:prstDash val="solid"/>
              <a:round/>
              <a:headEnd len="med" w="med" type="none"/>
              <a:tailEnd len="med" w="med" type="triangle"/>
            </a:ln>
          </p:spPr>
        </p:cxnSp>
      </p:grpSp>
      <p:grpSp>
        <p:nvGrpSpPr>
          <p:cNvPr id="2755" name="Google Shape;2755;p29"/>
          <p:cNvGrpSpPr/>
          <p:nvPr/>
        </p:nvGrpSpPr>
        <p:grpSpPr>
          <a:xfrm>
            <a:off x="3600575" y="4296883"/>
            <a:ext cx="1553700" cy="492600"/>
            <a:chOff x="3494275" y="3811275"/>
            <a:chExt cx="1553700" cy="492600"/>
          </a:xfrm>
        </p:grpSpPr>
        <p:sp>
          <p:nvSpPr>
            <p:cNvPr id="2756" name="Google Shape;2756;p29"/>
            <p:cNvSpPr txBox="1"/>
            <p:nvPr/>
          </p:nvSpPr>
          <p:spPr>
            <a:xfrm>
              <a:off x="3494275" y="3811275"/>
              <a:ext cx="155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980000"/>
                  </a:solidFill>
                  <a:latin typeface="Lato"/>
                  <a:ea typeface="Lato"/>
                  <a:cs typeface="Lato"/>
                  <a:sym typeface="Lato"/>
                </a:rPr>
                <a:t>q2</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Linear Combination </a:t>
              </a:r>
              <a:endParaRPr sz="1000">
                <a:latin typeface="Lato"/>
                <a:ea typeface="Lato"/>
                <a:cs typeface="Lato"/>
                <a:sym typeface="Lato"/>
              </a:endParaRPr>
            </a:p>
          </p:txBody>
        </p:sp>
        <p:cxnSp>
          <p:nvCxnSpPr>
            <p:cNvPr id="2757" name="Google Shape;2757;p29"/>
            <p:cNvCxnSpPr/>
            <p:nvPr/>
          </p:nvCxnSpPr>
          <p:spPr>
            <a:xfrm>
              <a:off x="3565100" y="3857175"/>
              <a:ext cx="0" cy="400800"/>
            </a:xfrm>
            <a:prstGeom prst="straightConnector1">
              <a:avLst/>
            </a:prstGeom>
            <a:noFill/>
            <a:ln cap="flat" cmpd="sng" w="9525">
              <a:solidFill>
                <a:schemeClr val="dk2"/>
              </a:solidFill>
              <a:prstDash val="solid"/>
              <a:round/>
              <a:headEnd len="med" w="med" type="none"/>
              <a:tailEnd len="med" w="med" type="triangle"/>
            </a:ln>
          </p:spPr>
        </p:cxnSp>
      </p:grpSp>
      <p:grpSp>
        <p:nvGrpSpPr>
          <p:cNvPr id="2758" name="Google Shape;2758;p29"/>
          <p:cNvGrpSpPr/>
          <p:nvPr/>
        </p:nvGrpSpPr>
        <p:grpSpPr>
          <a:xfrm>
            <a:off x="4351623" y="3601543"/>
            <a:ext cx="1038600" cy="339350"/>
            <a:chOff x="4336839" y="2279793"/>
            <a:chExt cx="1038600" cy="339350"/>
          </a:xfrm>
        </p:grpSpPr>
        <p:sp>
          <p:nvSpPr>
            <p:cNvPr id="2759" name="Google Shape;2759;p29"/>
            <p:cNvSpPr txBox="1"/>
            <p:nvPr/>
          </p:nvSpPr>
          <p:spPr>
            <a:xfrm>
              <a:off x="4336839" y="2279793"/>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2760" name="Google Shape;2760;p29"/>
            <p:cNvCxnSpPr/>
            <p:nvPr/>
          </p:nvCxnSpPr>
          <p:spPr>
            <a:xfrm>
              <a:off x="4631289" y="2619143"/>
              <a:ext cx="449700" cy="0"/>
            </a:xfrm>
            <a:prstGeom prst="straightConnector1">
              <a:avLst/>
            </a:prstGeom>
            <a:noFill/>
            <a:ln cap="flat" cmpd="sng" w="9525">
              <a:solidFill>
                <a:schemeClr val="dk2"/>
              </a:solidFill>
              <a:prstDash val="solid"/>
              <a:round/>
              <a:headEnd len="med" w="med" type="none"/>
              <a:tailEnd len="med" w="med" type="triangle"/>
            </a:ln>
          </p:spPr>
        </p:cxnSp>
      </p:grpSp>
      <p:sp>
        <p:nvSpPr>
          <p:cNvPr id="2761" name="Google Shape;2761;p29"/>
          <p:cNvSpPr txBox="1"/>
          <p:nvPr/>
        </p:nvSpPr>
        <p:spPr>
          <a:xfrm>
            <a:off x="6946950" y="3055550"/>
            <a:ext cx="1818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Sample </a:t>
            </a:r>
            <a:r>
              <a:rPr i="1" lang="en" sz="1000">
                <a:solidFill>
                  <a:srgbClr val="980000"/>
                </a:solidFill>
                <a:latin typeface="Lato"/>
                <a:ea typeface="Lato"/>
                <a:cs typeface="Lato"/>
                <a:sym typeface="Lato"/>
              </a:rPr>
              <a:t>l</a:t>
            </a:r>
            <a:r>
              <a:rPr lang="en" sz="1000">
                <a:latin typeface="Lato"/>
                <a:ea typeface="Lato"/>
                <a:cs typeface="Lato"/>
                <a:sym typeface="Lato"/>
              </a:rPr>
              <a:t> random tuples</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 (i1, i2, i3) from [N]</a:t>
            </a:r>
            <a:r>
              <a:rPr baseline="30000" lang="en" sz="1000">
                <a:latin typeface="Lato"/>
                <a:ea typeface="Lato"/>
                <a:cs typeface="Lato"/>
                <a:sym typeface="Lato"/>
              </a:rPr>
              <a:t>3</a:t>
            </a:r>
            <a:endParaRPr baseline="30000" sz="1000">
              <a:latin typeface="Lato"/>
              <a:ea typeface="Lato"/>
              <a:cs typeface="Lato"/>
              <a:sym typeface="Lato"/>
            </a:endParaRPr>
          </a:p>
          <a:p>
            <a:pPr indent="0" lvl="0" marL="0" rtl="0" algn="ctr">
              <a:spcBef>
                <a:spcPts val="0"/>
              </a:spcBef>
              <a:spcAft>
                <a:spcPts val="0"/>
              </a:spcAft>
              <a:buNone/>
            </a:pPr>
            <a:r>
              <a:rPr i="1" lang="en" sz="1000">
                <a:solidFill>
                  <a:srgbClr val="980000"/>
                </a:solidFill>
                <a:latin typeface="Lato"/>
                <a:ea typeface="Lato"/>
                <a:cs typeface="Lato"/>
                <a:sym typeface="Lato"/>
              </a:rPr>
              <a:t>l</a:t>
            </a:r>
            <a:r>
              <a:rPr lang="en" sz="1000">
                <a:latin typeface="Lato"/>
                <a:ea typeface="Lato"/>
                <a:cs typeface="Lato"/>
                <a:sym typeface="Lato"/>
              </a:rPr>
              <a:t>  should be larger to achieve soundness error</a:t>
            </a:r>
            <a:endParaRPr sz="1000">
              <a:latin typeface="Lato"/>
              <a:ea typeface="Lato"/>
              <a:cs typeface="Lato"/>
              <a:sym typeface="Lato"/>
            </a:endParaRPr>
          </a:p>
        </p:txBody>
      </p:sp>
      <p:sp>
        <p:nvSpPr>
          <p:cNvPr id="2762" name="Google Shape;2762;p29"/>
          <p:cNvSpPr txBox="1"/>
          <p:nvPr/>
        </p:nvSpPr>
        <p:spPr>
          <a:xfrm>
            <a:off x="2892550" y="239382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endParaRPr baseline="-25000" sz="1000">
              <a:latin typeface="Lato"/>
              <a:ea typeface="Lato"/>
              <a:cs typeface="Lato"/>
              <a:sym typeface="Lato"/>
            </a:endParaRPr>
          </a:p>
        </p:txBody>
      </p:sp>
      <p:sp>
        <p:nvSpPr>
          <p:cNvPr id="2763" name="Google Shape;2763;p29"/>
          <p:cNvSpPr txBox="1"/>
          <p:nvPr/>
        </p:nvSpPr>
        <p:spPr>
          <a:xfrm>
            <a:off x="2899938" y="366587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1</a:t>
            </a:r>
            <a:endParaRPr baseline="-25000" sz="1000">
              <a:latin typeface="Lato"/>
              <a:ea typeface="Lato"/>
              <a:cs typeface="Lato"/>
              <a:sym typeface="Lato"/>
            </a:endParaRPr>
          </a:p>
        </p:txBody>
      </p:sp>
      <p:sp>
        <p:nvSpPr>
          <p:cNvPr id="2764" name="Google Shape;2764;p29"/>
          <p:cNvSpPr txBox="1"/>
          <p:nvPr/>
        </p:nvSpPr>
        <p:spPr>
          <a:xfrm>
            <a:off x="2899950" y="4738050"/>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2</a:t>
            </a:r>
            <a:endParaRPr baseline="-25000" sz="1000">
              <a:latin typeface="Lato"/>
              <a:ea typeface="Lato"/>
              <a:cs typeface="Lato"/>
              <a:sym typeface="Lato"/>
            </a:endParaRPr>
          </a:p>
        </p:txBody>
      </p:sp>
      <p:sp>
        <p:nvSpPr>
          <p:cNvPr id="2765" name="Google Shape;2765;p29"/>
          <p:cNvSpPr txBox="1"/>
          <p:nvPr/>
        </p:nvSpPr>
        <p:spPr>
          <a:xfrm>
            <a:off x="6734109" y="2279800"/>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r>
              <a:rPr b="1" baseline="30000" lang="en" sz="1300">
                <a:latin typeface="Lato"/>
                <a:ea typeface="Lato"/>
                <a:cs typeface="Lato"/>
                <a:sym typeface="Lato"/>
              </a:rPr>
              <a:t>’</a:t>
            </a:r>
            <a:endParaRPr b="1" baseline="30000" sz="1300">
              <a:latin typeface="Lato"/>
              <a:ea typeface="Lato"/>
              <a:cs typeface="Lato"/>
              <a:sym typeface="Lato"/>
            </a:endParaRPr>
          </a:p>
        </p:txBody>
      </p:sp>
      <p:sp>
        <p:nvSpPr>
          <p:cNvPr id="2766" name="Google Shape;2766;p29"/>
          <p:cNvSpPr txBox="1"/>
          <p:nvPr/>
        </p:nvSpPr>
        <p:spPr>
          <a:xfrm>
            <a:off x="6763843" y="3642775"/>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1</a:t>
            </a:r>
            <a:r>
              <a:rPr b="1" baseline="30000" lang="en" sz="1300">
                <a:latin typeface="Lato"/>
                <a:ea typeface="Lato"/>
                <a:cs typeface="Lato"/>
                <a:sym typeface="Lato"/>
              </a:rPr>
              <a:t>’</a:t>
            </a:r>
            <a:endParaRPr b="1" baseline="30000" sz="1300">
              <a:latin typeface="Lato"/>
              <a:ea typeface="Lato"/>
              <a:cs typeface="Lato"/>
              <a:sym typeface="Lato"/>
            </a:endParaRPr>
          </a:p>
        </p:txBody>
      </p:sp>
      <p:sp>
        <p:nvSpPr>
          <p:cNvPr id="2767" name="Google Shape;2767;p29"/>
          <p:cNvSpPr txBox="1"/>
          <p:nvPr>
            <p:ph type="title"/>
          </p:nvPr>
        </p:nvSpPr>
        <p:spPr>
          <a:xfrm>
            <a:off x="729450" y="1318650"/>
            <a:ext cx="8502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t-dimensional (t=3) Polynomial Commitment</a:t>
            </a:r>
            <a:endParaRPr/>
          </a:p>
        </p:txBody>
      </p:sp>
      <p:sp>
        <p:nvSpPr>
          <p:cNvPr id="2768" name="Google Shape;2768;p29"/>
          <p:cNvSpPr/>
          <p:nvPr/>
        </p:nvSpPr>
        <p:spPr>
          <a:xfrm>
            <a:off x="5497046" y="48779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29"/>
          <p:cNvSpPr/>
          <p:nvPr/>
        </p:nvSpPr>
        <p:spPr>
          <a:xfrm>
            <a:off x="5609631" y="48779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29"/>
          <p:cNvSpPr/>
          <p:nvPr/>
        </p:nvSpPr>
        <p:spPr>
          <a:xfrm>
            <a:off x="5720503" y="48776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29"/>
          <p:cNvSpPr/>
          <p:nvPr/>
        </p:nvSpPr>
        <p:spPr>
          <a:xfrm>
            <a:off x="5833087" y="48776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29"/>
          <p:cNvSpPr/>
          <p:nvPr/>
        </p:nvSpPr>
        <p:spPr>
          <a:xfrm>
            <a:off x="5945627" y="487829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29"/>
          <p:cNvSpPr/>
          <p:nvPr/>
        </p:nvSpPr>
        <p:spPr>
          <a:xfrm>
            <a:off x="6058212" y="4878295"/>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29"/>
          <p:cNvSpPr/>
          <p:nvPr/>
        </p:nvSpPr>
        <p:spPr>
          <a:xfrm>
            <a:off x="6171623" y="48753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29"/>
          <p:cNvSpPr/>
          <p:nvPr/>
        </p:nvSpPr>
        <p:spPr>
          <a:xfrm>
            <a:off x="6284207" y="48753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29"/>
          <p:cNvSpPr txBox="1"/>
          <p:nvPr/>
        </p:nvSpPr>
        <p:spPr>
          <a:xfrm>
            <a:off x="6763843" y="4633375"/>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2</a:t>
            </a:r>
            <a:r>
              <a:rPr b="1" baseline="30000" lang="en" sz="1300">
                <a:latin typeface="Lato"/>
                <a:ea typeface="Lato"/>
                <a:cs typeface="Lato"/>
                <a:sym typeface="Lato"/>
              </a:rPr>
              <a:t>’</a:t>
            </a:r>
            <a:endParaRPr b="1" baseline="30000" sz="1300">
              <a:latin typeface="Lato"/>
              <a:ea typeface="Lato"/>
              <a:cs typeface="Lato"/>
              <a:sym typeface="Lato"/>
            </a:endParaRPr>
          </a:p>
        </p:txBody>
      </p:sp>
      <p:grpSp>
        <p:nvGrpSpPr>
          <p:cNvPr id="2777" name="Google Shape;2777;p29"/>
          <p:cNvGrpSpPr/>
          <p:nvPr/>
        </p:nvGrpSpPr>
        <p:grpSpPr>
          <a:xfrm>
            <a:off x="4351623" y="4668343"/>
            <a:ext cx="1038600" cy="339350"/>
            <a:chOff x="4336839" y="2279793"/>
            <a:chExt cx="1038600" cy="339350"/>
          </a:xfrm>
        </p:grpSpPr>
        <p:sp>
          <p:nvSpPr>
            <p:cNvPr id="2778" name="Google Shape;2778;p29"/>
            <p:cNvSpPr txBox="1"/>
            <p:nvPr/>
          </p:nvSpPr>
          <p:spPr>
            <a:xfrm>
              <a:off x="4336839" y="2279793"/>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2779" name="Google Shape;2779;p29"/>
            <p:cNvCxnSpPr/>
            <p:nvPr/>
          </p:nvCxnSpPr>
          <p:spPr>
            <a:xfrm>
              <a:off x="4631289" y="2619143"/>
              <a:ext cx="449700" cy="0"/>
            </a:xfrm>
            <a:prstGeom prst="straightConnector1">
              <a:avLst/>
            </a:prstGeom>
            <a:noFill/>
            <a:ln cap="flat" cmpd="sng" w="9525">
              <a:solidFill>
                <a:schemeClr val="dk2"/>
              </a:solidFill>
              <a:prstDash val="solid"/>
              <a:round/>
              <a:headEnd len="med" w="med" type="none"/>
              <a:tailEnd len="med" w="med" type="triangle"/>
            </a:ln>
          </p:spPr>
        </p:cxnSp>
      </p:grpSp>
      <p:cxnSp>
        <p:nvCxnSpPr>
          <p:cNvPr id="2780" name="Google Shape;2780;p29"/>
          <p:cNvCxnSpPr/>
          <p:nvPr/>
        </p:nvCxnSpPr>
        <p:spPr>
          <a:xfrm>
            <a:off x="5931188" y="3110650"/>
            <a:ext cx="0" cy="306000"/>
          </a:xfrm>
          <a:prstGeom prst="straightConnector1">
            <a:avLst/>
          </a:prstGeom>
          <a:noFill/>
          <a:ln cap="flat" cmpd="sng" w="9525">
            <a:solidFill>
              <a:srgbClr val="980000"/>
            </a:solidFill>
            <a:prstDash val="solid"/>
            <a:round/>
            <a:headEnd len="med" w="med" type="triangle"/>
            <a:tailEnd len="med" w="med" type="triangle"/>
          </a:ln>
        </p:spPr>
      </p:cxnSp>
      <p:cxnSp>
        <p:nvCxnSpPr>
          <p:cNvPr id="2781" name="Google Shape;2781;p29"/>
          <p:cNvCxnSpPr/>
          <p:nvPr/>
        </p:nvCxnSpPr>
        <p:spPr>
          <a:xfrm>
            <a:off x="5931188" y="4329850"/>
            <a:ext cx="0" cy="306000"/>
          </a:xfrm>
          <a:prstGeom prst="straightConnector1">
            <a:avLst/>
          </a:prstGeom>
          <a:noFill/>
          <a:ln cap="flat" cmpd="sng" w="9525">
            <a:solidFill>
              <a:srgbClr val="980000"/>
            </a:solidFill>
            <a:prstDash val="solid"/>
            <a:round/>
            <a:headEnd len="med" w="med" type="triangle"/>
            <a:tailEnd len="med" w="med" type="triangle"/>
          </a:ln>
        </p:spPr>
      </p:cxnSp>
      <p:sp>
        <p:nvSpPr>
          <p:cNvPr id="2782" name="Google Shape;2782;p29"/>
          <p:cNvSpPr txBox="1"/>
          <p:nvPr/>
        </p:nvSpPr>
        <p:spPr>
          <a:xfrm>
            <a:off x="5821526" y="3094962"/>
            <a:ext cx="891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980000"/>
                </a:solidFill>
                <a:latin typeface="Lato"/>
                <a:ea typeface="Lato"/>
                <a:cs typeface="Lato"/>
                <a:sym typeface="Lato"/>
              </a:rPr>
              <a:t>Checks</a:t>
            </a:r>
            <a:endParaRPr baseline="30000" sz="1000">
              <a:solidFill>
                <a:srgbClr val="980000"/>
              </a:solidFill>
              <a:latin typeface="Lato"/>
              <a:ea typeface="Lato"/>
              <a:cs typeface="Lato"/>
              <a:sym typeface="Lato"/>
            </a:endParaRPr>
          </a:p>
        </p:txBody>
      </p:sp>
      <p:sp>
        <p:nvSpPr>
          <p:cNvPr id="2783" name="Google Shape;2783;p29"/>
          <p:cNvSpPr txBox="1"/>
          <p:nvPr/>
        </p:nvSpPr>
        <p:spPr>
          <a:xfrm>
            <a:off x="5821526" y="4314162"/>
            <a:ext cx="891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980000"/>
                </a:solidFill>
                <a:latin typeface="Lato"/>
                <a:ea typeface="Lato"/>
                <a:cs typeface="Lato"/>
                <a:sym typeface="Lato"/>
              </a:rPr>
              <a:t>Checks</a:t>
            </a:r>
            <a:endParaRPr baseline="30000" sz="1000">
              <a:solidFill>
                <a:srgbClr val="980000"/>
              </a:solidFill>
              <a:latin typeface="Lato"/>
              <a:ea typeface="Lato"/>
              <a:cs typeface="Lato"/>
              <a:sym typeface="Lato"/>
            </a:endParaRPr>
          </a:p>
        </p:txBody>
      </p:sp>
      <p:sp>
        <p:nvSpPr>
          <p:cNvPr id="2784" name="Google Shape;2784;p29"/>
          <p:cNvSpPr txBox="1"/>
          <p:nvPr>
            <p:ph idx="1" type="body"/>
          </p:nvPr>
        </p:nvSpPr>
        <p:spPr>
          <a:xfrm>
            <a:off x="729450" y="2078875"/>
            <a:ext cx="1812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Evaluation Phase:</a:t>
            </a:r>
            <a:endParaRPr sz="1400"/>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8" name="Shape 2788"/>
        <p:cNvGrpSpPr/>
        <p:nvPr/>
      </p:nvGrpSpPr>
      <p:grpSpPr>
        <a:xfrm>
          <a:off x="0" y="0"/>
          <a:ext cx="0" cy="0"/>
          <a:chOff x="0" y="0"/>
          <a:chExt cx="0" cy="0"/>
        </a:xfrm>
      </p:grpSpPr>
      <p:sp>
        <p:nvSpPr>
          <p:cNvPr id="2789" name="Google Shape;2789;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
            </a:r>
            <a:r>
              <a:rPr lang="en"/>
              <a:t>enchmark</a:t>
            </a:r>
            <a:endParaRPr/>
          </a:p>
        </p:txBody>
      </p:sp>
      <p:sp>
        <p:nvSpPr>
          <p:cNvPr id="2790" name="Google Shape;2790;p3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791" name="Google Shape;2791;p30"/>
          <p:cNvPicPr preferRelativeResize="0"/>
          <p:nvPr/>
        </p:nvPicPr>
        <p:blipFill>
          <a:blip r:embed="rId3">
            <a:alphaModFix/>
          </a:blip>
          <a:stretch>
            <a:fillRect/>
          </a:stretch>
        </p:blipFill>
        <p:spPr>
          <a:xfrm>
            <a:off x="2000450" y="1853850"/>
            <a:ext cx="5006504" cy="298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5" name="Shape 2795"/>
        <p:cNvGrpSpPr/>
        <p:nvPr/>
      </p:nvGrpSpPr>
      <p:grpSpPr>
        <a:xfrm>
          <a:off x="0" y="0"/>
          <a:ext cx="0" cy="0"/>
          <a:chOff x="0" y="0"/>
          <a:chExt cx="0" cy="0"/>
        </a:xfrm>
      </p:grpSpPr>
      <p:sp>
        <p:nvSpPr>
          <p:cNvPr id="2796" name="Google Shape;2796;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797" name="Google Shape;2797;p3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98" name="Google Shape;2798;p31"/>
          <p:cNvSpPr txBox="1"/>
          <p:nvPr>
            <p:ph idx="1" type="body"/>
          </p:nvPr>
        </p:nvSpPr>
        <p:spPr>
          <a:xfrm>
            <a:off x="729450" y="2078875"/>
            <a:ext cx="5730600" cy="2802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High dimension polynomial commitment scheme is not worth using unless we can improve the relative distance of these linear code used in the constructions.  However, improving relative distance seems to be a difficult task.</a:t>
            </a:r>
            <a:endParaRPr sz="1400"/>
          </a:p>
          <a:p>
            <a:pPr indent="0" lvl="0" marL="457200" rtl="0" algn="l">
              <a:spcBef>
                <a:spcPts val="1200"/>
              </a:spcBef>
              <a:spcAft>
                <a:spcPts val="0"/>
              </a:spcAft>
              <a:buNone/>
            </a:pPr>
            <a:r>
              <a:t/>
            </a:r>
            <a:endParaRPr sz="1400"/>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Background</a:t>
            </a:r>
            <a:endParaRPr sz="1700"/>
          </a:p>
          <a:p>
            <a:pPr indent="-336550" lvl="1" marL="914400" rtl="0" algn="l">
              <a:spcBef>
                <a:spcPts val="0"/>
              </a:spcBef>
              <a:spcAft>
                <a:spcPts val="0"/>
              </a:spcAft>
              <a:buSzPts val="1700"/>
              <a:buChar char="○"/>
            </a:pPr>
            <a:r>
              <a:rPr lang="en" sz="1700"/>
              <a:t>Proof System Models:  Interactive oracle proofs (IOPs)</a:t>
            </a:r>
            <a:endParaRPr sz="1700"/>
          </a:p>
          <a:p>
            <a:pPr indent="-336550" lvl="1" marL="914400" rtl="0" algn="l">
              <a:spcBef>
                <a:spcPts val="0"/>
              </a:spcBef>
              <a:spcAft>
                <a:spcPts val="0"/>
              </a:spcAft>
              <a:buSzPts val="1700"/>
              <a:buChar char="○"/>
            </a:pPr>
            <a:r>
              <a:rPr lang="en" sz="1700"/>
              <a:t>Polynomial Commitment Scheme</a:t>
            </a:r>
            <a:endParaRPr sz="1700"/>
          </a:p>
          <a:p>
            <a:pPr indent="-336550" lvl="1" marL="914400" rtl="0" algn="l">
              <a:spcBef>
                <a:spcPts val="0"/>
              </a:spcBef>
              <a:spcAft>
                <a:spcPts val="0"/>
              </a:spcAft>
              <a:buSzPts val="1700"/>
              <a:buChar char="○"/>
            </a:pPr>
            <a:r>
              <a:rPr lang="en" sz="1700"/>
              <a:t>Linear Code</a:t>
            </a:r>
            <a:endParaRPr sz="1700"/>
          </a:p>
          <a:p>
            <a:pPr indent="-336550" lvl="0" marL="457200" rtl="0" algn="l">
              <a:spcBef>
                <a:spcPts val="0"/>
              </a:spcBef>
              <a:spcAft>
                <a:spcPts val="0"/>
              </a:spcAft>
              <a:buSzPts val="1700"/>
              <a:buChar char="●"/>
            </a:pPr>
            <a:r>
              <a:rPr lang="en" sz="1700"/>
              <a:t>t-dimensional Polynomial Commitment</a:t>
            </a:r>
            <a:endParaRPr sz="1700"/>
          </a:p>
          <a:p>
            <a:pPr indent="-336550" lvl="0" marL="457200" rtl="0" algn="l">
              <a:spcBef>
                <a:spcPts val="0"/>
              </a:spcBef>
              <a:spcAft>
                <a:spcPts val="0"/>
              </a:spcAft>
              <a:buSzPts val="1700"/>
              <a:buChar char="●"/>
            </a:pPr>
            <a:r>
              <a:rPr lang="en" sz="1700"/>
              <a:t>Zero-knowledge </a:t>
            </a:r>
            <a:r>
              <a:rPr lang="en" sz="1700"/>
              <a:t>t-dimensional</a:t>
            </a:r>
            <a:r>
              <a:rPr lang="en" sz="1700"/>
              <a:t> Polynomial Commitment</a:t>
            </a:r>
            <a:endParaRPr sz="1700"/>
          </a:p>
        </p:txBody>
      </p:sp>
      <p:sp>
        <p:nvSpPr>
          <p:cNvPr id="95" name="Google Shape;95;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2" name="Shape 2802"/>
        <p:cNvGrpSpPr/>
        <p:nvPr/>
      </p:nvGrpSpPr>
      <p:grpSpPr>
        <a:xfrm>
          <a:off x="0" y="0"/>
          <a:ext cx="0" cy="0"/>
          <a:chOff x="0" y="0"/>
          <a:chExt cx="0" cy="0"/>
        </a:xfrm>
      </p:grpSpPr>
      <p:sp>
        <p:nvSpPr>
          <p:cNvPr id="2803" name="Google Shape;2803;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Zero-Knowledge Polynomial Commitment</a:t>
            </a:r>
            <a:endParaRPr/>
          </a:p>
        </p:txBody>
      </p:sp>
      <p:sp>
        <p:nvSpPr>
          <p:cNvPr id="2804" name="Google Shape;2804;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980000"/>
              </a:buClr>
              <a:buSzPts val="1700"/>
              <a:buChar char="●"/>
            </a:pPr>
            <a:r>
              <a:rPr b="1" lang="en" sz="1700">
                <a:solidFill>
                  <a:srgbClr val="980000"/>
                </a:solidFill>
              </a:rPr>
              <a:t>Zero-Knowledge Linear Code</a:t>
            </a:r>
            <a:endParaRPr b="1" i="1" sz="1700">
              <a:solidFill>
                <a:srgbClr val="980000"/>
              </a:solidFill>
            </a:endParaRPr>
          </a:p>
          <a:p>
            <a:pPr indent="-336550" lvl="0" marL="457200" rtl="0" algn="l">
              <a:spcBef>
                <a:spcPts val="0"/>
              </a:spcBef>
              <a:spcAft>
                <a:spcPts val="0"/>
              </a:spcAft>
              <a:buSzPts val="1700"/>
              <a:buChar char="●"/>
            </a:pPr>
            <a:r>
              <a:rPr lang="en" sz="1700"/>
              <a:t>Simple Modified Construction</a:t>
            </a:r>
            <a:endParaRPr sz="1700"/>
          </a:p>
          <a:p>
            <a:pPr indent="0" lvl="0" marL="0" rtl="0" algn="l">
              <a:spcBef>
                <a:spcPts val="1200"/>
              </a:spcBef>
              <a:spcAft>
                <a:spcPts val="1200"/>
              </a:spcAft>
              <a:buNone/>
            </a:pPr>
            <a:r>
              <a:t/>
            </a:r>
            <a:endParaRPr sz="1500"/>
          </a:p>
        </p:txBody>
      </p:sp>
      <p:sp>
        <p:nvSpPr>
          <p:cNvPr id="2805" name="Google Shape;2805;p3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9" name="Shape 2809"/>
        <p:cNvGrpSpPr/>
        <p:nvPr/>
      </p:nvGrpSpPr>
      <p:grpSpPr>
        <a:xfrm>
          <a:off x="0" y="0"/>
          <a:ext cx="0" cy="0"/>
          <a:chOff x="0" y="0"/>
          <a:chExt cx="0" cy="0"/>
        </a:xfrm>
      </p:grpSpPr>
      <p:sp>
        <p:nvSpPr>
          <p:cNvPr id="2810" name="Google Shape;2810;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Zero-Knowledge Linear Code</a:t>
            </a:r>
            <a:endParaRPr/>
          </a:p>
        </p:txBody>
      </p:sp>
      <p:sp>
        <p:nvSpPr>
          <p:cNvPr id="2811" name="Google Shape;2811;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Zero-knowledge: </a:t>
            </a:r>
            <a:endParaRPr sz="1700"/>
          </a:p>
          <a:p>
            <a:pPr indent="0" lvl="0" marL="457200" rtl="0" algn="l">
              <a:spcBef>
                <a:spcPts val="1200"/>
              </a:spcBef>
              <a:spcAft>
                <a:spcPts val="0"/>
              </a:spcAft>
              <a:buNone/>
            </a:pPr>
            <a:r>
              <a:rPr lang="en" sz="1700"/>
              <a:t>It looks random, if only access a few positions in the codeword</a:t>
            </a:r>
            <a:endParaRPr sz="1700"/>
          </a:p>
          <a:p>
            <a:pPr indent="0" lvl="0" marL="0" rtl="0" algn="l">
              <a:spcBef>
                <a:spcPts val="1200"/>
              </a:spcBef>
              <a:spcAft>
                <a:spcPts val="1200"/>
              </a:spcAft>
              <a:buNone/>
            </a:pPr>
            <a:r>
              <a:t/>
            </a:r>
            <a:endParaRPr sz="1500"/>
          </a:p>
        </p:txBody>
      </p:sp>
      <p:sp>
        <p:nvSpPr>
          <p:cNvPr id="2812" name="Google Shape;2812;p3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6" name="Shape 2816"/>
        <p:cNvGrpSpPr/>
        <p:nvPr/>
      </p:nvGrpSpPr>
      <p:grpSpPr>
        <a:xfrm>
          <a:off x="0" y="0"/>
          <a:ext cx="0" cy="0"/>
          <a:chOff x="0" y="0"/>
          <a:chExt cx="0" cy="0"/>
        </a:xfrm>
      </p:grpSpPr>
      <p:sp>
        <p:nvSpPr>
          <p:cNvPr id="2817" name="Google Shape;2817;p34"/>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Transformation [DI14][BCL22]</a:t>
            </a:r>
            <a:endParaRPr/>
          </a:p>
          <a:p>
            <a:pPr indent="0" lvl="0" marL="0" rtl="0" algn="l">
              <a:spcBef>
                <a:spcPts val="0"/>
              </a:spcBef>
              <a:spcAft>
                <a:spcPts val="0"/>
              </a:spcAft>
              <a:buNone/>
            </a:pPr>
            <a:r>
              <a:rPr lang="en"/>
              <a:t>From Linear Code to Zero-knowledge Linear Code </a:t>
            </a:r>
            <a:endParaRPr/>
          </a:p>
        </p:txBody>
      </p:sp>
      <p:sp>
        <p:nvSpPr>
          <p:cNvPr id="2818" name="Google Shape;2818;p3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19" name="Google Shape;2819;p34"/>
          <p:cNvSpPr txBox="1"/>
          <p:nvPr/>
        </p:nvSpPr>
        <p:spPr>
          <a:xfrm>
            <a:off x="1599375" y="2770100"/>
            <a:ext cx="9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Encoding</a:t>
            </a:r>
            <a:endParaRPr>
              <a:latin typeface="Lato"/>
              <a:ea typeface="Lato"/>
              <a:cs typeface="Lato"/>
              <a:sym typeface="Lato"/>
            </a:endParaRPr>
          </a:p>
        </p:txBody>
      </p:sp>
      <p:sp>
        <p:nvSpPr>
          <p:cNvPr id="2820" name="Google Shape;2820;p34"/>
          <p:cNvSpPr txBox="1"/>
          <p:nvPr/>
        </p:nvSpPr>
        <p:spPr>
          <a:xfrm>
            <a:off x="3110225" y="2770100"/>
            <a:ext cx="15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Redistribution</a:t>
            </a:r>
            <a:endParaRPr>
              <a:latin typeface="Lato"/>
              <a:ea typeface="Lato"/>
              <a:cs typeface="Lato"/>
              <a:sym typeface="Lato"/>
            </a:endParaRPr>
          </a:p>
        </p:txBody>
      </p:sp>
      <p:sp>
        <p:nvSpPr>
          <p:cNvPr id="2821" name="Google Shape;2821;p34"/>
          <p:cNvSpPr txBox="1"/>
          <p:nvPr/>
        </p:nvSpPr>
        <p:spPr>
          <a:xfrm>
            <a:off x="4759075" y="2770100"/>
            <a:ext cx="15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Randomization</a:t>
            </a:r>
            <a:endParaRPr>
              <a:latin typeface="Lato"/>
              <a:ea typeface="Lato"/>
              <a:cs typeface="Lato"/>
              <a:sym typeface="Lato"/>
            </a:endParaRPr>
          </a:p>
        </p:txBody>
      </p:sp>
      <p:sp>
        <p:nvSpPr>
          <p:cNvPr id="2822" name="Google Shape;2822;p34"/>
          <p:cNvSpPr txBox="1"/>
          <p:nvPr/>
        </p:nvSpPr>
        <p:spPr>
          <a:xfrm>
            <a:off x="6334325" y="2770100"/>
            <a:ext cx="175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Reverse Encoding</a:t>
            </a:r>
            <a:endParaRPr>
              <a:latin typeface="Lato"/>
              <a:ea typeface="Lato"/>
              <a:cs typeface="Lato"/>
              <a:sym typeface="Lato"/>
            </a:endParaRPr>
          </a:p>
        </p:txBody>
      </p:sp>
      <p:grpSp>
        <p:nvGrpSpPr>
          <p:cNvPr id="2823" name="Google Shape;2823;p34"/>
          <p:cNvGrpSpPr/>
          <p:nvPr/>
        </p:nvGrpSpPr>
        <p:grpSpPr>
          <a:xfrm>
            <a:off x="1026994" y="2991423"/>
            <a:ext cx="7204351" cy="400088"/>
            <a:chOff x="1103925" y="3246375"/>
            <a:chExt cx="5350825" cy="406800"/>
          </a:xfrm>
        </p:grpSpPr>
        <p:sp>
          <p:nvSpPr>
            <p:cNvPr id="2824" name="Google Shape;2824;p34"/>
            <p:cNvSpPr txBox="1"/>
            <p:nvPr/>
          </p:nvSpPr>
          <p:spPr>
            <a:xfrm>
              <a:off x="1103925"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x</a:t>
              </a:r>
              <a:endParaRPr>
                <a:latin typeface="Lato"/>
                <a:ea typeface="Lato"/>
                <a:cs typeface="Lato"/>
                <a:sym typeface="Lato"/>
              </a:endParaRPr>
            </a:p>
          </p:txBody>
        </p:sp>
        <p:sp>
          <p:nvSpPr>
            <p:cNvPr id="2825" name="Google Shape;2825;p34"/>
            <p:cNvSpPr txBox="1"/>
            <p:nvPr/>
          </p:nvSpPr>
          <p:spPr>
            <a:xfrm>
              <a:off x="23591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cxnSp>
          <p:nvCxnSpPr>
            <p:cNvPr id="2826" name="Google Shape;2826;p34"/>
            <p:cNvCxnSpPr>
              <a:stCxn id="2824" idx="3"/>
              <a:endCxn id="2825" idx="1"/>
            </p:cNvCxnSpPr>
            <p:nvPr/>
          </p:nvCxnSpPr>
          <p:spPr>
            <a:xfrm>
              <a:off x="1455525" y="3449775"/>
              <a:ext cx="903600" cy="0"/>
            </a:xfrm>
            <a:prstGeom prst="straightConnector1">
              <a:avLst/>
            </a:prstGeom>
            <a:noFill/>
            <a:ln cap="flat" cmpd="sng" w="9525">
              <a:solidFill>
                <a:schemeClr val="dk2"/>
              </a:solidFill>
              <a:prstDash val="solid"/>
              <a:round/>
              <a:headEnd len="med" w="med" type="none"/>
              <a:tailEnd len="med" w="med" type="triangle"/>
            </a:ln>
          </p:spPr>
        </p:cxnSp>
        <p:sp>
          <p:nvSpPr>
            <p:cNvPr id="2827" name="Google Shape;2827;p34"/>
            <p:cNvSpPr txBox="1"/>
            <p:nvPr/>
          </p:nvSpPr>
          <p:spPr>
            <a:xfrm>
              <a:off x="36143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cxnSp>
          <p:nvCxnSpPr>
            <p:cNvPr id="2828" name="Google Shape;2828;p34"/>
            <p:cNvCxnSpPr>
              <a:stCxn id="2825" idx="3"/>
              <a:endCxn id="2827" idx="1"/>
            </p:cNvCxnSpPr>
            <p:nvPr/>
          </p:nvCxnSpPr>
          <p:spPr>
            <a:xfrm>
              <a:off x="2710750" y="3449775"/>
              <a:ext cx="903600" cy="0"/>
            </a:xfrm>
            <a:prstGeom prst="straightConnector1">
              <a:avLst/>
            </a:prstGeom>
            <a:noFill/>
            <a:ln cap="flat" cmpd="sng" w="9525">
              <a:solidFill>
                <a:schemeClr val="dk2"/>
              </a:solidFill>
              <a:prstDash val="solid"/>
              <a:round/>
              <a:headEnd len="med" w="med" type="none"/>
              <a:tailEnd len="med" w="med" type="triangle"/>
            </a:ln>
          </p:spPr>
        </p:cxnSp>
        <p:sp>
          <p:nvSpPr>
            <p:cNvPr id="2829" name="Google Shape;2829;p34"/>
            <p:cNvSpPr txBox="1"/>
            <p:nvPr/>
          </p:nvSpPr>
          <p:spPr>
            <a:xfrm>
              <a:off x="484800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cxnSp>
          <p:nvCxnSpPr>
            <p:cNvPr id="2830" name="Google Shape;2830;p34"/>
            <p:cNvCxnSpPr>
              <a:stCxn id="2827" idx="3"/>
              <a:endCxn id="2829" idx="1"/>
            </p:cNvCxnSpPr>
            <p:nvPr/>
          </p:nvCxnSpPr>
          <p:spPr>
            <a:xfrm>
              <a:off x="3965950" y="3449775"/>
              <a:ext cx="882000" cy="0"/>
            </a:xfrm>
            <a:prstGeom prst="straightConnector1">
              <a:avLst/>
            </a:prstGeom>
            <a:noFill/>
            <a:ln cap="flat" cmpd="sng" w="9525">
              <a:solidFill>
                <a:schemeClr val="dk2"/>
              </a:solidFill>
              <a:prstDash val="solid"/>
              <a:round/>
              <a:headEnd len="med" w="med" type="none"/>
              <a:tailEnd len="med" w="med" type="triangle"/>
            </a:ln>
          </p:spPr>
        </p:cxnSp>
        <p:sp>
          <p:nvSpPr>
            <p:cNvPr id="2831" name="Google Shape;2831;p34"/>
            <p:cNvSpPr txBox="1"/>
            <p:nvPr/>
          </p:nvSpPr>
          <p:spPr>
            <a:xfrm>
              <a:off x="61031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y</a:t>
              </a:r>
              <a:endParaRPr>
                <a:latin typeface="Lato"/>
                <a:ea typeface="Lato"/>
                <a:cs typeface="Lato"/>
                <a:sym typeface="Lato"/>
              </a:endParaRPr>
            </a:p>
          </p:txBody>
        </p:sp>
        <p:cxnSp>
          <p:nvCxnSpPr>
            <p:cNvPr id="2832" name="Google Shape;2832;p34"/>
            <p:cNvCxnSpPr>
              <a:stCxn id="2829" idx="3"/>
              <a:endCxn id="2831" idx="1"/>
            </p:cNvCxnSpPr>
            <p:nvPr/>
          </p:nvCxnSpPr>
          <p:spPr>
            <a:xfrm>
              <a:off x="5199600" y="3449775"/>
              <a:ext cx="903600" cy="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6" name="Shape 2836"/>
        <p:cNvGrpSpPr/>
        <p:nvPr/>
      </p:nvGrpSpPr>
      <p:grpSpPr>
        <a:xfrm>
          <a:off x="0" y="0"/>
          <a:ext cx="0" cy="0"/>
          <a:chOff x="0" y="0"/>
          <a:chExt cx="0" cy="0"/>
        </a:xfrm>
      </p:grpSpPr>
      <p:sp>
        <p:nvSpPr>
          <p:cNvPr id="2837" name="Google Shape;2837;p3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38" name="Google Shape;2838;p35"/>
          <p:cNvSpPr txBox="1"/>
          <p:nvPr/>
        </p:nvSpPr>
        <p:spPr>
          <a:xfrm>
            <a:off x="1599375" y="2770100"/>
            <a:ext cx="9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Encoding</a:t>
            </a:r>
            <a:endParaRPr>
              <a:latin typeface="Lato"/>
              <a:ea typeface="Lato"/>
              <a:cs typeface="Lato"/>
              <a:sym typeface="Lato"/>
            </a:endParaRPr>
          </a:p>
        </p:txBody>
      </p:sp>
      <p:sp>
        <p:nvSpPr>
          <p:cNvPr id="2839" name="Google Shape;2839;p35"/>
          <p:cNvSpPr txBox="1"/>
          <p:nvPr/>
        </p:nvSpPr>
        <p:spPr>
          <a:xfrm>
            <a:off x="3110225" y="2770100"/>
            <a:ext cx="15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Redistribution</a:t>
            </a:r>
            <a:endParaRPr>
              <a:latin typeface="Lato"/>
              <a:ea typeface="Lato"/>
              <a:cs typeface="Lato"/>
              <a:sym typeface="Lato"/>
            </a:endParaRPr>
          </a:p>
        </p:txBody>
      </p:sp>
      <p:sp>
        <p:nvSpPr>
          <p:cNvPr id="2840" name="Google Shape;2840;p35"/>
          <p:cNvSpPr txBox="1"/>
          <p:nvPr/>
        </p:nvSpPr>
        <p:spPr>
          <a:xfrm>
            <a:off x="4759075" y="2770100"/>
            <a:ext cx="15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Randomization</a:t>
            </a:r>
            <a:endParaRPr>
              <a:latin typeface="Lato"/>
              <a:ea typeface="Lato"/>
              <a:cs typeface="Lato"/>
              <a:sym typeface="Lato"/>
            </a:endParaRPr>
          </a:p>
        </p:txBody>
      </p:sp>
      <p:sp>
        <p:nvSpPr>
          <p:cNvPr id="2841" name="Google Shape;2841;p35"/>
          <p:cNvSpPr txBox="1"/>
          <p:nvPr/>
        </p:nvSpPr>
        <p:spPr>
          <a:xfrm>
            <a:off x="6334325" y="2770100"/>
            <a:ext cx="175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Reverse Encoding</a:t>
            </a:r>
            <a:endParaRPr>
              <a:latin typeface="Lato"/>
              <a:ea typeface="Lato"/>
              <a:cs typeface="Lato"/>
              <a:sym typeface="Lato"/>
            </a:endParaRPr>
          </a:p>
        </p:txBody>
      </p:sp>
      <p:sp>
        <p:nvSpPr>
          <p:cNvPr id="2842" name="Google Shape;2842;p35"/>
          <p:cNvSpPr/>
          <p:nvPr/>
        </p:nvSpPr>
        <p:spPr>
          <a:xfrm>
            <a:off x="973100" y="2085200"/>
            <a:ext cx="2076900" cy="2322300"/>
          </a:xfrm>
          <a:prstGeom prst="rect">
            <a:avLst/>
          </a:prstGeom>
          <a:noFill/>
          <a:ln cap="flat" cmpd="sng" w="38100">
            <a:solidFill>
              <a:srgbClr val="98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35"/>
          <p:cNvSpPr txBox="1"/>
          <p:nvPr/>
        </p:nvSpPr>
        <p:spPr>
          <a:xfrm>
            <a:off x="3287425" y="3818775"/>
            <a:ext cx="445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Brakedown linear code encoding function</a:t>
            </a:r>
            <a:endParaRPr>
              <a:latin typeface="Lato"/>
              <a:ea typeface="Lato"/>
              <a:cs typeface="Lato"/>
              <a:sym typeface="Lato"/>
            </a:endParaRPr>
          </a:p>
        </p:txBody>
      </p:sp>
      <p:grpSp>
        <p:nvGrpSpPr>
          <p:cNvPr id="2844" name="Google Shape;2844;p35"/>
          <p:cNvGrpSpPr/>
          <p:nvPr/>
        </p:nvGrpSpPr>
        <p:grpSpPr>
          <a:xfrm>
            <a:off x="1026994" y="2991423"/>
            <a:ext cx="7204351" cy="400088"/>
            <a:chOff x="1103925" y="3246375"/>
            <a:chExt cx="5350825" cy="406800"/>
          </a:xfrm>
        </p:grpSpPr>
        <p:sp>
          <p:nvSpPr>
            <p:cNvPr id="2845" name="Google Shape;2845;p35"/>
            <p:cNvSpPr txBox="1"/>
            <p:nvPr/>
          </p:nvSpPr>
          <p:spPr>
            <a:xfrm>
              <a:off x="1103925"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x</a:t>
              </a:r>
              <a:endParaRPr>
                <a:latin typeface="Lato"/>
                <a:ea typeface="Lato"/>
                <a:cs typeface="Lato"/>
                <a:sym typeface="Lato"/>
              </a:endParaRPr>
            </a:p>
          </p:txBody>
        </p:sp>
        <p:sp>
          <p:nvSpPr>
            <p:cNvPr id="2846" name="Google Shape;2846;p35"/>
            <p:cNvSpPr txBox="1"/>
            <p:nvPr/>
          </p:nvSpPr>
          <p:spPr>
            <a:xfrm>
              <a:off x="23591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cxnSp>
          <p:nvCxnSpPr>
            <p:cNvPr id="2847" name="Google Shape;2847;p35"/>
            <p:cNvCxnSpPr>
              <a:stCxn id="2845" idx="3"/>
              <a:endCxn id="2846" idx="1"/>
            </p:cNvCxnSpPr>
            <p:nvPr/>
          </p:nvCxnSpPr>
          <p:spPr>
            <a:xfrm>
              <a:off x="1455525" y="3449775"/>
              <a:ext cx="903600" cy="0"/>
            </a:xfrm>
            <a:prstGeom prst="straightConnector1">
              <a:avLst/>
            </a:prstGeom>
            <a:noFill/>
            <a:ln cap="flat" cmpd="sng" w="9525">
              <a:solidFill>
                <a:schemeClr val="dk2"/>
              </a:solidFill>
              <a:prstDash val="solid"/>
              <a:round/>
              <a:headEnd len="med" w="med" type="none"/>
              <a:tailEnd len="med" w="med" type="triangle"/>
            </a:ln>
          </p:spPr>
        </p:cxnSp>
        <p:sp>
          <p:nvSpPr>
            <p:cNvPr id="2848" name="Google Shape;2848;p35"/>
            <p:cNvSpPr txBox="1"/>
            <p:nvPr/>
          </p:nvSpPr>
          <p:spPr>
            <a:xfrm>
              <a:off x="36143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cxnSp>
          <p:nvCxnSpPr>
            <p:cNvPr id="2849" name="Google Shape;2849;p35"/>
            <p:cNvCxnSpPr>
              <a:stCxn id="2846" idx="3"/>
              <a:endCxn id="2848" idx="1"/>
            </p:cNvCxnSpPr>
            <p:nvPr/>
          </p:nvCxnSpPr>
          <p:spPr>
            <a:xfrm>
              <a:off x="2710750" y="3449775"/>
              <a:ext cx="903600" cy="0"/>
            </a:xfrm>
            <a:prstGeom prst="straightConnector1">
              <a:avLst/>
            </a:prstGeom>
            <a:noFill/>
            <a:ln cap="flat" cmpd="sng" w="9525">
              <a:solidFill>
                <a:schemeClr val="dk2"/>
              </a:solidFill>
              <a:prstDash val="solid"/>
              <a:round/>
              <a:headEnd len="med" w="med" type="none"/>
              <a:tailEnd len="med" w="med" type="triangle"/>
            </a:ln>
          </p:spPr>
        </p:cxnSp>
        <p:sp>
          <p:nvSpPr>
            <p:cNvPr id="2850" name="Google Shape;2850;p35"/>
            <p:cNvSpPr txBox="1"/>
            <p:nvPr/>
          </p:nvSpPr>
          <p:spPr>
            <a:xfrm>
              <a:off x="484800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cxnSp>
          <p:nvCxnSpPr>
            <p:cNvPr id="2851" name="Google Shape;2851;p35"/>
            <p:cNvCxnSpPr>
              <a:stCxn id="2848" idx="3"/>
              <a:endCxn id="2850" idx="1"/>
            </p:cNvCxnSpPr>
            <p:nvPr/>
          </p:nvCxnSpPr>
          <p:spPr>
            <a:xfrm>
              <a:off x="3965950" y="3449775"/>
              <a:ext cx="882000" cy="0"/>
            </a:xfrm>
            <a:prstGeom prst="straightConnector1">
              <a:avLst/>
            </a:prstGeom>
            <a:noFill/>
            <a:ln cap="flat" cmpd="sng" w="9525">
              <a:solidFill>
                <a:schemeClr val="dk2"/>
              </a:solidFill>
              <a:prstDash val="solid"/>
              <a:round/>
              <a:headEnd len="med" w="med" type="none"/>
              <a:tailEnd len="med" w="med" type="triangle"/>
            </a:ln>
          </p:spPr>
        </p:cxnSp>
        <p:sp>
          <p:nvSpPr>
            <p:cNvPr id="2852" name="Google Shape;2852;p35"/>
            <p:cNvSpPr txBox="1"/>
            <p:nvPr/>
          </p:nvSpPr>
          <p:spPr>
            <a:xfrm>
              <a:off x="61031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y</a:t>
              </a:r>
              <a:endParaRPr>
                <a:latin typeface="Lato"/>
                <a:ea typeface="Lato"/>
                <a:cs typeface="Lato"/>
                <a:sym typeface="Lato"/>
              </a:endParaRPr>
            </a:p>
          </p:txBody>
        </p:sp>
        <p:cxnSp>
          <p:nvCxnSpPr>
            <p:cNvPr id="2853" name="Google Shape;2853;p35"/>
            <p:cNvCxnSpPr>
              <a:stCxn id="2850" idx="3"/>
              <a:endCxn id="2852" idx="1"/>
            </p:cNvCxnSpPr>
            <p:nvPr/>
          </p:nvCxnSpPr>
          <p:spPr>
            <a:xfrm>
              <a:off x="5199600" y="3449775"/>
              <a:ext cx="903600" cy="0"/>
            </a:xfrm>
            <a:prstGeom prst="straightConnector1">
              <a:avLst/>
            </a:prstGeom>
            <a:noFill/>
            <a:ln cap="flat" cmpd="sng" w="9525">
              <a:solidFill>
                <a:schemeClr val="dk2"/>
              </a:solidFill>
              <a:prstDash val="solid"/>
              <a:round/>
              <a:headEnd len="med" w="med" type="none"/>
              <a:tailEnd len="med" w="med" type="triangle"/>
            </a:ln>
          </p:spPr>
        </p:cxnSp>
      </p:grpSp>
      <p:sp>
        <p:nvSpPr>
          <p:cNvPr id="2854" name="Google Shape;2854;p35"/>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Encoding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8" name="Shape 2858"/>
        <p:cNvGrpSpPr/>
        <p:nvPr/>
      </p:nvGrpSpPr>
      <p:grpSpPr>
        <a:xfrm>
          <a:off x="0" y="0"/>
          <a:ext cx="0" cy="0"/>
          <a:chOff x="0" y="0"/>
          <a:chExt cx="0" cy="0"/>
        </a:xfrm>
      </p:grpSpPr>
      <p:sp>
        <p:nvSpPr>
          <p:cNvPr id="2859" name="Google Shape;2859;p3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60" name="Google Shape;2860;p36"/>
          <p:cNvSpPr txBox="1"/>
          <p:nvPr/>
        </p:nvSpPr>
        <p:spPr>
          <a:xfrm>
            <a:off x="1599375" y="2770100"/>
            <a:ext cx="9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Encoding</a:t>
            </a:r>
            <a:endParaRPr>
              <a:latin typeface="Lato"/>
              <a:ea typeface="Lato"/>
              <a:cs typeface="Lato"/>
              <a:sym typeface="Lato"/>
            </a:endParaRPr>
          </a:p>
        </p:txBody>
      </p:sp>
      <p:sp>
        <p:nvSpPr>
          <p:cNvPr id="2861" name="Google Shape;2861;p36"/>
          <p:cNvSpPr txBox="1"/>
          <p:nvPr/>
        </p:nvSpPr>
        <p:spPr>
          <a:xfrm>
            <a:off x="3110225" y="2770100"/>
            <a:ext cx="15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Redistribution</a:t>
            </a:r>
            <a:endParaRPr>
              <a:latin typeface="Lato"/>
              <a:ea typeface="Lato"/>
              <a:cs typeface="Lato"/>
              <a:sym typeface="Lato"/>
            </a:endParaRPr>
          </a:p>
        </p:txBody>
      </p:sp>
      <p:sp>
        <p:nvSpPr>
          <p:cNvPr id="2862" name="Google Shape;2862;p36"/>
          <p:cNvSpPr txBox="1"/>
          <p:nvPr/>
        </p:nvSpPr>
        <p:spPr>
          <a:xfrm>
            <a:off x="4759075" y="2770100"/>
            <a:ext cx="15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Randomization</a:t>
            </a:r>
            <a:endParaRPr>
              <a:latin typeface="Lato"/>
              <a:ea typeface="Lato"/>
              <a:cs typeface="Lato"/>
              <a:sym typeface="Lato"/>
            </a:endParaRPr>
          </a:p>
        </p:txBody>
      </p:sp>
      <p:sp>
        <p:nvSpPr>
          <p:cNvPr id="2863" name="Google Shape;2863;p36"/>
          <p:cNvSpPr txBox="1"/>
          <p:nvPr/>
        </p:nvSpPr>
        <p:spPr>
          <a:xfrm>
            <a:off x="6334325" y="2770100"/>
            <a:ext cx="175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Reverse Encoding</a:t>
            </a:r>
            <a:endParaRPr>
              <a:latin typeface="Lato"/>
              <a:ea typeface="Lato"/>
              <a:cs typeface="Lato"/>
              <a:sym typeface="Lato"/>
            </a:endParaRPr>
          </a:p>
        </p:txBody>
      </p:sp>
      <p:sp>
        <p:nvSpPr>
          <p:cNvPr id="2864" name="Google Shape;2864;p36"/>
          <p:cNvSpPr/>
          <p:nvPr/>
        </p:nvSpPr>
        <p:spPr>
          <a:xfrm>
            <a:off x="2725700" y="2085200"/>
            <a:ext cx="2076900" cy="2322300"/>
          </a:xfrm>
          <a:prstGeom prst="rect">
            <a:avLst/>
          </a:prstGeom>
          <a:noFill/>
          <a:ln cap="flat" cmpd="sng" w="38100">
            <a:solidFill>
              <a:srgbClr val="98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36"/>
          <p:cNvSpPr txBox="1"/>
          <p:nvPr/>
        </p:nvSpPr>
        <p:spPr>
          <a:xfrm>
            <a:off x="5045550" y="3607950"/>
            <a:ext cx="2134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Redistribute the elements in </a:t>
            </a:r>
            <a:r>
              <a:rPr b="1" lang="en">
                <a:latin typeface="Lato"/>
                <a:ea typeface="Lato"/>
                <a:cs typeface="Lato"/>
                <a:sym typeface="Lato"/>
              </a:rPr>
              <a:t>a</a:t>
            </a:r>
            <a:r>
              <a:rPr lang="en">
                <a:latin typeface="Lato"/>
                <a:ea typeface="Lato"/>
                <a:cs typeface="Lato"/>
                <a:sym typeface="Lato"/>
              </a:rPr>
              <a:t> according to a expander graph</a:t>
            </a:r>
            <a:endParaRPr>
              <a:latin typeface="Lato"/>
              <a:ea typeface="Lato"/>
              <a:cs typeface="Lato"/>
              <a:sym typeface="Lato"/>
            </a:endParaRPr>
          </a:p>
        </p:txBody>
      </p:sp>
      <p:pic>
        <p:nvPicPr>
          <p:cNvPr id="2866" name="Google Shape;2866;p36"/>
          <p:cNvPicPr preferRelativeResize="0"/>
          <p:nvPr/>
        </p:nvPicPr>
        <p:blipFill>
          <a:blip r:embed="rId3">
            <a:alphaModFix/>
          </a:blip>
          <a:stretch>
            <a:fillRect/>
          </a:stretch>
        </p:blipFill>
        <p:spPr>
          <a:xfrm>
            <a:off x="4955725" y="1874425"/>
            <a:ext cx="3835525" cy="910075"/>
          </a:xfrm>
          <a:prstGeom prst="rect">
            <a:avLst/>
          </a:prstGeom>
          <a:noFill/>
          <a:ln>
            <a:noFill/>
          </a:ln>
        </p:spPr>
      </p:pic>
      <p:grpSp>
        <p:nvGrpSpPr>
          <p:cNvPr id="2867" name="Google Shape;2867;p36"/>
          <p:cNvGrpSpPr/>
          <p:nvPr/>
        </p:nvGrpSpPr>
        <p:grpSpPr>
          <a:xfrm>
            <a:off x="1026994" y="2991423"/>
            <a:ext cx="7204351" cy="400088"/>
            <a:chOff x="1103925" y="3246375"/>
            <a:chExt cx="5350825" cy="406800"/>
          </a:xfrm>
        </p:grpSpPr>
        <p:sp>
          <p:nvSpPr>
            <p:cNvPr id="2868" name="Google Shape;2868;p36"/>
            <p:cNvSpPr txBox="1"/>
            <p:nvPr/>
          </p:nvSpPr>
          <p:spPr>
            <a:xfrm>
              <a:off x="1103925"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x</a:t>
              </a:r>
              <a:endParaRPr>
                <a:latin typeface="Lato"/>
                <a:ea typeface="Lato"/>
                <a:cs typeface="Lato"/>
                <a:sym typeface="Lato"/>
              </a:endParaRPr>
            </a:p>
          </p:txBody>
        </p:sp>
        <p:sp>
          <p:nvSpPr>
            <p:cNvPr id="2869" name="Google Shape;2869;p36"/>
            <p:cNvSpPr txBox="1"/>
            <p:nvPr/>
          </p:nvSpPr>
          <p:spPr>
            <a:xfrm>
              <a:off x="23591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cxnSp>
          <p:nvCxnSpPr>
            <p:cNvPr id="2870" name="Google Shape;2870;p36"/>
            <p:cNvCxnSpPr>
              <a:stCxn id="2868" idx="3"/>
              <a:endCxn id="2869" idx="1"/>
            </p:cNvCxnSpPr>
            <p:nvPr/>
          </p:nvCxnSpPr>
          <p:spPr>
            <a:xfrm>
              <a:off x="1455525" y="3449775"/>
              <a:ext cx="903600" cy="0"/>
            </a:xfrm>
            <a:prstGeom prst="straightConnector1">
              <a:avLst/>
            </a:prstGeom>
            <a:noFill/>
            <a:ln cap="flat" cmpd="sng" w="9525">
              <a:solidFill>
                <a:schemeClr val="dk2"/>
              </a:solidFill>
              <a:prstDash val="solid"/>
              <a:round/>
              <a:headEnd len="med" w="med" type="none"/>
              <a:tailEnd len="med" w="med" type="triangle"/>
            </a:ln>
          </p:spPr>
        </p:cxnSp>
        <p:sp>
          <p:nvSpPr>
            <p:cNvPr id="2871" name="Google Shape;2871;p36"/>
            <p:cNvSpPr txBox="1"/>
            <p:nvPr/>
          </p:nvSpPr>
          <p:spPr>
            <a:xfrm>
              <a:off x="36143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cxnSp>
          <p:nvCxnSpPr>
            <p:cNvPr id="2872" name="Google Shape;2872;p36"/>
            <p:cNvCxnSpPr>
              <a:stCxn id="2869" idx="3"/>
              <a:endCxn id="2871" idx="1"/>
            </p:cNvCxnSpPr>
            <p:nvPr/>
          </p:nvCxnSpPr>
          <p:spPr>
            <a:xfrm>
              <a:off x="2710750" y="3449775"/>
              <a:ext cx="903600" cy="0"/>
            </a:xfrm>
            <a:prstGeom prst="straightConnector1">
              <a:avLst/>
            </a:prstGeom>
            <a:noFill/>
            <a:ln cap="flat" cmpd="sng" w="9525">
              <a:solidFill>
                <a:schemeClr val="dk2"/>
              </a:solidFill>
              <a:prstDash val="solid"/>
              <a:round/>
              <a:headEnd len="med" w="med" type="none"/>
              <a:tailEnd len="med" w="med" type="triangle"/>
            </a:ln>
          </p:spPr>
        </p:cxnSp>
        <p:sp>
          <p:nvSpPr>
            <p:cNvPr id="2873" name="Google Shape;2873;p36"/>
            <p:cNvSpPr txBox="1"/>
            <p:nvPr/>
          </p:nvSpPr>
          <p:spPr>
            <a:xfrm>
              <a:off x="484800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cxnSp>
          <p:nvCxnSpPr>
            <p:cNvPr id="2874" name="Google Shape;2874;p36"/>
            <p:cNvCxnSpPr>
              <a:stCxn id="2871" idx="3"/>
              <a:endCxn id="2873" idx="1"/>
            </p:cNvCxnSpPr>
            <p:nvPr/>
          </p:nvCxnSpPr>
          <p:spPr>
            <a:xfrm>
              <a:off x="3965950" y="3449775"/>
              <a:ext cx="882000" cy="0"/>
            </a:xfrm>
            <a:prstGeom prst="straightConnector1">
              <a:avLst/>
            </a:prstGeom>
            <a:noFill/>
            <a:ln cap="flat" cmpd="sng" w="9525">
              <a:solidFill>
                <a:schemeClr val="dk2"/>
              </a:solidFill>
              <a:prstDash val="solid"/>
              <a:round/>
              <a:headEnd len="med" w="med" type="none"/>
              <a:tailEnd len="med" w="med" type="triangle"/>
            </a:ln>
          </p:spPr>
        </p:cxnSp>
        <p:sp>
          <p:nvSpPr>
            <p:cNvPr id="2875" name="Google Shape;2875;p36"/>
            <p:cNvSpPr txBox="1"/>
            <p:nvPr/>
          </p:nvSpPr>
          <p:spPr>
            <a:xfrm>
              <a:off x="61031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y</a:t>
              </a:r>
              <a:endParaRPr>
                <a:latin typeface="Lato"/>
                <a:ea typeface="Lato"/>
                <a:cs typeface="Lato"/>
                <a:sym typeface="Lato"/>
              </a:endParaRPr>
            </a:p>
          </p:txBody>
        </p:sp>
        <p:cxnSp>
          <p:nvCxnSpPr>
            <p:cNvPr id="2876" name="Google Shape;2876;p36"/>
            <p:cNvCxnSpPr>
              <a:stCxn id="2873" idx="3"/>
              <a:endCxn id="2875" idx="1"/>
            </p:cNvCxnSpPr>
            <p:nvPr/>
          </p:nvCxnSpPr>
          <p:spPr>
            <a:xfrm>
              <a:off x="5199600" y="3449775"/>
              <a:ext cx="903600" cy="0"/>
            </a:xfrm>
            <a:prstGeom prst="straightConnector1">
              <a:avLst/>
            </a:prstGeom>
            <a:noFill/>
            <a:ln cap="flat" cmpd="sng" w="9525">
              <a:solidFill>
                <a:schemeClr val="dk2"/>
              </a:solidFill>
              <a:prstDash val="solid"/>
              <a:round/>
              <a:headEnd len="med" w="med" type="none"/>
              <a:tailEnd len="med" w="med" type="triangle"/>
            </a:ln>
          </p:spPr>
        </p:cxnSp>
      </p:grpSp>
      <p:sp>
        <p:nvSpPr>
          <p:cNvPr id="2877" name="Google Shape;2877;p36"/>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Redistribution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1" name="Shape 2881"/>
        <p:cNvGrpSpPr/>
        <p:nvPr/>
      </p:nvGrpSpPr>
      <p:grpSpPr>
        <a:xfrm>
          <a:off x="0" y="0"/>
          <a:ext cx="0" cy="0"/>
          <a:chOff x="0" y="0"/>
          <a:chExt cx="0" cy="0"/>
        </a:xfrm>
      </p:grpSpPr>
      <p:sp>
        <p:nvSpPr>
          <p:cNvPr id="2882" name="Google Shape;2882;p37"/>
          <p:cNvSpPr/>
          <p:nvPr/>
        </p:nvSpPr>
        <p:spPr>
          <a:xfrm>
            <a:off x="4448425" y="2085200"/>
            <a:ext cx="1946400" cy="2322300"/>
          </a:xfrm>
          <a:prstGeom prst="rect">
            <a:avLst/>
          </a:prstGeom>
          <a:noFill/>
          <a:ln cap="flat" cmpd="sng" w="38100">
            <a:solidFill>
              <a:srgbClr val="98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3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2884" name="Google Shape;2884;p37"/>
          <p:cNvGrpSpPr/>
          <p:nvPr/>
        </p:nvGrpSpPr>
        <p:grpSpPr>
          <a:xfrm>
            <a:off x="1026994" y="2991423"/>
            <a:ext cx="7204351" cy="400088"/>
            <a:chOff x="1103925" y="3246375"/>
            <a:chExt cx="5350825" cy="406800"/>
          </a:xfrm>
        </p:grpSpPr>
        <p:sp>
          <p:nvSpPr>
            <p:cNvPr id="2885" name="Google Shape;2885;p37"/>
            <p:cNvSpPr txBox="1"/>
            <p:nvPr/>
          </p:nvSpPr>
          <p:spPr>
            <a:xfrm>
              <a:off x="1103925"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x</a:t>
              </a:r>
              <a:endParaRPr>
                <a:latin typeface="Lato"/>
                <a:ea typeface="Lato"/>
                <a:cs typeface="Lato"/>
                <a:sym typeface="Lato"/>
              </a:endParaRPr>
            </a:p>
          </p:txBody>
        </p:sp>
        <p:sp>
          <p:nvSpPr>
            <p:cNvPr id="2886" name="Google Shape;2886;p37"/>
            <p:cNvSpPr txBox="1"/>
            <p:nvPr/>
          </p:nvSpPr>
          <p:spPr>
            <a:xfrm>
              <a:off x="23591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cxnSp>
          <p:nvCxnSpPr>
            <p:cNvPr id="2887" name="Google Shape;2887;p37"/>
            <p:cNvCxnSpPr>
              <a:stCxn id="2885" idx="3"/>
              <a:endCxn id="2886" idx="1"/>
            </p:cNvCxnSpPr>
            <p:nvPr/>
          </p:nvCxnSpPr>
          <p:spPr>
            <a:xfrm>
              <a:off x="1455525" y="3449775"/>
              <a:ext cx="903600" cy="0"/>
            </a:xfrm>
            <a:prstGeom prst="straightConnector1">
              <a:avLst/>
            </a:prstGeom>
            <a:noFill/>
            <a:ln cap="flat" cmpd="sng" w="9525">
              <a:solidFill>
                <a:schemeClr val="dk2"/>
              </a:solidFill>
              <a:prstDash val="solid"/>
              <a:round/>
              <a:headEnd len="med" w="med" type="none"/>
              <a:tailEnd len="med" w="med" type="triangle"/>
            </a:ln>
          </p:spPr>
        </p:cxnSp>
        <p:sp>
          <p:nvSpPr>
            <p:cNvPr id="2888" name="Google Shape;2888;p37"/>
            <p:cNvSpPr txBox="1"/>
            <p:nvPr/>
          </p:nvSpPr>
          <p:spPr>
            <a:xfrm>
              <a:off x="36143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cxnSp>
          <p:nvCxnSpPr>
            <p:cNvPr id="2889" name="Google Shape;2889;p37"/>
            <p:cNvCxnSpPr>
              <a:stCxn id="2886" idx="3"/>
              <a:endCxn id="2888" idx="1"/>
            </p:cNvCxnSpPr>
            <p:nvPr/>
          </p:nvCxnSpPr>
          <p:spPr>
            <a:xfrm>
              <a:off x="2710750" y="3449775"/>
              <a:ext cx="903600" cy="0"/>
            </a:xfrm>
            <a:prstGeom prst="straightConnector1">
              <a:avLst/>
            </a:prstGeom>
            <a:noFill/>
            <a:ln cap="flat" cmpd="sng" w="9525">
              <a:solidFill>
                <a:schemeClr val="dk2"/>
              </a:solidFill>
              <a:prstDash val="solid"/>
              <a:round/>
              <a:headEnd len="med" w="med" type="none"/>
              <a:tailEnd len="med" w="med" type="triangle"/>
            </a:ln>
          </p:spPr>
        </p:cxnSp>
        <p:sp>
          <p:nvSpPr>
            <p:cNvPr id="2890" name="Google Shape;2890;p37"/>
            <p:cNvSpPr txBox="1"/>
            <p:nvPr/>
          </p:nvSpPr>
          <p:spPr>
            <a:xfrm>
              <a:off x="484800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cxnSp>
          <p:nvCxnSpPr>
            <p:cNvPr id="2891" name="Google Shape;2891;p37"/>
            <p:cNvCxnSpPr>
              <a:stCxn id="2888" idx="3"/>
              <a:endCxn id="2890" idx="1"/>
            </p:cNvCxnSpPr>
            <p:nvPr/>
          </p:nvCxnSpPr>
          <p:spPr>
            <a:xfrm>
              <a:off x="3965950" y="3449775"/>
              <a:ext cx="882000" cy="0"/>
            </a:xfrm>
            <a:prstGeom prst="straightConnector1">
              <a:avLst/>
            </a:prstGeom>
            <a:noFill/>
            <a:ln cap="flat" cmpd="sng" w="9525">
              <a:solidFill>
                <a:schemeClr val="dk2"/>
              </a:solidFill>
              <a:prstDash val="solid"/>
              <a:round/>
              <a:headEnd len="med" w="med" type="none"/>
              <a:tailEnd len="med" w="med" type="triangle"/>
            </a:ln>
          </p:spPr>
        </p:cxnSp>
        <p:sp>
          <p:nvSpPr>
            <p:cNvPr id="2892" name="Google Shape;2892;p37"/>
            <p:cNvSpPr txBox="1"/>
            <p:nvPr/>
          </p:nvSpPr>
          <p:spPr>
            <a:xfrm>
              <a:off x="61031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y</a:t>
              </a:r>
              <a:endParaRPr>
                <a:latin typeface="Lato"/>
                <a:ea typeface="Lato"/>
                <a:cs typeface="Lato"/>
                <a:sym typeface="Lato"/>
              </a:endParaRPr>
            </a:p>
          </p:txBody>
        </p:sp>
        <p:cxnSp>
          <p:nvCxnSpPr>
            <p:cNvPr id="2893" name="Google Shape;2893;p37"/>
            <p:cNvCxnSpPr>
              <a:stCxn id="2890" idx="3"/>
              <a:endCxn id="2892" idx="1"/>
            </p:cNvCxnSpPr>
            <p:nvPr/>
          </p:nvCxnSpPr>
          <p:spPr>
            <a:xfrm>
              <a:off x="5199600" y="3449775"/>
              <a:ext cx="903600" cy="0"/>
            </a:xfrm>
            <a:prstGeom prst="straightConnector1">
              <a:avLst/>
            </a:prstGeom>
            <a:noFill/>
            <a:ln cap="flat" cmpd="sng" w="9525">
              <a:solidFill>
                <a:schemeClr val="dk2"/>
              </a:solidFill>
              <a:prstDash val="solid"/>
              <a:round/>
              <a:headEnd len="med" w="med" type="none"/>
              <a:tailEnd len="med" w="med" type="triangle"/>
            </a:ln>
          </p:spPr>
        </p:cxnSp>
      </p:grpSp>
      <p:sp>
        <p:nvSpPr>
          <p:cNvPr id="2894" name="Google Shape;2894;p37"/>
          <p:cNvSpPr txBox="1"/>
          <p:nvPr/>
        </p:nvSpPr>
        <p:spPr>
          <a:xfrm>
            <a:off x="1599375" y="2770100"/>
            <a:ext cx="9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Encoding</a:t>
            </a:r>
            <a:endParaRPr>
              <a:latin typeface="Lato"/>
              <a:ea typeface="Lato"/>
              <a:cs typeface="Lato"/>
              <a:sym typeface="Lato"/>
            </a:endParaRPr>
          </a:p>
        </p:txBody>
      </p:sp>
      <p:sp>
        <p:nvSpPr>
          <p:cNvPr id="2895" name="Google Shape;2895;p37"/>
          <p:cNvSpPr txBox="1"/>
          <p:nvPr/>
        </p:nvSpPr>
        <p:spPr>
          <a:xfrm>
            <a:off x="3110225" y="2770100"/>
            <a:ext cx="15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Redistribution</a:t>
            </a:r>
            <a:endParaRPr>
              <a:latin typeface="Lato"/>
              <a:ea typeface="Lato"/>
              <a:cs typeface="Lato"/>
              <a:sym typeface="Lato"/>
            </a:endParaRPr>
          </a:p>
        </p:txBody>
      </p:sp>
      <p:sp>
        <p:nvSpPr>
          <p:cNvPr id="2896" name="Google Shape;2896;p37"/>
          <p:cNvSpPr txBox="1"/>
          <p:nvPr/>
        </p:nvSpPr>
        <p:spPr>
          <a:xfrm>
            <a:off x="4759075" y="2770100"/>
            <a:ext cx="15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Randomization</a:t>
            </a:r>
            <a:endParaRPr>
              <a:latin typeface="Lato"/>
              <a:ea typeface="Lato"/>
              <a:cs typeface="Lato"/>
              <a:sym typeface="Lato"/>
            </a:endParaRPr>
          </a:p>
        </p:txBody>
      </p:sp>
      <p:sp>
        <p:nvSpPr>
          <p:cNvPr id="2897" name="Google Shape;2897;p37"/>
          <p:cNvSpPr txBox="1"/>
          <p:nvPr/>
        </p:nvSpPr>
        <p:spPr>
          <a:xfrm>
            <a:off x="6334325" y="2770100"/>
            <a:ext cx="175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Reverse Encoding</a:t>
            </a:r>
            <a:endParaRPr>
              <a:latin typeface="Lato"/>
              <a:ea typeface="Lato"/>
              <a:cs typeface="Lato"/>
              <a:sym typeface="Lato"/>
            </a:endParaRPr>
          </a:p>
        </p:txBody>
      </p:sp>
      <p:sp>
        <p:nvSpPr>
          <p:cNvPr id="2898" name="Google Shape;2898;p37"/>
          <p:cNvSpPr txBox="1"/>
          <p:nvPr/>
        </p:nvSpPr>
        <p:spPr>
          <a:xfrm>
            <a:off x="4952125" y="3465100"/>
            <a:ext cx="100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 = b * H</a:t>
            </a:r>
            <a:endParaRPr>
              <a:latin typeface="Lato"/>
              <a:ea typeface="Lato"/>
              <a:cs typeface="Lato"/>
              <a:sym typeface="Lato"/>
            </a:endParaRPr>
          </a:p>
        </p:txBody>
      </p:sp>
      <p:sp>
        <p:nvSpPr>
          <p:cNvPr id="2899" name="Google Shape;2899;p37"/>
          <p:cNvSpPr/>
          <p:nvPr/>
        </p:nvSpPr>
        <p:spPr>
          <a:xfrm>
            <a:off x="6758322" y="3391500"/>
            <a:ext cx="1479900" cy="14775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37"/>
          <p:cNvSpPr txBox="1"/>
          <p:nvPr/>
        </p:nvSpPr>
        <p:spPr>
          <a:xfrm>
            <a:off x="6900700" y="3391500"/>
            <a:ext cx="1635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80000"/>
                </a:solidFill>
                <a:latin typeface="Lato"/>
                <a:ea typeface="Lato"/>
                <a:cs typeface="Lato"/>
                <a:sym typeface="Lato"/>
              </a:rPr>
              <a:t>1, 2</a:t>
            </a:r>
            <a:r>
              <a:rPr lang="en">
                <a:latin typeface="Lato"/>
                <a:ea typeface="Lato"/>
                <a:cs typeface="Lato"/>
                <a:sym typeface="Lato"/>
              </a:rPr>
              <a:t>, 0, 0, 0, 0</a:t>
            </a:r>
            <a:endParaRPr>
              <a:latin typeface="Lato"/>
              <a:ea typeface="Lato"/>
              <a:cs typeface="Lato"/>
              <a:sym typeface="Lato"/>
            </a:endParaRPr>
          </a:p>
          <a:p>
            <a:pPr indent="0" lvl="0" marL="0" rtl="0" algn="l">
              <a:spcBef>
                <a:spcPts val="0"/>
              </a:spcBef>
              <a:spcAft>
                <a:spcPts val="0"/>
              </a:spcAft>
              <a:buNone/>
            </a:pPr>
            <a:r>
              <a:rPr lang="en">
                <a:solidFill>
                  <a:srgbClr val="980000"/>
                </a:solidFill>
                <a:latin typeface="Lato"/>
                <a:ea typeface="Lato"/>
                <a:cs typeface="Lato"/>
                <a:sym typeface="Lato"/>
              </a:rPr>
              <a:t>3, 4</a:t>
            </a:r>
            <a:r>
              <a:rPr lang="en">
                <a:latin typeface="Lato"/>
                <a:ea typeface="Lato"/>
                <a:cs typeface="Lato"/>
                <a:sym typeface="Lato"/>
              </a:rPr>
              <a:t>, 0, 0, 0, 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0, 0, </a:t>
            </a:r>
            <a:r>
              <a:rPr lang="en">
                <a:solidFill>
                  <a:srgbClr val="980000"/>
                </a:solidFill>
                <a:latin typeface="Lato"/>
                <a:ea typeface="Lato"/>
                <a:cs typeface="Lato"/>
                <a:sym typeface="Lato"/>
              </a:rPr>
              <a:t>5, 6</a:t>
            </a:r>
            <a:r>
              <a:rPr lang="en">
                <a:latin typeface="Lato"/>
                <a:ea typeface="Lato"/>
                <a:cs typeface="Lato"/>
                <a:sym typeface="Lato"/>
              </a:rPr>
              <a:t>, 0, 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0, 0, </a:t>
            </a:r>
            <a:r>
              <a:rPr lang="en">
                <a:solidFill>
                  <a:srgbClr val="980000"/>
                </a:solidFill>
                <a:latin typeface="Lato"/>
                <a:ea typeface="Lato"/>
                <a:cs typeface="Lato"/>
                <a:sym typeface="Lato"/>
              </a:rPr>
              <a:t>7, 8</a:t>
            </a:r>
            <a:r>
              <a:rPr lang="en">
                <a:latin typeface="Lato"/>
                <a:ea typeface="Lato"/>
                <a:cs typeface="Lato"/>
                <a:sym typeface="Lato"/>
              </a:rPr>
              <a:t>, 0, 0</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0, 0, 0, 0, </a:t>
            </a:r>
            <a:r>
              <a:rPr lang="en">
                <a:solidFill>
                  <a:srgbClr val="980000"/>
                </a:solidFill>
                <a:latin typeface="Lato"/>
                <a:ea typeface="Lato"/>
                <a:cs typeface="Lato"/>
                <a:sym typeface="Lato"/>
              </a:rPr>
              <a:t>9, 1</a:t>
            </a:r>
            <a:endParaRPr>
              <a:solidFill>
                <a:srgbClr val="980000"/>
              </a:solidFill>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0, 0, 0, 0, </a:t>
            </a:r>
            <a:r>
              <a:rPr lang="en">
                <a:solidFill>
                  <a:srgbClr val="980000"/>
                </a:solidFill>
                <a:latin typeface="Lato"/>
                <a:ea typeface="Lato"/>
                <a:cs typeface="Lato"/>
                <a:sym typeface="Lato"/>
              </a:rPr>
              <a:t>2, 3</a:t>
            </a:r>
            <a:endParaRPr>
              <a:solidFill>
                <a:srgbClr val="980000"/>
              </a:solidFill>
              <a:latin typeface="Lato"/>
              <a:ea typeface="Lato"/>
              <a:cs typeface="Lato"/>
              <a:sym typeface="Lato"/>
            </a:endParaRPr>
          </a:p>
        </p:txBody>
      </p:sp>
      <p:sp>
        <p:nvSpPr>
          <p:cNvPr id="2901" name="Google Shape;2901;p37"/>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Randomization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5" name="Shape 2905"/>
        <p:cNvGrpSpPr/>
        <p:nvPr/>
      </p:nvGrpSpPr>
      <p:grpSpPr>
        <a:xfrm>
          <a:off x="0" y="0"/>
          <a:ext cx="0" cy="0"/>
          <a:chOff x="0" y="0"/>
          <a:chExt cx="0" cy="0"/>
        </a:xfrm>
      </p:grpSpPr>
      <p:sp>
        <p:nvSpPr>
          <p:cNvPr id="2906" name="Google Shape;2906;p38"/>
          <p:cNvSpPr/>
          <p:nvPr/>
        </p:nvSpPr>
        <p:spPr>
          <a:xfrm>
            <a:off x="6124825" y="2085200"/>
            <a:ext cx="1946400" cy="2322300"/>
          </a:xfrm>
          <a:prstGeom prst="rect">
            <a:avLst/>
          </a:prstGeom>
          <a:noFill/>
          <a:ln cap="flat" cmpd="sng" w="38100">
            <a:solidFill>
              <a:srgbClr val="98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3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2908" name="Google Shape;2908;p38"/>
          <p:cNvGrpSpPr/>
          <p:nvPr/>
        </p:nvGrpSpPr>
        <p:grpSpPr>
          <a:xfrm>
            <a:off x="1026994" y="2991423"/>
            <a:ext cx="7204351" cy="400088"/>
            <a:chOff x="1103925" y="3246375"/>
            <a:chExt cx="5350825" cy="406800"/>
          </a:xfrm>
        </p:grpSpPr>
        <p:sp>
          <p:nvSpPr>
            <p:cNvPr id="2909" name="Google Shape;2909;p38"/>
            <p:cNvSpPr txBox="1"/>
            <p:nvPr/>
          </p:nvSpPr>
          <p:spPr>
            <a:xfrm>
              <a:off x="1103925"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x</a:t>
              </a:r>
              <a:endParaRPr>
                <a:latin typeface="Lato"/>
                <a:ea typeface="Lato"/>
                <a:cs typeface="Lato"/>
                <a:sym typeface="Lato"/>
              </a:endParaRPr>
            </a:p>
          </p:txBody>
        </p:sp>
        <p:sp>
          <p:nvSpPr>
            <p:cNvPr id="2910" name="Google Shape;2910;p38"/>
            <p:cNvSpPr txBox="1"/>
            <p:nvPr/>
          </p:nvSpPr>
          <p:spPr>
            <a:xfrm>
              <a:off x="23591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cxnSp>
          <p:nvCxnSpPr>
            <p:cNvPr id="2911" name="Google Shape;2911;p38"/>
            <p:cNvCxnSpPr>
              <a:stCxn id="2909" idx="3"/>
              <a:endCxn id="2910" idx="1"/>
            </p:cNvCxnSpPr>
            <p:nvPr/>
          </p:nvCxnSpPr>
          <p:spPr>
            <a:xfrm>
              <a:off x="1455525" y="3449775"/>
              <a:ext cx="903600" cy="0"/>
            </a:xfrm>
            <a:prstGeom prst="straightConnector1">
              <a:avLst/>
            </a:prstGeom>
            <a:noFill/>
            <a:ln cap="flat" cmpd="sng" w="9525">
              <a:solidFill>
                <a:schemeClr val="dk2"/>
              </a:solidFill>
              <a:prstDash val="solid"/>
              <a:round/>
              <a:headEnd len="med" w="med" type="none"/>
              <a:tailEnd len="med" w="med" type="triangle"/>
            </a:ln>
          </p:spPr>
        </p:cxnSp>
        <p:sp>
          <p:nvSpPr>
            <p:cNvPr id="2912" name="Google Shape;2912;p38"/>
            <p:cNvSpPr txBox="1"/>
            <p:nvPr/>
          </p:nvSpPr>
          <p:spPr>
            <a:xfrm>
              <a:off x="36143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cxnSp>
          <p:nvCxnSpPr>
            <p:cNvPr id="2913" name="Google Shape;2913;p38"/>
            <p:cNvCxnSpPr>
              <a:stCxn id="2910" idx="3"/>
              <a:endCxn id="2912" idx="1"/>
            </p:cNvCxnSpPr>
            <p:nvPr/>
          </p:nvCxnSpPr>
          <p:spPr>
            <a:xfrm>
              <a:off x="2710750" y="3449775"/>
              <a:ext cx="903600" cy="0"/>
            </a:xfrm>
            <a:prstGeom prst="straightConnector1">
              <a:avLst/>
            </a:prstGeom>
            <a:noFill/>
            <a:ln cap="flat" cmpd="sng" w="9525">
              <a:solidFill>
                <a:schemeClr val="dk2"/>
              </a:solidFill>
              <a:prstDash val="solid"/>
              <a:round/>
              <a:headEnd len="med" w="med" type="none"/>
              <a:tailEnd len="med" w="med" type="triangle"/>
            </a:ln>
          </p:spPr>
        </p:cxnSp>
        <p:sp>
          <p:nvSpPr>
            <p:cNvPr id="2914" name="Google Shape;2914;p38"/>
            <p:cNvSpPr txBox="1"/>
            <p:nvPr/>
          </p:nvSpPr>
          <p:spPr>
            <a:xfrm>
              <a:off x="484800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cxnSp>
          <p:nvCxnSpPr>
            <p:cNvPr id="2915" name="Google Shape;2915;p38"/>
            <p:cNvCxnSpPr>
              <a:stCxn id="2912" idx="3"/>
              <a:endCxn id="2914" idx="1"/>
            </p:cNvCxnSpPr>
            <p:nvPr/>
          </p:nvCxnSpPr>
          <p:spPr>
            <a:xfrm>
              <a:off x="3965950" y="3449775"/>
              <a:ext cx="882000" cy="0"/>
            </a:xfrm>
            <a:prstGeom prst="straightConnector1">
              <a:avLst/>
            </a:prstGeom>
            <a:noFill/>
            <a:ln cap="flat" cmpd="sng" w="9525">
              <a:solidFill>
                <a:schemeClr val="dk2"/>
              </a:solidFill>
              <a:prstDash val="solid"/>
              <a:round/>
              <a:headEnd len="med" w="med" type="none"/>
              <a:tailEnd len="med" w="med" type="triangle"/>
            </a:ln>
          </p:spPr>
        </p:cxnSp>
        <p:sp>
          <p:nvSpPr>
            <p:cNvPr id="2916" name="Google Shape;2916;p38"/>
            <p:cNvSpPr txBox="1"/>
            <p:nvPr/>
          </p:nvSpPr>
          <p:spPr>
            <a:xfrm>
              <a:off x="61031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y</a:t>
              </a:r>
              <a:endParaRPr>
                <a:latin typeface="Lato"/>
                <a:ea typeface="Lato"/>
                <a:cs typeface="Lato"/>
                <a:sym typeface="Lato"/>
              </a:endParaRPr>
            </a:p>
          </p:txBody>
        </p:sp>
        <p:cxnSp>
          <p:nvCxnSpPr>
            <p:cNvPr id="2917" name="Google Shape;2917;p38"/>
            <p:cNvCxnSpPr>
              <a:stCxn id="2914" idx="3"/>
              <a:endCxn id="2916" idx="1"/>
            </p:cNvCxnSpPr>
            <p:nvPr/>
          </p:nvCxnSpPr>
          <p:spPr>
            <a:xfrm>
              <a:off x="5199600" y="3449775"/>
              <a:ext cx="903600" cy="0"/>
            </a:xfrm>
            <a:prstGeom prst="straightConnector1">
              <a:avLst/>
            </a:prstGeom>
            <a:noFill/>
            <a:ln cap="flat" cmpd="sng" w="9525">
              <a:solidFill>
                <a:schemeClr val="dk2"/>
              </a:solidFill>
              <a:prstDash val="solid"/>
              <a:round/>
              <a:headEnd len="med" w="med" type="none"/>
              <a:tailEnd len="med" w="med" type="triangle"/>
            </a:ln>
          </p:spPr>
        </p:cxnSp>
      </p:grpSp>
      <p:sp>
        <p:nvSpPr>
          <p:cNvPr id="2918" name="Google Shape;2918;p38"/>
          <p:cNvSpPr txBox="1"/>
          <p:nvPr/>
        </p:nvSpPr>
        <p:spPr>
          <a:xfrm>
            <a:off x="1599375" y="2770100"/>
            <a:ext cx="9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Encoding</a:t>
            </a:r>
            <a:endParaRPr>
              <a:latin typeface="Lato"/>
              <a:ea typeface="Lato"/>
              <a:cs typeface="Lato"/>
              <a:sym typeface="Lato"/>
            </a:endParaRPr>
          </a:p>
        </p:txBody>
      </p:sp>
      <p:sp>
        <p:nvSpPr>
          <p:cNvPr id="2919" name="Google Shape;2919;p38"/>
          <p:cNvSpPr txBox="1"/>
          <p:nvPr/>
        </p:nvSpPr>
        <p:spPr>
          <a:xfrm>
            <a:off x="3110225" y="2770100"/>
            <a:ext cx="15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Redistribution</a:t>
            </a:r>
            <a:endParaRPr>
              <a:latin typeface="Lato"/>
              <a:ea typeface="Lato"/>
              <a:cs typeface="Lato"/>
              <a:sym typeface="Lato"/>
            </a:endParaRPr>
          </a:p>
        </p:txBody>
      </p:sp>
      <p:sp>
        <p:nvSpPr>
          <p:cNvPr id="2920" name="Google Shape;2920;p38"/>
          <p:cNvSpPr txBox="1"/>
          <p:nvPr/>
        </p:nvSpPr>
        <p:spPr>
          <a:xfrm>
            <a:off x="4759075" y="2770100"/>
            <a:ext cx="15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Randomization</a:t>
            </a:r>
            <a:endParaRPr>
              <a:latin typeface="Lato"/>
              <a:ea typeface="Lato"/>
              <a:cs typeface="Lato"/>
              <a:sym typeface="Lato"/>
            </a:endParaRPr>
          </a:p>
        </p:txBody>
      </p:sp>
      <p:sp>
        <p:nvSpPr>
          <p:cNvPr id="2921" name="Google Shape;2921;p38"/>
          <p:cNvSpPr txBox="1"/>
          <p:nvPr/>
        </p:nvSpPr>
        <p:spPr>
          <a:xfrm>
            <a:off x="6334325" y="2770100"/>
            <a:ext cx="175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Reverse Encoding</a:t>
            </a:r>
            <a:endParaRPr>
              <a:latin typeface="Lato"/>
              <a:ea typeface="Lato"/>
              <a:cs typeface="Lato"/>
              <a:sym typeface="Lato"/>
            </a:endParaRPr>
          </a:p>
        </p:txBody>
      </p:sp>
      <p:sp>
        <p:nvSpPr>
          <p:cNvPr id="2922" name="Google Shape;2922;p38"/>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4: Reverse Encoding</a:t>
            </a:r>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6" name="Shape 2926"/>
        <p:cNvGrpSpPr/>
        <p:nvPr/>
      </p:nvGrpSpPr>
      <p:grpSpPr>
        <a:xfrm>
          <a:off x="0" y="0"/>
          <a:ext cx="0" cy="0"/>
          <a:chOff x="0" y="0"/>
          <a:chExt cx="0" cy="0"/>
        </a:xfrm>
      </p:grpSpPr>
      <p:sp>
        <p:nvSpPr>
          <p:cNvPr id="2927" name="Google Shape;2927;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Brakedown Linear Code</a:t>
            </a:r>
            <a:endParaRPr/>
          </a:p>
        </p:txBody>
      </p:sp>
      <p:sp>
        <p:nvSpPr>
          <p:cNvPr id="2928" name="Google Shape;2928;p3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929" name="Google Shape;2929;p39"/>
          <p:cNvPicPr preferRelativeResize="0"/>
          <p:nvPr/>
        </p:nvPicPr>
        <p:blipFill>
          <a:blip r:embed="rId3">
            <a:alphaModFix/>
          </a:blip>
          <a:stretch>
            <a:fillRect/>
          </a:stretch>
        </p:blipFill>
        <p:spPr>
          <a:xfrm>
            <a:off x="785050" y="2113950"/>
            <a:ext cx="3908699" cy="2697249"/>
          </a:xfrm>
          <a:prstGeom prst="rect">
            <a:avLst/>
          </a:prstGeom>
          <a:noFill/>
          <a:ln>
            <a:noFill/>
          </a:ln>
        </p:spPr>
      </p:pic>
      <p:pic>
        <p:nvPicPr>
          <p:cNvPr id="2930" name="Google Shape;2930;p39"/>
          <p:cNvPicPr preferRelativeResize="0"/>
          <p:nvPr/>
        </p:nvPicPr>
        <p:blipFill>
          <a:blip r:embed="rId4">
            <a:alphaModFix/>
          </a:blip>
          <a:stretch>
            <a:fillRect/>
          </a:stretch>
        </p:blipFill>
        <p:spPr>
          <a:xfrm>
            <a:off x="4759176" y="2218963"/>
            <a:ext cx="3829151" cy="2592226"/>
          </a:xfrm>
          <a:prstGeom prst="rect">
            <a:avLst/>
          </a:prstGeom>
          <a:noFill/>
          <a:ln>
            <a:noFill/>
          </a:ln>
        </p:spPr>
      </p:pic>
      <p:sp>
        <p:nvSpPr>
          <p:cNvPr id="2931" name="Google Shape;2931;p39"/>
          <p:cNvSpPr txBox="1"/>
          <p:nvPr/>
        </p:nvSpPr>
        <p:spPr>
          <a:xfrm>
            <a:off x="6558175" y="1713750"/>
            <a:ext cx="21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Randomness  Extractor</a:t>
            </a:r>
            <a:endParaRPr>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5" name="Shape 2935"/>
        <p:cNvGrpSpPr/>
        <p:nvPr/>
      </p:nvGrpSpPr>
      <p:grpSpPr>
        <a:xfrm>
          <a:off x="0" y="0"/>
          <a:ext cx="0" cy="0"/>
          <a:chOff x="0" y="0"/>
          <a:chExt cx="0" cy="0"/>
        </a:xfrm>
      </p:grpSpPr>
      <p:sp>
        <p:nvSpPr>
          <p:cNvPr id="2936" name="Google Shape;2936;p4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2937" name="Google Shape;2937;p40"/>
          <p:cNvGrpSpPr/>
          <p:nvPr/>
        </p:nvGrpSpPr>
        <p:grpSpPr>
          <a:xfrm>
            <a:off x="1026994" y="2991423"/>
            <a:ext cx="7204351" cy="400088"/>
            <a:chOff x="1103925" y="3246375"/>
            <a:chExt cx="5350825" cy="406800"/>
          </a:xfrm>
        </p:grpSpPr>
        <p:sp>
          <p:nvSpPr>
            <p:cNvPr id="2938" name="Google Shape;2938;p40"/>
            <p:cNvSpPr txBox="1"/>
            <p:nvPr/>
          </p:nvSpPr>
          <p:spPr>
            <a:xfrm>
              <a:off x="1103925"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X </a:t>
              </a:r>
              <a:endParaRPr>
                <a:latin typeface="Lato"/>
                <a:ea typeface="Lato"/>
                <a:cs typeface="Lato"/>
                <a:sym typeface="Lato"/>
              </a:endParaRPr>
            </a:p>
          </p:txBody>
        </p:sp>
        <p:sp>
          <p:nvSpPr>
            <p:cNvPr id="2939" name="Google Shape;2939;p40"/>
            <p:cNvSpPr txBox="1"/>
            <p:nvPr/>
          </p:nvSpPr>
          <p:spPr>
            <a:xfrm>
              <a:off x="23591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 </a:t>
              </a:r>
              <a:endParaRPr>
                <a:latin typeface="Lato"/>
                <a:ea typeface="Lato"/>
                <a:cs typeface="Lato"/>
                <a:sym typeface="Lato"/>
              </a:endParaRPr>
            </a:p>
          </p:txBody>
        </p:sp>
        <p:cxnSp>
          <p:nvCxnSpPr>
            <p:cNvPr id="2940" name="Google Shape;2940;p40"/>
            <p:cNvCxnSpPr>
              <a:stCxn id="2938" idx="3"/>
              <a:endCxn id="2939" idx="1"/>
            </p:cNvCxnSpPr>
            <p:nvPr/>
          </p:nvCxnSpPr>
          <p:spPr>
            <a:xfrm>
              <a:off x="1455525" y="3449775"/>
              <a:ext cx="903600" cy="0"/>
            </a:xfrm>
            <a:prstGeom prst="straightConnector1">
              <a:avLst/>
            </a:prstGeom>
            <a:noFill/>
            <a:ln cap="flat" cmpd="sng" w="9525">
              <a:solidFill>
                <a:schemeClr val="dk2"/>
              </a:solidFill>
              <a:prstDash val="solid"/>
              <a:round/>
              <a:headEnd len="med" w="med" type="none"/>
              <a:tailEnd len="med" w="med" type="triangle"/>
            </a:ln>
          </p:spPr>
        </p:cxnSp>
        <p:sp>
          <p:nvSpPr>
            <p:cNvPr id="2941" name="Google Shape;2941;p40"/>
            <p:cNvSpPr txBox="1"/>
            <p:nvPr/>
          </p:nvSpPr>
          <p:spPr>
            <a:xfrm>
              <a:off x="36143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 </a:t>
              </a:r>
              <a:endParaRPr>
                <a:latin typeface="Lato"/>
                <a:ea typeface="Lato"/>
                <a:cs typeface="Lato"/>
                <a:sym typeface="Lato"/>
              </a:endParaRPr>
            </a:p>
          </p:txBody>
        </p:sp>
        <p:cxnSp>
          <p:nvCxnSpPr>
            <p:cNvPr id="2942" name="Google Shape;2942;p40"/>
            <p:cNvCxnSpPr>
              <a:stCxn id="2939" idx="3"/>
              <a:endCxn id="2941" idx="1"/>
            </p:cNvCxnSpPr>
            <p:nvPr/>
          </p:nvCxnSpPr>
          <p:spPr>
            <a:xfrm>
              <a:off x="2710750" y="3449775"/>
              <a:ext cx="903600" cy="0"/>
            </a:xfrm>
            <a:prstGeom prst="straightConnector1">
              <a:avLst/>
            </a:prstGeom>
            <a:noFill/>
            <a:ln cap="flat" cmpd="sng" w="9525">
              <a:solidFill>
                <a:schemeClr val="dk2"/>
              </a:solidFill>
              <a:prstDash val="solid"/>
              <a:round/>
              <a:headEnd len="med" w="med" type="none"/>
              <a:tailEnd len="med" w="med" type="triangle"/>
            </a:ln>
          </p:spPr>
        </p:cxnSp>
        <p:sp>
          <p:nvSpPr>
            <p:cNvPr id="2943" name="Google Shape;2943;p40"/>
            <p:cNvSpPr txBox="1"/>
            <p:nvPr/>
          </p:nvSpPr>
          <p:spPr>
            <a:xfrm>
              <a:off x="484800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a:t>
              </a:r>
              <a:endParaRPr>
                <a:latin typeface="Lato"/>
                <a:ea typeface="Lato"/>
                <a:cs typeface="Lato"/>
                <a:sym typeface="Lato"/>
              </a:endParaRPr>
            </a:p>
          </p:txBody>
        </p:sp>
        <p:cxnSp>
          <p:nvCxnSpPr>
            <p:cNvPr id="2944" name="Google Shape;2944;p40"/>
            <p:cNvCxnSpPr>
              <a:stCxn id="2941" idx="3"/>
              <a:endCxn id="2943" idx="1"/>
            </p:cNvCxnSpPr>
            <p:nvPr/>
          </p:nvCxnSpPr>
          <p:spPr>
            <a:xfrm>
              <a:off x="3965950" y="3449775"/>
              <a:ext cx="882000" cy="0"/>
            </a:xfrm>
            <a:prstGeom prst="straightConnector1">
              <a:avLst/>
            </a:prstGeom>
            <a:noFill/>
            <a:ln cap="flat" cmpd="sng" w="9525">
              <a:solidFill>
                <a:schemeClr val="dk2"/>
              </a:solidFill>
              <a:prstDash val="solid"/>
              <a:round/>
              <a:headEnd len="med" w="med" type="none"/>
              <a:tailEnd len="med" w="med" type="triangle"/>
            </a:ln>
          </p:spPr>
        </p:cxnSp>
        <p:sp>
          <p:nvSpPr>
            <p:cNvPr id="2945" name="Google Shape;2945;p40"/>
            <p:cNvSpPr txBox="1"/>
            <p:nvPr/>
          </p:nvSpPr>
          <p:spPr>
            <a:xfrm>
              <a:off x="6103150" y="3246375"/>
              <a:ext cx="351600" cy="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Y </a:t>
              </a:r>
              <a:endParaRPr>
                <a:latin typeface="Lato"/>
                <a:ea typeface="Lato"/>
                <a:cs typeface="Lato"/>
                <a:sym typeface="Lato"/>
              </a:endParaRPr>
            </a:p>
          </p:txBody>
        </p:sp>
        <p:cxnSp>
          <p:nvCxnSpPr>
            <p:cNvPr id="2946" name="Google Shape;2946;p40"/>
            <p:cNvCxnSpPr>
              <a:stCxn id="2943" idx="3"/>
              <a:endCxn id="2945" idx="1"/>
            </p:cNvCxnSpPr>
            <p:nvPr/>
          </p:nvCxnSpPr>
          <p:spPr>
            <a:xfrm>
              <a:off x="5199600" y="3449775"/>
              <a:ext cx="903600" cy="0"/>
            </a:xfrm>
            <a:prstGeom prst="straightConnector1">
              <a:avLst/>
            </a:prstGeom>
            <a:noFill/>
            <a:ln cap="flat" cmpd="sng" w="9525">
              <a:solidFill>
                <a:schemeClr val="dk2"/>
              </a:solidFill>
              <a:prstDash val="solid"/>
              <a:round/>
              <a:headEnd len="med" w="med" type="none"/>
              <a:tailEnd len="med" w="med" type="triangle"/>
            </a:ln>
          </p:spPr>
        </p:cxnSp>
      </p:grpSp>
      <p:sp>
        <p:nvSpPr>
          <p:cNvPr id="2947" name="Google Shape;2947;p40"/>
          <p:cNvSpPr txBox="1"/>
          <p:nvPr/>
        </p:nvSpPr>
        <p:spPr>
          <a:xfrm>
            <a:off x="1599375" y="2770100"/>
            <a:ext cx="9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Encoding</a:t>
            </a:r>
            <a:endParaRPr>
              <a:latin typeface="Lato"/>
              <a:ea typeface="Lato"/>
              <a:cs typeface="Lato"/>
              <a:sym typeface="Lato"/>
            </a:endParaRPr>
          </a:p>
        </p:txBody>
      </p:sp>
      <p:sp>
        <p:nvSpPr>
          <p:cNvPr id="2948" name="Google Shape;2948;p40"/>
          <p:cNvSpPr txBox="1"/>
          <p:nvPr/>
        </p:nvSpPr>
        <p:spPr>
          <a:xfrm>
            <a:off x="3110225" y="2770100"/>
            <a:ext cx="15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Redistribution</a:t>
            </a:r>
            <a:endParaRPr>
              <a:latin typeface="Lato"/>
              <a:ea typeface="Lato"/>
              <a:cs typeface="Lato"/>
              <a:sym typeface="Lato"/>
            </a:endParaRPr>
          </a:p>
        </p:txBody>
      </p:sp>
      <p:sp>
        <p:nvSpPr>
          <p:cNvPr id="2949" name="Google Shape;2949;p40"/>
          <p:cNvSpPr txBox="1"/>
          <p:nvPr/>
        </p:nvSpPr>
        <p:spPr>
          <a:xfrm>
            <a:off x="4759075" y="2770100"/>
            <a:ext cx="150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Randomization</a:t>
            </a:r>
            <a:endParaRPr>
              <a:latin typeface="Lato"/>
              <a:ea typeface="Lato"/>
              <a:cs typeface="Lato"/>
              <a:sym typeface="Lato"/>
            </a:endParaRPr>
          </a:p>
        </p:txBody>
      </p:sp>
      <p:sp>
        <p:nvSpPr>
          <p:cNvPr id="2950" name="Google Shape;2950;p40"/>
          <p:cNvSpPr txBox="1"/>
          <p:nvPr/>
        </p:nvSpPr>
        <p:spPr>
          <a:xfrm>
            <a:off x="6334325" y="2770100"/>
            <a:ext cx="175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Reverse Encoding</a:t>
            </a:r>
            <a:endParaRPr>
              <a:latin typeface="Lato"/>
              <a:ea typeface="Lato"/>
              <a:cs typeface="Lato"/>
              <a:sym typeface="Lato"/>
            </a:endParaRPr>
          </a:p>
        </p:txBody>
      </p:sp>
      <p:sp>
        <p:nvSpPr>
          <p:cNvPr id="2951" name="Google Shape;2951;p40"/>
          <p:cNvSpPr/>
          <p:nvPr/>
        </p:nvSpPr>
        <p:spPr>
          <a:xfrm>
            <a:off x="2725700" y="2085200"/>
            <a:ext cx="2076900" cy="2322300"/>
          </a:xfrm>
          <a:prstGeom prst="rect">
            <a:avLst/>
          </a:prstGeom>
          <a:noFill/>
          <a:ln cap="flat" cmpd="sng" w="38100">
            <a:solidFill>
              <a:srgbClr val="98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40"/>
          <p:cNvSpPr txBox="1"/>
          <p:nvPr/>
        </p:nvSpPr>
        <p:spPr>
          <a:xfrm>
            <a:off x="5061900" y="3468950"/>
            <a:ext cx="4023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How to generate expander graph?</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Explicit Construction: slow, hard to find</a:t>
            </a:r>
            <a:endParaRPr>
              <a:latin typeface="Lato"/>
              <a:ea typeface="Lato"/>
              <a:cs typeface="Lato"/>
              <a:sym typeface="Lato"/>
            </a:endParaRPr>
          </a:p>
          <a:p>
            <a:pPr indent="-317500" lvl="0" marL="457200" rtl="0" algn="l">
              <a:spcBef>
                <a:spcPts val="0"/>
              </a:spcBef>
              <a:spcAft>
                <a:spcPts val="0"/>
              </a:spcAft>
              <a:buClr>
                <a:srgbClr val="980000"/>
              </a:buClr>
              <a:buSzPts val="1400"/>
              <a:buFont typeface="Lato"/>
              <a:buChar char="●"/>
            </a:pPr>
            <a:r>
              <a:rPr b="1" lang="en">
                <a:solidFill>
                  <a:srgbClr val="980000"/>
                </a:solidFill>
                <a:latin typeface="Lato"/>
                <a:ea typeface="Lato"/>
                <a:cs typeface="Lato"/>
                <a:sym typeface="Lato"/>
              </a:rPr>
              <a:t>Random graph</a:t>
            </a:r>
            <a:endParaRPr b="1">
              <a:solidFill>
                <a:srgbClr val="980000"/>
              </a:solidFill>
              <a:latin typeface="Lato"/>
              <a:ea typeface="Lato"/>
              <a:cs typeface="Lato"/>
              <a:sym typeface="Lato"/>
            </a:endParaRPr>
          </a:p>
        </p:txBody>
      </p:sp>
      <p:sp>
        <p:nvSpPr>
          <p:cNvPr id="2953" name="Google Shape;2953;p40"/>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Efficiency Bottleneck </a:t>
            </a:r>
            <a:endParaRPr/>
          </a:p>
        </p:txBody>
      </p:sp>
      <p:pic>
        <p:nvPicPr>
          <p:cNvPr id="2954" name="Google Shape;2954;p40"/>
          <p:cNvPicPr preferRelativeResize="0"/>
          <p:nvPr/>
        </p:nvPicPr>
        <p:blipFill>
          <a:blip r:embed="rId3">
            <a:alphaModFix/>
          </a:blip>
          <a:stretch>
            <a:fillRect/>
          </a:stretch>
        </p:blipFill>
        <p:spPr>
          <a:xfrm>
            <a:off x="4955725" y="1874425"/>
            <a:ext cx="3835525" cy="910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58" name="Shape 2958"/>
        <p:cNvGrpSpPr/>
        <p:nvPr/>
      </p:nvGrpSpPr>
      <p:grpSpPr>
        <a:xfrm>
          <a:off x="0" y="0"/>
          <a:ext cx="0" cy="0"/>
          <a:chOff x="0" y="0"/>
          <a:chExt cx="0" cy="0"/>
        </a:xfrm>
      </p:grpSpPr>
      <p:sp>
        <p:nvSpPr>
          <p:cNvPr id="2959" name="Google Shape;2959;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a random graph</a:t>
            </a:r>
            <a:endParaRPr/>
          </a:p>
        </p:txBody>
      </p:sp>
      <p:sp>
        <p:nvSpPr>
          <p:cNvPr id="2960" name="Google Shape;2960;p4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961" name="Google Shape;2961;p41"/>
          <p:cNvPicPr preferRelativeResize="0"/>
          <p:nvPr/>
        </p:nvPicPr>
        <p:blipFill>
          <a:blip r:embed="rId3">
            <a:alphaModFix/>
          </a:blip>
          <a:stretch>
            <a:fillRect/>
          </a:stretch>
        </p:blipFill>
        <p:spPr>
          <a:xfrm>
            <a:off x="2306000" y="1984375"/>
            <a:ext cx="4667349" cy="288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Proof System Models</a:t>
            </a:r>
            <a:endParaRPr/>
          </a:p>
        </p:txBody>
      </p:sp>
      <p:sp>
        <p:nvSpPr>
          <p:cNvPr id="101" name="Google Shape;101;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15"/>
          <p:cNvSpPr txBox="1"/>
          <p:nvPr>
            <p:ph idx="1" type="body"/>
          </p:nvPr>
        </p:nvSpPr>
        <p:spPr>
          <a:xfrm>
            <a:off x="729450" y="2078875"/>
            <a:ext cx="7688700" cy="1684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Interactive proofs (IPs)</a:t>
            </a:r>
            <a:endParaRPr sz="1700"/>
          </a:p>
          <a:p>
            <a:pPr indent="0" lvl="0" marL="457200" rtl="0" algn="l">
              <a:spcBef>
                <a:spcPts val="1200"/>
              </a:spcBef>
              <a:spcAft>
                <a:spcPts val="0"/>
              </a:spcAft>
              <a:buNone/>
            </a:pPr>
            <a:r>
              <a:rPr lang="en"/>
              <a:t>Verifier exchanges </a:t>
            </a:r>
            <a:r>
              <a:rPr b="1" i="1" lang="en"/>
              <a:t>k</a:t>
            </a:r>
            <a:r>
              <a:rPr lang="en"/>
              <a:t>-rounds of messages with a prover, and then either accepts or rejects the statements.</a:t>
            </a:r>
            <a:endParaRPr/>
          </a:p>
          <a:p>
            <a:pPr indent="0" lvl="0" marL="0" rtl="0" algn="l">
              <a:spcBef>
                <a:spcPts val="1200"/>
              </a:spcBef>
              <a:spcAft>
                <a:spcPts val="1200"/>
              </a:spcAft>
              <a:buNone/>
            </a:pPr>
            <a:r>
              <a:t/>
            </a:r>
            <a:endParaRPr sz="1700"/>
          </a:p>
        </p:txBody>
      </p:sp>
      <p:grpSp>
        <p:nvGrpSpPr>
          <p:cNvPr id="103" name="Google Shape;103;p15"/>
          <p:cNvGrpSpPr/>
          <p:nvPr/>
        </p:nvGrpSpPr>
        <p:grpSpPr>
          <a:xfrm>
            <a:off x="3045650" y="3492885"/>
            <a:ext cx="2465500" cy="857400"/>
            <a:chOff x="2740850" y="2654685"/>
            <a:chExt cx="2465500" cy="857400"/>
          </a:xfrm>
        </p:grpSpPr>
        <p:sp>
          <p:nvSpPr>
            <p:cNvPr id="104" name="Google Shape;104;p15"/>
            <p:cNvSpPr/>
            <p:nvPr/>
          </p:nvSpPr>
          <p:spPr>
            <a:xfrm>
              <a:off x="2740850" y="2862875"/>
              <a:ext cx="474300" cy="47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t>
              </a:r>
              <a:endParaRPr/>
            </a:p>
          </p:txBody>
        </p:sp>
        <p:sp>
          <p:nvSpPr>
            <p:cNvPr id="105" name="Google Shape;105;p15"/>
            <p:cNvSpPr/>
            <p:nvPr/>
          </p:nvSpPr>
          <p:spPr>
            <a:xfrm>
              <a:off x="4732050" y="2862875"/>
              <a:ext cx="474300" cy="47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grpSp>
          <p:nvGrpSpPr>
            <p:cNvPr id="106" name="Google Shape;106;p15"/>
            <p:cNvGrpSpPr/>
            <p:nvPr/>
          </p:nvGrpSpPr>
          <p:grpSpPr>
            <a:xfrm>
              <a:off x="3293861" y="2654685"/>
              <a:ext cx="1364509" cy="857400"/>
              <a:chOff x="3284036" y="2738199"/>
              <a:chExt cx="1364509" cy="857400"/>
            </a:xfrm>
          </p:grpSpPr>
          <p:cxnSp>
            <p:nvCxnSpPr>
              <p:cNvPr id="107" name="Google Shape;107;p15"/>
              <p:cNvCxnSpPr/>
              <p:nvPr/>
            </p:nvCxnSpPr>
            <p:spPr>
              <a:xfrm>
                <a:off x="3284036" y="3113837"/>
                <a:ext cx="1364400" cy="0"/>
              </a:xfrm>
              <a:prstGeom prst="straightConnector1">
                <a:avLst/>
              </a:prstGeom>
              <a:noFill/>
              <a:ln cap="flat" cmpd="sng" w="9525">
                <a:solidFill>
                  <a:schemeClr val="dk2"/>
                </a:solidFill>
                <a:prstDash val="solid"/>
                <a:round/>
                <a:headEnd len="med" w="med" type="none"/>
                <a:tailEnd len="med" w="med" type="triangle"/>
              </a:ln>
            </p:spPr>
          </p:cxnSp>
          <p:sp>
            <p:nvSpPr>
              <p:cNvPr id="108" name="Google Shape;108;p15"/>
              <p:cNvSpPr txBox="1"/>
              <p:nvPr/>
            </p:nvSpPr>
            <p:spPr>
              <a:xfrm>
                <a:off x="3724053" y="2738199"/>
                <a:ext cx="57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t>
                </a:r>
                <a:r>
                  <a:rPr baseline="-25000" lang="en">
                    <a:latin typeface="Lato"/>
                    <a:ea typeface="Lato"/>
                    <a:cs typeface="Lato"/>
                    <a:sym typeface="Lato"/>
                  </a:rPr>
                  <a:t>i</a:t>
                </a:r>
                <a:endParaRPr baseline="-25000">
                  <a:latin typeface="Lato"/>
                  <a:ea typeface="Lato"/>
                  <a:cs typeface="Lato"/>
                  <a:sym typeface="Lato"/>
                </a:endParaRPr>
              </a:p>
            </p:txBody>
          </p:sp>
          <p:cxnSp>
            <p:nvCxnSpPr>
              <p:cNvPr id="109" name="Google Shape;109;p15"/>
              <p:cNvCxnSpPr/>
              <p:nvPr/>
            </p:nvCxnSpPr>
            <p:spPr>
              <a:xfrm>
                <a:off x="3284145" y="3261215"/>
                <a:ext cx="1364400" cy="0"/>
              </a:xfrm>
              <a:prstGeom prst="straightConnector1">
                <a:avLst/>
              </a:prstGeom>
              <a:noFill/>
              <a:ln cap="flat" cmpd="sng" w="9525">
                <a:solidFill>
                  <a:schemeClr val="dk2"/>
                </a:solidFill>
                <a:prstDash val="solid"/>
                <a:round/>
                <a:headEnd len="med" w="med" type="triangle"/>
                <a:tailEnd len="med" w="med" type="none"/>
              </a:ln>
            </p:spPr>
          </p:cxnSp>
          <p:sp>
            <p:nvSpPr>
              <p:cNvPr id="110" name="Google Shape;110;p15"/>
              <p:cNvSpPr txBox="1"/>
              <p:nvPr/>
            </p:nvSpPr>
            <p:spPr>
              <a:xfrm>
                <a:off x="3760952" y="3195399"/>
                <a:ext cx="57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t>
                </a:r>
                <a:r>
                  <a:rPr baseline="-25000" lang="en">
                    <a:latin typeface="Lato"/>
                    <a:ea typeface="Lato"/>
                    <a:cs typeface="Lato"/>
                    <a:sym typeface="Lato"/>
                  </a:rPr>
                  <a:t>i</a:t>
                </a:r>
                <a:endParaRPr baseline="-25000">
                  <a:latin typeface="Lato"/>
                  <a:ea typeface="Lato"/>
                  <a:cs typeface="Lato"/>
                  <a:sym typeface="Lato"/>
                </a:endParaRPr>
              </a:p>
            </p:txBody>
          </p:sp>
        </p:grpSp>
      </p:grpSp>
      <p:sp>
        <p:nvSpPr>
          <p:cNvPr id="111" name="Google Shape;111;p15"/>
          <p:cNvSpPr txBox="1"/>
          <p:nvPr/>
        </p:nvSpPr>
        <p:spPr>
          <a:xfrm>
            <a:off x="4086690" y="3211500"/>
            <a:ext cx="548700" cy="415500"/>
          </a:xfrm>
          <a:prstGeom prst="rect">
            <a:avLst/>
          </a:prstGeom>
          <a:noFill/>
          <a:ln>
            <a:noFill/>
          </a:ln>
        </p:spPr>
        <p:txBody>
          <a:bodyPr anchorCtr="0" anchor="t" bIns="91425" lIns="91425" spcFirstLastPara="1" rIns="91425" wrap="square" tIns="91425">
            <a:spAutoFit/>
          </a:bodyPr>
          <a:lstStyle/>
          <a:p>
            <a:pPr indent="0" lvl="0" marL="0" rtl="0" algn="l">
              <a:lnSpc>
                <a:spcPct val="50000"/>
              </a:lnSpc>
              <a:spcBef>
                <a:spcPts val="0"/>
              </a:spcBef>
              <a:spcAft>
                <a:spcPts val="0"/>
              </a:spcAft>
              <a:buNone/>
            </a:pPr>
            <a:r>
              <a:rPr b="1" lang="en" sz="1000">
                <a:latin typeface="Lato"/>
                <a:ea typeface="Lato"/>
                <a:cs typeface="Lato"/>
                <a:sym typeface="Lato"/>
              </a:rPr>
              <a:t>.</a:t>
            </a:r>
            <a:endParaRPr b="1" sz="1000">
              <a:latin typeface="Lato"/>
              <a:ea typeface="Lato"/>
              <a:cs typeface="Lato"/>
              <a:sym typeface="Lato"/>
            </a:endParaRPr>
          </a:p>
          <a:p>
            <a:pPr indent="0" lvl="0" marL="0" rtl="0" algn="l">
              <a:lnSpc>
                <a:spcPct val="50000"/>
              </a:lnSpc>
              <a:spcBef>
                <a:spcPts val="0"/>
              </a:spcBef>
              <a:spcAft>
                <a:spcPts val="0"/>
              </a:spcAft>
              <a:buNone/>
            </a:pPr>
            <a:r>
              <a:rPr b="1" lang="en" sz="1000">
                <a:latin typeface="Lato"/>
                <a:ea typeface="Lato"/>
                <a:cs typeface="Lato"/>
                <a:sym typeface="Lato"/>
              </a:rPr>
              <a:t>.</a:t>
            </a:r>
            <a:endParaRPr b="1" sz="1000">
              <a:latin typeface="Lato"/>
              <a:ea typeface="Lato"/>
              <a:cs typeface="Lato"/>
              <a:sym typeface="Lato"/>
            </a:endParaRPr>
          </a:p>
          <a:p>
            <a:pPr indent="0" lvl="0" marL="0" rtl="0" algn="l">
              <a:lnSpc>
                <a:spcPct val="50000"/>
              </a:lnSpc>
              <a:spcBef>
                <a:spcPts val="0"/>
              </a:spcBef>
              <a:spcAft>
                <a:spcPts val="0"/>
              </a:spcAft>
              <a:buNone/>
            </a:pPr>
            <a:r>
              <a:rPr b="1" lang="en" sz="1000">
                <a:latin typeface="Lato"/>
                <a:ea typeface="Lato"/>
                <a:cs typeface="Lato"/>
                <a:sym typeface="Lato"/>
              </a:rPr>
              <a:t>.</a:t>
            </a:r>
            <a:endParaRPr b="1" sz="1000">
              <a:latin typeface="Lato"/>
              <a:ea typeface="Lato"/>
              <a:cs typeface="Lato"/>
              <a:sym typeface="Lato"/>
            </a:endParaRPr>
          </a:p>
        </p:txBody>
      </p:sp>
      <p:sp>
        <p:nvSpPr>
          <p:cNvPr id="112" name="Google Shape;112;p15"/>
          <p:cNvSpPr txBox="1"/>
          <p:nvPr/>
        </p:nvSpPr>
        <p:spPr>
          <a:xfrm>
            <a:off x="4086690" y="4202100"/>
            <a:ext cx="548700" cy="415500"/>
          </a:xfrm>
          <a:prstGeom prst="rect">
            <a:avLst/>
          </a:prstGeom>
          <a:noFill/>
          <a:ln>
            <a:noFill/>
          </a:ln>
        </p:spPr>
        <p:txBody>
          <a:bodyPr anchorCtr="0" anchor="t" bIns="91425" lIns="91425" spcFirstLastPara="1" rIns="91425" wrap="square" tIns="91425">
            <a:spAutoFit/>
          </a:bodyPr>
          <a:lstStyle/>
          <a:p>
            <a:pPr indent="0" lvl="0" marL="0" rtl="0" algn="l">
              <a:lnSpc>
                <a:spcPct val="50000"/>
              </a:lnSpc>
              <a:spcBef>
                <a:spcPts val="0"/>
              </a:spcBef>
              <a:spcAft>
                <a:spcPts val="0"/>
              </a:spcAft>
              <a:buNone/>
            </a:pPr>
            <a:r>
              <a:rPr b="1" lang="en" sz="1000">
                <a:latin typeface="Lato"/>
                <a:ea typeface="Lato"/>
                <a:cs typeface="Lato"/>
                <a:sym typeface="Lato"/>
              </a:rPr>
              <a:t>.</a:t>
            </a:r>
            <a:endParaRPr b="1" sz="1000">
              <a:latin typeface="Lato"/>
              <a:ea typeface="Lato"/>
              <a:cs typeface="Lato"/>
              <a:sym typeface="Lato"/>
            </a:endParaRPr>
          </a:p>
          <a:p>
            <a:pPr indent="0" lvl="0" marL="0" rtl="0" algn="l">
              <a:lnSpc>
                <a:spcPct val="50000"/>
              </a:lnSpc>
              <a:spcBef>
                <a:spcPts val="0"/>
              </a:spcBef>
              <a:spcAft>
                <a:spcPts val="0"/>
              </a:spcAft>
              <a:buNone/>
            </a:pPr>
            <a:r>
              <a:rPr b="1" lang="en" sz="1000">
                <a:latin typeface="Lato"/>
                <a:ea typeface="Lato"/>
                <a:cs typeface="Lato"/>
                <a:sym typeface="Lato"/>
              </a:rPr>
              <a:t>.</a:t>
            </a:r>
            <a:endParaRPr b="1" sz="1000">
              <a:latin typeface="Lato"/>
              <a:ea typeface="Lato"/>
              <a:cs typeface="Lato"/>
              <a:sym typeface="Lato"/>
            </a:endParaRPr>
          </a:p>
          <a:p>
            <a:pPr indent="0" lvl="0" marL="0" rtl="0" algn="l">
              <a:lnSpc>
                <a:spcPct val="50000"/>
              </a:lnSpc>
              <a:spcBef>
                <a:spcPts val="0"/>
              </a:spcBef>
              <a:spcAft>
                <a:spcPts val="0"/>
              </a:spcAft>
              <a:buNone/>
            </a:pPr>
            <a:r>
              <a:rPr b="1" lang="en" sz="1000">
                <a:latin typeface="Lato"/>
                <a:ea typeface="Lato"/>
                <a:cs typeface="Lato"/>
                <a:sym typeface="Lato"/>
              </a:rPr>
              <a:t>.</a:t>
            </a:r>
            <a:endParaRPr b="1" sz="1000">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5" name="Shape 2965"/>
        <p:cNvGrpSpPr/>
        <p:nvPr/>
      </p:nvGrpSpPr>
      <p:grpSpPr>
        <a:xfrm>
          <a:off x="0" y="0"/>
          <a:ext cx="0" cy="0"/>
          <a:chOff x="0" y="0"/>
          <a:chExt cx="0" cy="0"/>
        </a:xfrm>
      </p:grpSpPr>
      <p:sp>
        <p:nvSpPr>
          <p:cNvPr id="2966" name="Google Shape;2966;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Probability: a random graph is not a expander graph</a:t>
            </a:r>
            <a:endParaRPr/>
          </a:p>
        </p:txBody>
      </p:sp>
      <p:sp>
        <p:nvSpPr>
          <p:cNvPr id="2967" name="Google Shape;2967;p4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968" name="Google Shape;2968;p42"/>
          <p:cNvPicPr preferRelativeResize="0"/>
          <p:nvPr/>
        </p:nvPicPr>
        <p:blipFill>
          <a:blip r:embed="rId3">
            <a:alphaModFix/>
          </a:blip>
          <a:stretch>
            <a:fillRect/>
          </a:stretch>
        </p:blipFill>
        <p:spPr>
          <a:xfrm>
            <a:off x="2299613" y="1895275"/>
            <a:ext cx="4548374" cy="2331225"/>
          </a:xfrm>
          <a:prstGeom prst="rect">
            <a:avLst/>
          </a:prstGeom>
          <a:noFill/>
          <a:ln>
            <a:noFill/>
          </a:ln>
        </p:spPr>
      </p:pic>
      <p:pic>
        <p:nvPicPr>
          <p:cNvPr id="2969" name="Google Shape;2969;p42"/>
          <p:cNvPicPr preferRelativeResize="0"/>
          <p:nvPr/>
        </p:nvPicPr>
        <p:blipFill>
          <a:blip r:embed="rId4">
            <a:alphaModFix/>
          </a:blip>
          <a:stretch>
            <a:fillRect/>
          </a:stretch>
        </p:blipFill>
        <p:spPr>
          <a:xfrm>
            <a:off x="1612713" y="4326576"/>
            <a:ext cx="5514487" cy="535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73" name="Shape 2973"/>
        <p:cNvGrpSpPr/>
        <p:nvPr/>
      </p:nvGrpSpPr>
      <p:grpSpPr>
        <a:xfrm>
          <a:off x="0" y="0"/>
          <a:ext cx="0" cy="0"/>
          <a:chOff x="0" y="0"/>
          <a:chExt cx="0" cy="0"/>
        </a:xfrm>
      </p:grpSpPr>
      <p:sp>
        <p:nvSpPr>
          <p:cNvPr id="2974" name="Google Shape;2974;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Transforming Linear Code</a:t>
            </a:r>
            <a:endParaRPr/>
          </a:p>
        </p:txBody>
      </p:sp>
      <p:sp>
        <p:nvSpPr>
          <p:cNvPr id="2975" name="Google Shape;2975;p4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976" name="Google Shape;2976;p43"/>
          <p:cNvPicPr preferRelativeResize="0"/>
          <p:nvPr/>
        </p:nvPicPr>
        <p:blipFill>
          <a:blip r:embed="rId3">
            <a:alphaModFix/>
          </a:blip>
          <a:stretch>
            <a:fillRect/>
          </a:stretch>
        </p:blipFill>
        <p:spPr>
          <a:xfrm>
            <a:off x="2798875" y="1973550"/>
            <a:ext cx="3410431" cy="29848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80" name="Shape 2980"/>
        <p:cNvGrpSpPr/>
        <p:nvPr/>
      </p:nvGrpSpPr>
      <p:grpSpPr>
        <a:xfrm>
          <a:off x="0" y="0"/>
          <a:ext cx="0" cy="0"/>
          <a:chOff x="0" y="0"/>
          <a:chExt cx="0" cy="0"/>
        </a:xfrm>
      </p:grpSpPr>
      <p:sp>
        <p:nvSpPr>
          <p:cNvPr id="2981" name="Google Shape;2981;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Transforming Linear Code</a:t>
            </a:r>
            <a:endParaRPr/>
          </a:p>
        </p:txBody>
      </p:sp>
      <p:sp>
        <p:nvSpPr>
          <p:cNvPr id="2982" name="Google Shape;2982;p4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983" name="Google Shape;2983;p44"/>
          <p:cNvPicPr preferRelativeResize="0"/>
          <p:nvPr/>
        </p:nvPicPr>
        <p:blipFill>
          <a:blip r:embed="rId3">
            <a:alphaModFix/>
          </a:blip>
          <a:stretch>
            <a:fillRect/>
          </a:stretch>
        </p:blipFill>
        <p:spPr>
          <a:xfrm>
            <a:off x="2798875" y="1973550"/>
            <a:ext cx="3410431" cy="2984851"/>
          </a:xfrm>
          <a:prstGeom prst="rect">
            <a:avLst/>
          </a:prstGeom>
          <a:noFill/>
          <a:ln>
            <a:noFill/>
          </a:ln>
        </p:spPr>
      </p:pic>
      <p:sp>
        <p:nvSpPr>
          <p:cNvPr id="2984" name="Google Shape;2984;p44"/>
          <p:cNvSpPr txBox="1"/>
          <p:nvPr/>
        </p:nvSpPr>
        <p:spPr>
          <a:xfrm>
            <a:off x="187575" y="2645775"/>
            <a:ext cx="268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Relative distance in Brakedown:</a:t>
            </a:r>
            <a:endParaRPr>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0.02 ~ 0.07</a:t>
            </a:r>
            <a:endParaRPr>
              <a:latin typeface="Lato"/>
              <a:ea typeface="Lato"/>
              <a:cs typeface="Lato"/>
              <a:sym typeface="Lato"/>
            </a:endParaRPr>
          </a:p>
        </p:txBody>
      </p:sp>
      <p:sp>
        <p:nvSpPr>
          <p:cNvPr id="2985" name="Google Shape;2985;p44"/>
          <p:cNvSpPr/>
          <p:nvPr/>
        </p:nvSpPr>
        <p:spPr>
          <a:xfrm>
            <a:off x="3307250" y="2507575"/>
            <a:ext cx="59100" cy="1905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9" name="Shape 2989"/>
        <p:cNvGrpSpPr/>
        <p:nvPr/>
      </p:nvGrpSpPr>
      <p:grpSpPr>
        <a:xfrm>
          <a:off x="0" y="0"/>
          <a:ext cx="0" cy="0"/>
          <a:chOff x="0" y="0"/>
          <a:chExt cx="0" cy="0"/>
        </a:xfrm>
      </p:grpSpPr>
      <p:sp>
        <p:nvSpPr>
          <p:cNvPr id="2990" name="Google Shape;2990;p4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91" name="Google Shape;2991;p45"/>
          <p:cNvSpPr txBox="1"/>
          <p:nvPr>
            <p:ph idx="1" type="body"/>
          </p:nvPr>
        </p:nvSpPr>
        <p:spPr>
          <a:xfrm>
            <a:off x="729450" y="2078875"/>
            <a:ext cx="5730600" cy="2802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Simple to understand</a:t>
            </a:r>
            <a:endParaRPr sz="1400"/>
          </a:p>
          <a:p>
            <a:pPr indent="-317500" lvl="0" marL="457200" rtl="0" algn="l">
              <a:spcBef>
                <a:spcPts val="0"/>
              </a:spcBef>
              <a:spcAft>
                <a:spcPts val="0"/>
              </a:spcAft>
              <a:buSzPts val="1400"/>
              <a:buChar char="●"/>
            </a:pPr>
            <a:r>
              <a:rPr lang="en" sz="1400"/>
              <a:t>No restrictions on </a:t>
            </a:r>
            <a:r>
              <a:rPr lang="en" sz="1400"/>
              <a:t>verifier </a:t>
            </a:r>
            <a:r>
              <a:rPr lang="en" sz="1400"/>
              <a:t>queries</a:t>
            </a:r>
            <a:endParaRPr sz="1400"/>
          </a:p>
          <a:p>
            <a:pPr indent="-317500" lvl="0" marL="457200" rtl="0" algn="l">
              <a:spcBef>
                <a:spcPts val="0"/>
              </a:spcBef>
              <a:spcAft>
                <a:spcPts val="0"/>
              </a:spcAft>
              <a:buSzPts val="1400"/>
              <a:buChar char="●"/>
            </a:pPr>
            <a:r>
              <a:rPr lang="en" sz="1400"/>
              <a:t>Better Distance </a:t>
            </a:r>
            <a:r>
              <a:rPr lang="en" sz="1400"/>
              <a:t>Property</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Inefficient in practice</a:t>
            </a:r>
            <a:endParaRPr sz="1400"/>
          </a:p>
          <a:p>
            <a:pPr indent="-317500" lvl="0" marL="457200" rtl="0" algn="l">
              <a:spcBef>
                <a:spcPts val="0"/>
              </a:spcBef>
              <a:spcAft>
                <a:spcPts val="0"/>
              </a:spcAft>
              <a:buSzPts val="1400"/>
              <a:buChar char="●"/>
            </a:pPr>
            <a:r>
              <a:rPr lang="en" sz="1400"/>
              <a:t>Hard to implement</a:t>
            </a:r>
            <a:endParaRPr sz="1400"/>
          </a:p>
          <a:p>
            <a:pPr indent="0" lvl="0" marL="0" rtl="0" algn="l">
              <a:spcBef>
                <a:spcPts val="1200"/>
              </a:spcBef>
              <a:spcAft>
                <a:spcPts val="1200"/>
              </a:spcAft>
              <a:buNone/>
            </a:pPr>
            <a:r>
              <a:t/>
            </a:r>
            <a:endParaRPr/>
          </a:p>
        </p:txBody>
      </p:sp>
      <p:pic>
        <p:nvPicPr>
          <p:cNvPr id="2992" name="Google Shape;2992;p45"/>
          <p:cNvPicPr preferRelativeResize="0"/>
          <p:nvPr/>
        </p:nvPicPr>
        <p:blipFill>
          <a:blip r:embed="rId3">
            <a:alphaModFix/>
          </a:blip>
          <a:stretch>
            <a:fillRect/>
          </a:stretch>
        </p:blipFill>
        <p:spPr>
          <a:xfrm>
            <a:off x="6625125" y="2165738"/>
            <a:ext cx="868400" cy="687125"/>
          </a:xfrm>
          <a:prstGeom prst="rect">
            <a:avLst/>
          </a:prstGeom>
          <a:noFill/>
          <a:ln>
            <a:noFill/>
          </a:ln>
        </p:spPr>
      </p:pic>
      <p:pic>
        <p:nvPicPr>
          <p:cNvPr id="2993" name="Google Shape;2993;p45"/>
          <p:cNvPicPr preferRelativeResize="0"/>
          <p:nvPr/>
        </p:nvPicPr>
        <p:blipFill>
          <a:blip r:embed="rId4">
            <a:alphaModFix/>
          </a:blip>
          <a:stretch>
            <a:fillRect/>
          </a:stretch>
        </p:blipFill>
        <p:spPr>
          <a:xfrm>
            <a:off x="6713813" y="3603425"/>
            <a:ext cx="691034" cy="687100"/>
          </a:xfrm>
          <a:prstGeom prst="rect">
            <a:avLst/>
          </a:prstGeom>
          <a:noFill/>
          <a:ln>
            <a:noFill/>
          </a:ln>
        </p:spPr>
      </p:pic>
      <p:sp>
        <p:nvSpPr>
          <p:cNvPr id="2994" name="Google Shape;2994;p45"/>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Transformation [DI14]</a:t>
            </a:r>
            <a:endParaRPr/>
          </a:p>
          <a:p>
            <a:pPr indent="0" lvl="0" marL="0" rtl="0" algn="l">
              <a:spcBef>
                <a:spcPts val="0"/>
              </a:spcBef>
              <a:spcAft>
                <a:spcPts val="0"/>
              </a:spcAft>
              <a:buNone/>
            </a:pPr>
            <a:r>
              <a:rPr lang="en"/>
              <a:t>From Linear Code to Zero-knowledge Linear Code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8" name="Shape 2998"/>
        <p:cNvGrpSpPr/>
        <p:nvPr/>
      </p:nvGrpSpPr>
      <p:grpSpPr>
        <a:xfrm>
          <a:off x="0" y="0"/>
          <a:ext cx="0" cy="0"/>
          <a:chOff x="0" y="0"/>
          <a:chExt cx="0" cy="0"/>
        </a:xfrm>
      </p:grpSpPr>
      <p:sp>
        <p:nvSpPr>
          <p:cNvPr id="2999" name="Google Shape;2999;p4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Zero-Knowledge Polynomial Commitment</a:t>
            </a:r>
            <a:endParaRPr/>
          </a:p>
        </p:txBody>
      </p:sp>
      <p:sp>
        <p:nvSpPr>
          <p:cNvPr id="3000" name="Google Shape;3000;p4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Zero-Knowledge Linear Code</a:t>
            </a:r>
            <a:endParaRPr i="1" sz="1700"/>
          </a:p>
          <a:p>
            <a:pPr indent="-336550" lvl="0" marL="457200" rtl="0" algn="l">
              <a:spcBef>
                <a:spcPts val="0"/>
              </a:spcBef>
              <a:spcAft>
                <a:spcPts val="0"/>
              </a:spcAft>
              <a:buClr>
                <a:srgbClr val="980000"/>
              </a:buClr>
              <a:buSzPts val="1700"/>
              <a:buChar char="●"/>
            </a:pPr>
            <a:r>
              <a:rPr b="1" lang="en" sz="1700">
                <a:solidFill>
                  <a:srgbClr val="980000"/>
                </a:solidFill>
              </a:rPr>
              <a:t>Simple Modified Construction</a:t>
            </a:r>
            <a:endParaRPr b="1" sz="1700">
              <a:solidFill>
                <a:srgbClr val="980000"/>
              </a:solidFill>
            </a:endParaRPr>
          </a:p>
          <a:p>
            <a:pPr indent="0" lvl="0" marL="0" rtl="0" algn="l">
              <a:spcBef>
                <a:spcPts val="1200"/>
              </a:spcBef>
              <a:spcAft>
                <a:spcPts val="1200"/>
              </a:spcAft>
              <a:buNone/>
            </a:pPr>
            <a:r>
              <a:t/>
            </a:r>
            <a:endParaRPr sz="1500"/>
          </a:p>
        </p:txBody>
      </p:sp>
      <p:sp>
        <p:nvSpPr>
          <p:cNvPr id="3001" name="Google Shape;3001;p4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5" name="Shape 3005"/>
        <p:cNvGrpSpPr/>
        <p:nvPr/>
      </p:nvGrpSpPr>
      <p:grpSpPr>
        <a:xfrm>
          <a:off x="0" y="0"/>
          <a:ext cx="0" cy="0"/>
          <a:chOff x="0" y="0"/>
          <a:chExt cx="0" cy="0"/>
        </a:xfrm>
      </p:grpSpPr>
      <p:sp>
        <p:nvSpPr>
          <p:cNvPr id="3006" name="Google Shape;3006;p4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07" name="Google Shape;3007;p47"/>
          <p:cNvSpPr txBox="1"/>
          <p:nvPr/>
        </p:nvSpPr>
        <p:spPr>
          <a:xfrm>
            <a:off x="4336839" y="2279793"/>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3008" name="Google Shape;3008;p47"/>
          <p:cNvCxnSpPr/>
          <p:nvPr/>
        </p:nvCxnSpPr>
        <p:spPr>
          <a:xfrm>
            <a:off x="4631289" y="2619143"/>
            <a:ext cx="449700" cy="0"/>
          </a:xfrm>
          <a:prstGeom prst="straightConnector1">
            <a:avLst/>
          </a:prstGeom>
          <a:noFill/>
          <a:ln cap="flat" cmpd="sng" w="9525">
            <a:solidFill>
              <a:schemeClr val="dk2"/>
            </a:solidFill>
            <a:prstDash val="solid"/>
            <a:round/>
            <a:headEnd len="med" w="med" type="none"/>
            <a:tailEnd len="med" w="med" type="triangle"/>
          </a:ln>
        </p:spPr>
      </p:cxnSp>
      <p:grpSp>
        <p:nvGrpSpPr>
          <p:cNvPr id="3009" name="Google Shape;3009;p47"/>
          <p:cNvGrpSpPr/>
          <p:nvPr/>
        </p:nvGrpSpPr>
        <p:grpSpPr>
          <a:xfrm>
            <a:off x="3308084" y="1965994"/>
            <a:ext cx="956846" cy="966400"/>
            <a:chOff x="2253259" y="2824869"/>
            <a:chExt cx="956846" cy="966400"/>
          </a:xfrm>
        </p:grpSpPr>
        <p:sp>
          <p:nvSpPr>
            <p:cNvPr id="3010" name="Google Shape;3010;p47"/>
            <p:cNvSpPr/>
            <p:nvPr/>
          </p:nvSpPr>
          <p:spPr>
            <a:xfrm>
              <a:off x="3056815" y="33916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47"/>
            <p:cNvSpPr/>
            <p:nvPr/>
          </p:nvSpPr>
          <p:spPr>
            <a:xfrm>
              <a:off x="3055828" y="32789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47"/>
            <p:cNvSpPr/>
            <p:nvPr/>
          </p:nvSpPr>
          <p:spPr>
            <a:xfrm>
              <a:off x="3056743" y="31677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47"/>
            <p:cNvSpPr/>
            <p:nvPr/>
          </p:nvSpPr>
          <p:spPr>
            <a:xfrm>
              <a:off x="3055755" y="3055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47"/>
            <p:cNvSpPr/>
            <p:nvPr/>
          </p:nvSpPr>
          <p:spPr>
            <a:xfrm>
              <a:off x="3055754" y="29437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47"/>
            <p:cNvSpPr/>
            <p:nvPr/>
          </p:nvSpPr>
          <p:spPr>
            <a:xfrm>
              <a:off x="3022512" y="34269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47"/>
            <p:cNvSpPr/>
            <p:nvPr/>
          </p:nvSpPr>
          <p:spPr>
            <a:xfrm>
              <a:off x="3021524" y="33142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47"/>
            <p:cNvSpPr/>
            <p:nvPr/>
          </p:nvSpPr>
          <p:spPr>
            <a:xfrm>
              <a:off x="3022439" y="3203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47"/>
            <p:cNvSpPr/>
            <p:nvPr/>
          </p:nvSpPr>
          <p:spPr>
            <a:xfrm>
              <a:off x="3021452" y="30903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47"/>
            <p:cNvSpPr/>
            <p:nvPr/>
          </p:nvSpPr>
          <p:spPr>
            <a:xfrm>
              <a:off x="3021450" y="29791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47"/>
            <p:cNvSpPr/>
            <p:nvPr/>
          </p:nvSpPr>
          <p:spPr>
            <a:xfrm>
              <a:off x="2990392" y="34614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47"/>
            <p:cNvSpPr/>
            <p:nvPr/>
          </p:nvSpPr>
          <p:spPr>
            <a:xfrm>
              <a:off x="2989405" y="33487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47"/>
            <p:cNvSpPr/>
            <p:nvPr/>
          </p:nvSpPr>
          <p:spPr>
            <a:xfrm>
              <a:off x="2990320" y="32375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47"/>
            <p:cNvSpPr/>
            <p:nvPr/>
          </p:nvSpPr>
          <p:spPr>
            <a:xfrm>
              <a:off x="2989332" y="3124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47"/>
            <p:cNvSpPr/>
            <p:nvPr/>
          </p:nvSpPr>
          <p:spPr>
            <a:xfrm>
              <a:off x="2989331" y="3013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47"/>
            <p:cNvSpPr/>
            <p:nvPr/>
          </p:nvSpPr>
          <p:spPr>
            <a:xfrm>
              <a:off x="2956089" y="34967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47"/>
            <p:cNvSpPr/>
            <p:nvPr/>
          </p:nvSpPr>
          <p:spPr>
            <a:xfrm>
              <a:off x="2955101" y="33840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47"/>
            <p:cNvSpPr/>
            <p:nvPr/>
          </p:nvSpPr>
          <p:spPr>
            <a:xfrm>
              <a:off x="2956016" y="3272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47"/>
            <p:cNvSpPr/>
            <p:nvPr/>
          </p:nvSpPr>
          <p:spPr>
            <a:xfrm>
              <a:off x="2955028" y="31601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47"/>
            <p:cNvSpPr/>
            <p:nvPr/>
          </p:nvSpPr>
          <p:spPr>
            <a:xfrm>
              <a:off x="2955027" y="30489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47"/>
            <p:cNvSpPr/>
            <p:nvPr/>
          </p:nvSpPr>
          <p:spPr>
            <a:xfrm>
              <a:off x="2919689" y="35312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47"/>
            <p:cNvSpPr/>
            <p:nvPr/>
          </p:nvSpPr>
          <p:spPr>
            <a:xfrm>
              <a:off x="2918702" y="34185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47"/>
            <p:cNvSpPr/>
            <p:nvPr/>
          </p:nvSpPr>
          <p:spPr>
            <a:xfrm>
              <a:off x="2919617" y="3307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47"/>
            <p:cNvSpPr/>
            <p:nvPr/>
          </p:nvSpPr>
          <p:spPr>
            <a:xfrm>
              <a:off x="2918629" y="31946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47"/>
            <p:cNvSpPr/>
            <p:nvPr/>
          </p:nvSpPr>
          <p:spPr>
            <a:xfrm>
              <a:off x="2918628" y="30834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47"/>
            <p:cNvSpPr/>
            <p:nvPr/>
          </p:nvSpPr>
          <p:spPr>
            <a:xfrm>
              <a:off x="2887570" y="35657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47"/>
            <p:cNvSpPr/>
            <p:nvPr/>
          </p:nvSpPr>
          <p:spPr>
            <a:xfrm>
              <a:off x="2886583" y="34530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47"/>
            <p:cNvSpPr/>
            <p:nvPr/>
          </p:nvSpPr>
          <p:spPr>
            <a:xfrm>
              <a:off x="2887497" y="33418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47"/>
            <p:cNvSpPr/>
            <p:nvPr/>
          </p:nvSpPr>
          <p:spPr>
            <a:xfrm>
              <a:off x="2886510" y="32291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47"/>
            <p:cNvSpPr/>
            <p:nvPr/>
          </p:nvSpPr>
          <p:spPr>
            <a:xfrm>
              <a:off x="2886508" y="31179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47"/>
            <p:cNvSpPr/>
            <p:nvPr/>
          </p:nvSpPr>
          <p:spPr>
            <a:xfrm>
              <a:off x="2853266" y="36010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47"/>
            <p:cNvSpPr/>
            <p:nvPr/>
          </p:nvSpPr>
          <p:spPr>
            <a:xfrm>
              <a:off x="2852279" y="34883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47"/>
            <p:cNvSpPr/>
            <p:nvPr/>
          </p:nvSpPr>
          <p:spPr>
            <a:xfrm>
              <a:off x="2853194" y="33771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47"/>
            <p:cNvSpPr/>
            <p:nvPr/>
          </p:nvSpPr>
          <p:spPr>
            <a:xfrm>
              <a:off x="2852206" y="3264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47"/>
            <p:cNvSpPr/>
            <p:nvPr/>
          </p:nvSpPr>
          <p:spPr>
            <a:xfrm>
              <a:off x="2852205" y="3153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47"/>
            <p:cNvSpPr/>
            <p:nvPr/>
          </p:nvSpPr>
          <p:spPr>
            <a:xfrm>
              <a:off x="2498939"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47"/>
            <p:cNvSpPr/>
            <p:nvPr/>
          </p:nvSpPr>
          <p:spPr>
            <a:xfrm>
              <a:off x="2611524"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47"/>
            <p:cNvSpPr/>
            <p:nvPr/>
          </p:nvSpPr>
          <p:spPr>
            <a:xfrm>
              <a:off x="2722396"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47"/>
            <p:cNvSpPr/>
            <p:nvPr/>
          </p:nvSpPr>
          <p:spPr>
            <a:xfrm>
              <a:off x="2834981"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47"/>
            <p:cNvSpPr/>
            <p:nvPr/>
          </p:nvSpPr>
          <p:spPr>
            <a:xfrm>
              <a:off x="2947520"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47"/>
            <p:cNvSpPr/>
            <p:nvPr/>
          </p:nvSpPr>
          <p:spPr>
            <a:xfrm>
              <a:off x="3060105"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47"/>
            <p:cNvSpPr/>
            <p:nvPr/>
          </p:nvSpPr>
          <p:spPr>
            <a:xfrm>
              <a:off x="2463390"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47"/>
            <p:cNvSpPr/>
            <p:nvPr/>
          </p:nvSpPr>
          <p:spPr>
            <a:xfrm>
              <a:off x="2575974"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47"/>
            <p:cNvSpPr/>
            <p:nvPr/>
          </p:nvSpPr>
          <p:spPr>
            <a:xfrm>
              <a:off x="2686846"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47"/>
            <p:cNvSpPr/>
            <p:nvPr/>
          </p:nvSpPr>
          <p:spPr>
            <a:xfrm>
              <a:off x="2799431"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47"/>
            <p:cNvSpPr/>
            <p:nvPr/>
          </p:nvSpPr>
          <p:spPr>
            <a:xfrm>
              <a:off x="2911971"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47"/>
            <p:cNvSpPr/>
            <p:nvPr/>
          </p:nvSpPr>
          <p:spPr>
            <a:xfrm>
              <a:off x="3024555"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47"/>
            <p:cNvSpPr/>
            <p:nvPr/>
          </p:nvSpPr>
          <p:spPr>
            <a:xfrm>
              <a:off x="2429087"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47"/>
            <p:cNvSpPr/>
            <p:nvPr/>
          </p:nvSpPr>
          <p:spPr>
            <a:xfrm>
              <a:off x="2541672"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47"/>
            <p:cNvSpPr/>
            <p:nvPr/>
          </p:nvSpPr>
          <p:spPr>
            <a:xfrm>
              <a:off x="2652544"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47"/>
            <p:cNvSpPr/>
            <p:nvPr/>
          </p:nvSpPr>
          <p:spPr>
            <a:xfrm>
              <a:off x="2765128"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47"/>
            <p:cNvSpPr/>
            <p:nvPr/>
          </p:nvSpPr>
          <p:spPr>
            <a:xfrm>
              <a:off x="2877668"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47"/>
            <p:cNvSpPr/>
            <p:nvPr/>
          </p:nvSpPr>
          <p:spPr>
            <a:xfrm>
              <a:off x="2990253"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47"/>
            <p:cNvSpPr/>
            <p:nvPr/>
          </p:nvSpPr>
          <p:spPr>
            <a:xfrm>
              <a:off x="2393537"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47"/>
            <p:cNvSpPr/>
            <p:nvPr/>
          </p:nvSpPr>
          <p:spPr>
            <a:xfrm>
              <a:off x="2506122"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47"/>
            <p:cNvSpPr/>
            <p:nvPr/>
          </p:nvSpPr>
          <p:spPr>
            <a:xfrm>
              <a:off x="2616994"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47"/>
            <p:cNvSpPr/>
            <p:nvPr/>
          </p:nvSpPr>
          <p:spPr>
            <a:xfrm>
              <a:off x="2729579"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47"/>
            <p:cNvSpPr/>
            <p:nvPr/>
          </p:nvSpPr>
          <p:spPr>
            <a:xfrm>
              <a:off x="2842118"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47"/>
            <p:cNvSpPr/>
            <p:nvPr/>
          </p:nvSpPr>
          <p:spPr>
            <a:xfrm>
              <a:off x="2954703"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47"/>
            <p:cNvSpPr/>
            <p:nvPr/>
          </p:nvSpPr>
          <p:spPr>
            <a:xfrm>
              <a:off x="2359861"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47"/>
            <p:cNvSpPr/>
            <p:nvPr/>
          </p:nvSpPr>
          <p:spPr>
            <a:xfrm>
              <a:off x="2472445"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47"/>
            <p:cNvSpPr/>
            <p:nvPr/>
          </p:nvSpPr>
          <p:spPr>
            <a:xfrm>
              <a:off x="2583318"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47"/>
            <p:cNvSpPr/>
            <p:nvPr/>
          </p:nvSpPr>
          <p:spPr>
            <a:xfrm>
              <a:off x="2695902"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47"/>
            <p:cNvSpPr/>
            <p:nvPr/>
          </p:nvSpPr>
          <p:spPr>
            <a:xfrm>
              <a:off x="2808442"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47"/>
            <p:cNvSpPr/>
            <p:nvPr/>
          </p:nvSpPr>
          <p:spPr>
            <a:xfrm>
              <a:off x="2921026"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47"/>
            <p:cNvSpPr/>
            <p:nvPr/>
          </p:nvSpPr>
          <p:spPr>
            <a:xfrm>
              <a:off x="2324311"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47"/>
            <p:cNvSpPr/>
            <p:nvPr/>
          </p:nvSpPr>
          <p:spPr>
            <a:xfrm>
              <a:off x="2436896"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47"/>
            <p:cNvSpPr/>
            <p:nvPr/>
          </p:nvSpPr>
          <p:spPr>
            <a:xfrm>
              <a:off x="2547768"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47"/>
            <p:cNvSpPr/>
            <p:nvPr/>
          </p:nvSpPr>
          <p:spPr>
            <a:xfrm>
              <a:off x="2660352"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47"/>
            <p:cNvSpPr/>
            <p:nvPr/>
          </p:nvSpPr>
          <p:spPr>
            <a:xfrm>
              <a:off x="2772892"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47"/>
            <p:cNvSpPr/>
            <p:nvPr/>
          </p:nvSpPr>
          <p:spPr>
            <a:xfrm>
              <a:off x="2885477"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47"/>
            <p:cNvSpPr/>
            <p:nvPr/>
          </p:nvSpPr>
          <p:spPr>
            <a:xfrm>
              <a:off x="2286318"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47"/>
            <p:cNvSpPr/>
            <p:nvPr/>
          </p:nvSpPr>
          <p:spPr>
            <a:xfrm>
              <a:off x="2398902"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47"/>
            <p:cNvSpPr/>
            <p:nvPr/>
          </p:nvSpPr>
          <p:spPr>
            <a:xfrm>
              <a:off x="2509775"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47"/>
            <p:cNvSpPr/>
            <p:nvPr/>
          </p:nvSpPr>
          <p:spPr>
            <a:xfrm>
              <a:off x="2622359"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47"/>
            <p:cNvSpPr/>
            <p:nvPr/>
          </p:nvSpPr>
          <p:spPr>
            <a:xfrm>
              <a:off x="2734899"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47"/>
            <p:cNvSpPr/>
            <p:nvPr/>
          </p:nvSpPr>
          <p:spPr>
            <a:xfrm>
              <a:off x="2847484"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47"/>
            <p:cNvSpPr/>
            <p:nvPr/>
          </p:nvSpPr>
          <p:spPr>
            <a:xfrm>
              <a:off x="2255308"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47"/>
            <p:cNvSpPr/>
            <p:nvPr/>
          </p:nvSpPr>
          <p:spPr>
            <a:xfrm>
              <a:off x="2367892"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47"/>
            <p:cNvSpPr/>
            <p:nvPr/>
          </p:nvSpPr>
          <p:spPr>
            <a:xfrm>
              <a:off x="2478765"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47"/>
            <p:cNvSpPr/>
            <p:nvPr/>
          </p:nvSpPr>
          <p:spPr>
            <a:xfrm>
              <a:off x="2591349"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47"/>
            <p:cNvSpPr/>
            <p:nvPr/>
          </p:nvSpPr>
          <p:spPr>
            <a:xfrm>
              <a:off x="2703889"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47"/>
            <p:cNvSpPr/>
            <p:nvPr/>
          </p:nvSpPr>
          <p:spPr>
            <a:xfrm>
              <a:off x="2254320"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47"/>
            <p:cNvSpPr/>
            <p:nvPr/>
          </p:nvSpPr>
          <p:spPr>
            <a:xfrm>
              <a:off x="2366905"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47"/>
            <p:cNvSpPr/>
            <p:nvPr/>
          </p:nvSpPr>
          <p:spPr>
            <a:xfrm>
              <a:off x="2477777"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47"/>
            <p:cNvSpPr/>
            <p:nvPr/>
          </p:nvSpPr>
          <p:spPr>
            <a:xfrm>
              <a:off x="2590361"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47"/>
            <p:cNvSpPr/>
            <p:nvPr/>
          </p:nvSpPr>
          <p:spPr>
            <a:xfrm>
              <a:off x="2702901"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47"/>
            <p:cNvSpPr/>
            <p:nvPr/>
          </p:nvSpPr>
          <p:spPr>
            <a:xfrm>
              <a:off x="2255235"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47"/>
            <p:cNvSpPr/>
            <p:nvPr/>
          </p:nvSpPr>
          <p:spPr>
            <a:xfrm>
              <a:off x="2367819"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47"/>
            <p:cNvSpPr/>
            <p:nvPr/>
          </p:nvSpPr>
          <p:spPr>
            <a:xfrm>
              <a:off x="2478692"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47"/>
            <p:cNvSpPr/>
            <p:nvPr/>
          </p:nvSpPr>
          <p:spPr>
            <a:xfrm>
              <a:off x="2591276"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47"/>
            <p:cNvSpPr/>
            <p:nvPr/>
          </p:nvSpPr>
          <p:spPr>
            <a:xfrm>
              <a:off x="2703816"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47"/>
            <p:cNvSpPr/>
            <p:nvPr/>
          </p:nvSpPr>
          <p:spPr>
            <a:xfrm>
              <a:off x="2254248"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47"/>
            <p:cNvSpPr/>
            <p:nvPr/>
          </p:nvSpPr>
          <p:spPr>
            <a:xfrm>
              <a:off x="2366832"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47"/>
            <p:cNvSpPr/>
            <p:nvPr/>
          </p:nvSpPr>
          <p:spPr>
            <a:xfrm>
              <a:off x="2477704"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47"/>
            <p:cNvSpPr/>
            <p:nvPr/>
          </p:nvSpPr>
          <p:spPr>
            <a:xfrm>
              <a:off x="2590289"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47"/>
            <p:cNvSpPr/>
            <p:nvPr/>
          </p:nvSpPr>
          <p:spPr>
            <a:xfrm>
              <a:off x="2702829"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47"/>
            <p:cNvSpPr/>
            <p:nvPr/>
          </p:nvSpPr>
          <p:spPr>
            <a:xfrm>
              <a:off x="2254246"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47"/>
            <p:cNvSpPr/>
            <p:nvPr/>
          </p:nvSpPr>
          <p:spPr>
            <a:xfrm>
              <a:off x="2366830"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47"/>
            <p:cNvSpPr/>
            <p:nvPr/>
          </p:nvSpPr>
          <p:spPr>
            <a:xfrm>
              <a:off x="2477703"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47"/>
            <p:cNvSpPr/>
            <p:nvPr/>
          </p:nvSpPr>
          <p:spPr>
            <a:xfrm>
              <a:off x="2590287"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47"/>
            <p:cNvSpPr/>
            <p:nvPr/>
          </p:nvSpPr>
          <p:spPr>
            <a:xfrm>
              <a:off x="2702827"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47"/>
            <p:cNvSpPr/>
            <p:nvPr/>
          </p:nvSpPr>
          <p:spPr>
            <a:xfrm>
              <a:off x="2816473"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47"/>
            <p:cNvSpPr/>
            <p:nvPr/>
          </p:nvSpPr>
          <p:spPr>
            <a:xfrm>
              <a:off x="2815486"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47"/>
            <p:cNvSpPr/>
            <p:nvPr/>
          </p:nvSpPr>
          <p:spPr>
            <a:xfrm>
              <a:off x="2816401"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47"/>
            <p:cNvSpPr/>
            <p:nvPr/>
          </p:nvSpPr>
          <p:spPr>
            <a:xfrm>
              <a:off x="2815413"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47"/>
            <p:cNvSpPr/>
            <p:nvPr/>
          </p:nvSpPr>
          <p:spPr>
            <a:xfrm>
              <a:off x="2815412"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47"/>
            <p:cNvSpPr/>
            <p:nvPr/>
          </p:nvSpPr>
          <p:spPr>
            <a:xfrm>
              <a:off x="2253259"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47"/>
            <p:cNvSpPr/>
            <p:nvPr/>
          </p:nvSpPr>
          <p:spPr>
            <a:xfrm>
              <a:off x="2365843"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47"/>
            <p:cNvSpPr/>
            <p:nvPr/>
          </p:nvSpPr>
          <p:spPr>
            <a:xfrm>
              <a:off x="2476715"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47"/>
            <p:cNvSpPr/>
            <p:nvPr/>
          </p:nvSpPr>
          <p:spPr>
            <a:xfrm>
              <a:off x="2589300"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47"/>
            <p:cNvSpPr/>
            <p:nvPr/>
          </p:nvSpPr>
          <p:spPr>
            <a:xfrm>
              <a:off x="2701840"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47"/>
            <p:cNvSpPr/>
            <p:nvPr/>
          </p:nvSpPr>
          <p:spPr>
            <a:xfrm>
              <a:off x="2814424"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3" name="Google Shape;3123;p47"/>
          <p:cNvSpPr/>
          <p:nvPr/>
        </p:nvSpPr>
        <p:spPr>
          <a:xfrm>
            <a:off x="6477154" y="26448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47"/>
          <p:cNvSpPr/>
          <p:nvPr/>
        </p:nvSpPr>
        <p:spPr>
          <a:xfrm>
            <a:off x="6476167" y="253214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47"/>
          <p:cNvSpPr/>
          <p:nvPr/>
        </p:nvSpPr>
        <p:spPr>
          <a:xfrm>
            <a:off x="6476165" y="24209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47"/>
          <p:cNvSpPr/>
          <p:nvPr/>
        </p:nvSpPr>
        <p:spPr>
          <a:xfrm>
            <a:off x="6475178" y="23082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47"/>
          <p:cNvSpPr/>
          <p:nvPr/>
        </p:nvSpPr>
        <p:spPr>
          <a:xfrm>
            <a:off x="6476093" y="21970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47"/>
          <p:cNvSpPr/>
          <p:nvPr/>
        </p:nvSpPr>
        <p:spPr>
          <a:xfrm>
            <a:off x="6475105" y="20843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47"/>
          <p:cNvSpPr/>
          <p:nvPr/>
        </p:nvSpPr>
        <p:spPr>
          <a:xfrm>
            <a:off x="6475104" y="19730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47"/>
          <p:cNvSpPr/>
          <p:nvPr/>
        </p:nvSpPr>
        <p:spPr>
          <a:xfrm>
            <a:off x="6442851" y="26801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47"/>
          <p:cNvSpPr/>
          <p:nvPr/>
        </p:nvSpPr>
        <p:spPr>
          <a:xfrm>
            <a:off x="6441863" y="256749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47"/>
          <p:cNvSpPr/>
          <p:nvPr/>
        </p:nvSpPr>
        <p:spPr>
          <a:xfrm>
            <a:off x="6441862" y="24562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47"/>
          <p:cNvSpPr/>
          <p:nvPr/>
        </p:nvSpPr>
        <p:spPr>
          <a:xfrm>
            <a:off x="6440874" y="23435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47"/>
          <p:cNvSpPr/>
          <p:nvPr/>
        </p:nvSpPr>
        <p:spPr>
          <a:xfrm>
            <a:off x="6441789" y="22323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47"/>
          <p:cNvSpPr/>
          <p:nvPr/>
        </p:nvSpPr>
        <p:spPr>
          <a:xfrm>
            <a:off x="6440802" y="21196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47"/>
          <p:cNvSpPr/>
          <p:nvPr/>
        </p:nvSpPr>
        <p:spPr>
          <a:xfrm>
            <a:off x="6440800" y="20084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47"/>
          <p:cNvSpPr/>
          <p:nvPr/>
        </p:nvSpPr>
        <p:spPr>
          <a:xfrm>
            <a:off x="6410731" y="271468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47"/>
          <p:cNvSpPr/>
          <p:nvPr/>
        </p:nvSpPr>
        <p:spPr>
          <a:xfrm>
            <a:off x="6409744" y="260198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47"/>
          <p:cNvSpPr/>
          <p:nvPr/>
        </p:nvSpPr>
        <p:spPr>
          <a:xfrm>
            <a:off x="6409742" y="24907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47"/>
          <p:cNvSpPr/>
          <p:nvPr/>
        </p:nvSpPr>
        <p:spPr>
          <a:xfrm>
            <a:off x="6408755" y="2378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47"/>
          <p:cNvSpPr/>
          <p:nvPr/>
        </p:nvSpPr>
        <p:spPr>
          <a:xfrm>
            <a:off x="6409670" y="22668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47"/>
          <p:cNvSpPr/>
          <p:nvPr/>
        </p:nvSpPr>
        <p:spPr>
          <a:xfrm>
            <a:off x="6408682" y="21541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47"/>
          <p:cNvSpPr/>
          <p:nvPr/>
        </p:nvSpPr>
        <p:spPr>
          <a:xfrm>
            <a:off x="6408681" y="20429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47"/>
          <p:cNvSpPr/>
          <p:nvPr/>
        </p:nvSpPr>
        <p:spPr>
          <a:xfrm>
            <a:off x="6376428" y="275002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47"/>
          <p:cNvSpPr/>
          <p:nvPr/>
        </p:nvSpPr>
        <p:spPr>
          <a:xfrm>
            <a:off x="6375440" y="26373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47"/>
          <p:cNvSpPr/>
          <p:nvPr/>
        </p:nvSpPr>
        <p:spPr>
          <a:xfrm>
            <a:off x="6375439" y="25260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47"/>
          <p:cNvSpPr/>
          <p:nvPr/>
        </p:nvSpPr>
        <p:spPr>
          <a:xfrm>
            <a:off x="6374451" y="24133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47"/>
          <p:cNvSpPr/>
          <p:nvPr/>
        </p:nvSpPr>
        <p:spPr>
          <a:xfrm>
            <a:off x="6375366" y="23021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47"/>
          <p:cNvSpPr/>
          <p:nvPr/>
        </p:nvSpPr>
        <p:spPr>
          <a:xfrm>
            <a:off x="6374378" y="21894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47"/>
          <p:cNvSpPr/>
          <p:nvPr/>
        </p:nvSpPr>
        <p:spPr>
          <a:xfrm>
            <a:off x="6374377" y="20782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47"/>
          <p:cNvSpPr/>
          <p:nvPr/>
        </p:nvSpPr>
        <p:spPr>
          <a:xfrm>
            <a:off x="6340028" y="278447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47"/>
          <p:cNvSpPr/>
          <p:nvPr/>
        </p:nvSpPr>
        <p:spPr>
          <a:xfrm>
            <a:off x="6339041" y="26717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47"/>
          <p:cNvSpPr/>
          <p:nvPr/>
        </p:nvSpPr>
        <p:spPr>
          <a:xfrm>
            <a:off x="6339039" y="25605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47"/>
          <p:cNvSpPr/>
          <p:nvPr/>
        </p:nvSpPr>
        <p:spPr>
          <a:xfrm>
            <a:off x="6338052" y="2447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47"/>
          <p:cNvSpPr/>
          <p:nvPr/>
        </p:nvSpPr>
        <p:spPr>
          <a:xfrm>
            <a:off x="6338967" y="23366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47"/>
          <p:cNvSpPr/>
          <p:nvPr/>
        </p:nvSpPr>
        <p:spPr>
          <a:xfrm>
            <a:off x="6337979" y="22239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47"/>
          <p:cNvSpPr/>
          <p:nvPr/>
        </p:nvSpPr>
        <p:spPr>
          <a:xfrm>
            <a:off x="6337978" y="2112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47"/>
          <p:cNvSpPr/>
          <p:nvPr/>
        </p:nvSpPr>
        <p:spPr>
          <a:xfrm>
            <a:off x="6307909" y="281897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47"/>
          <p:cNvSpPr/>
          <p:nvPr/>
        </p:nvSpPr>
        <p:spPr>
          <a:xfrm>
            <a:off x="6306921" y="2706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47"/>
          <p:cNvSpPr/>
          <p:nvPr/>
        </p:nvSpPr>
        <p:spPr>
          <a:xfrm>
            <a:off x="6306920" y="25950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47"/>
          <p:cNvSpPr/>
          <p:nvPr/>
        </p:nvSpPr>
        <p:spPr>
          <a:xfrm>
            <a:off x="6305933" y="2482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47"/>
          <p:cNvSpPr/>
          <p:nvPr/>
        </p:nvSpPr>
        <p:spPr>
          <a:xfrm>
            <a:off x="6306847" y="23711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47"/>
          <p:cNvSpPr/>
          <p:nvPr/>
        </p:nvSpPr>
        <p:spPr>
          <a:xfrm>
            <a:off x="6305860" y="22584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47"/>
          <p:cNvSpPr/>
          <p:nvPr/>
        </p:nvSpPr>
        <p:spPr>
          <a:xfrm>
            <a:off x="6305858" y="21472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47"/>
          <p:cNvSpPr/>
          <p:nvPr/>
        </p:nvSpPr>
        <p:spPr>
          <a:xfrm>
            <a:off x="6273605" y="28543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47"/>
          <p:cNvSpPr/>
          <p:nvPr/>
        </p:nvSpPr>
        <p:spPr>
          <a:xfrm>
            <a:off x="6272618" y="274161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47"/>
          <p:cNvSpPr/>
          <p:nvPr/>
        </p:nvSpPr>
        <p:spPr>
          <a:xfrm>
            <a:off x="6272616" y="2630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47"/>
          <p:cNvSpPr/>
          <p:nvPr/>
        </p:nvSpPr>
        <p:spPr>
          <a:xfrm>
            <a:off x="6271629" y="25176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47"/>
          <p:cNvSpPr/>
          <p:nvPr/>
        </p:nvSpPr>
        <p:spPr>
          <a:xfrm>
            <a:off x="6272544" y="24064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47"/>
          <p:cNvSpPr/>
          <p:nvPr/>
        </p:nvSpPr>
        <p:spPr>
          <a:xfrm>
            <a:off x="6271556" y="22937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47"/>
          <p:cNvSpPr/>
          <p:nvPr/>
        </p:nvSpPr>
        <p:spPr>
          <a:xfrm>
            <a:off x="6271555" y="21825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47"/>
          <p:cNvSpPr/>
          <p:nvPr/>
        </p:nvSpPr>
        <p:spPr>
          <a:xfrm>
            <a:off x="5693165" y="1853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47"/>
          <p:cNvSpPr/>
          <p:nvPr/>
        </p:nvSpPr>
        <p:spPr>
          <a:xfrm>
            <a:off x="5805750" y="1853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47"/>
          <p:cNvSpPr/>
          <p:nvPr/>
        </p:nvSpPr>
        <p:spPr>
          <a:xfrm>
            <a:off x="5918289" y="18544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47"/>
          <p:cNvSpPr/>
          <p:nvPr/>
        </p:nvSpPr>
        <p:spPr>
          <a:xfrm>
            <a:off x="6030874" y="18544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47"/>
          <p:cNvSpPr/>
          <p:nvPr/>
        </p:nvSpPr>
        <p:spPr>
          <a:xfrm>
            <a:off x="6141746" y="18541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47"/>
          <p:cNvSpPr/>
          <p:nvPr/>
        </p:nvSpPr>
        <p:spPr>
          <a:xfrm>
            <a:off x="6254331" y="18541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47"/>
          <p:cNvSpPr/>
          <p:nvPr/>
        </p:nvSpPr>
        <p:spPr>
          <a:xfrm>
            <a:off x="6366870" y="18548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47"/>
          <p:cNvSpPr/>
          <p:nvPr/>
        </p:nvSpPr>
        <p:spPr>
          <a:xfrm>
            <a:off x="6479455" y="18548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47"/>
          <p:cNvSpPr/>
          <p:nvPr/>
        </p:nvSpPr>
        <p:spPr>
          <a:xfrm>
            <a:off x="5657615" y="18903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47"/>
          <p:cNvSpPr/>
          <p:nvPr/>
        </p:nvSpPr>
        <p:spPr>
          <a:xfrm>
            <a:off x="5770200" y="18903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47"/>
          <p:cNvSpPr/>
          <p:nvPr/>
        </p:nvSpPr>
        <p:spPr>
          <a:xfrm>
            <a:off x="5882740" y="18909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47"/>
          <p:cNvSpPr/>
          <p:nvPr/>
        </p:nvSpPr>
        <p:spPr>
          <a:xfrm>
            <a:off x="5995324" y="18909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47"/>
          <p:cNvSpPr/>
          <p:nvPr/>
        </p:nvSpPr>
        <p:spPr>
          <a:xfrm>
            <a:off x="6106196" y="18906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47"/>
          <p:cNvSpPr/>
          <p:nvPr/>
        </p:nvSpPr>
        <p:spPr>
          <a:xfrm>
            <a:off x="6218781" y="18906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47"/>
          <p:cNvSpPr/>
          <p:nvPr/>
        </p:nvSpPr>
        <p:spPr>
          <a:xfrm>
            <a:off x="6331321" y="18913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47"/>
          <p:cNvSpPr/>
          <p:nvPr/>
        </p:nvSpPr>
        <p:spPr>
          <a:xfrm>
            <a:off x="6443905" y="18913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47"/>
          <p:cNvSpPr/>
          <p:nvPr/>
        </p:nvSpPr>
        <p:spPr>
          <a:xfrm>
            <a:off x="5623313" y="19280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47"/>
          <p:cNvSpPr/>
          <p:nvPr/>
        </p:nvSpPr>
        <p:spPr>
          <a:xfrm>
            <a:off x="5735897" y="19280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47"/>
          <p:cNvSpPr/>
          <p:nvPr/>
        </p:nvSpPr>
        <p:spPr>
          <a:xfrm>
            <a:off x="5848437" y="19287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47"/>
          <p:cNvSpPr/>
          <p:nvPr/>
        </p:nvSpPr>
        <p:spPr>
          <a:xfrm>
            <a:off x="5961022" y="19287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47"/>
          <p:cNvSpPr/>
          <p:nvPr/>
        </p:nvSpPr>
        <p:spPr>
          <a:xfrm>
            <a:off x="6071894" y="19283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47"/>
          <p:cNvSpPr/>
          <p:nvPr/>
        </p:nvSpPr>
        <p:spPr>
          <a:xfrm>
            <a:off x="6184478" y="19283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47"/>
          <p:cNvSpPr/>
          <p:nvPr/>
        </p:nvSpPr>
        <p:spPr>
          <a:xfrm>
            <a:off x="6297018" y="1929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47"/>
          <p:cNvSpPr/>
          <p:nvPr/>
        </p:nvSpPr>
        <p:spPr>
          <a:xfrm>
            <a:off x="6409603" y="1929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47"/>
          <p:cNvSpPr/>
          <p:nvPr/>
        </p:nvSpPr>
        <p:spPr>
          <a:xfrm>
            <a:off x="5587763" y="19645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47"/>
          <p:cNvSpPr/>
          <p:nvPr/>
        </p:nvSpPr>
        <p:spPr>
          <a:xfrm>
            <a:off x="5700348" y="19645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47"/>
          <p:cNvSpPr/>
          <p:nvPr/>
        </p:nvSpPr>
        <p:spPr>
          <a:xfrm>
            <a:off x="5812887" y="19652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47"/>
          <p:cNvSpPr/>
          <p:nvPr/>
        </p:nvSpPr>
        <p:spPr>
          <a:xfrm>
            <a:off x="5925472" y="19652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47"/>
          <p:cNvSpPr/>
          <p:nvPr/>
        </p:nvSpPr>
        <p:spPr>
          <a:xfrm>
            <a:off x="6036344" y="19648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47"/>
          <p:cNvSpPr/>
          <p:nvPr/>
        </p:nvSpPr>
        <p:spPr>
          <a:xfrm>
            <a:off x="6148929" y="19648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47"/>
          <p:cNvSpPr/>
          <p:nvPr/>
        </p:nvSpPr>
        <p:spPr>
          <a:xfrm>
            <a:off x="6261468" y="19655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47"/>
          <p:cNvSpPr/>
          <p:nvPr/>
        </p:nvSpPr>
        <p:spPr>
          <a:xfrm>
            <a:off x="6374053" y="19655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47"/>
          <p:cNvSpPr/>
          <p:nvPr/>
        </p:nvSpPr>
        <p:spPr>
          <a:xfrm>
            <a:off x="5554087" y="200002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47"/>
          <p:cNvSpPr/>
          <p:nvPr/>
        </p:nvSpPr>
        <p:spPr>
          <a:xfrm>
            <a:off x="5666671" y="200002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47"/>
          <p:cNvSpPr/>
          <p:nvPr/>
        </p:nvSpPr>
        <p:spPr>
          <a:xfrm>
            <a:off x="5779211" y="2000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47"/>
          <p:cNvSpPr/>
          <p:nvPr/>
        </p:nvSpPr>
        <p:spPr>
          <a:xfrm>
            <a:off x="5891795" y="2000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47"/>
          <p:cNvSpPr/>
          <p:nvPr/>
        </p:nvSpPr>
        <p:spPr>
          <a:xfrm>
            <a:off x="6002668" y="2000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47"/>
          <p:cNvSpPr/>
          <p:nvPr/>
        </p:nvSpPr>
        <p:spPr>
          <a:xfrm>
            <a:off x="6115252" y="2000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47"/>
          <p:cNvSpPr/>
          <p:nvPr/>
        </p:nvSpPr>
        <p:spPr>
          <a:xfrm>
            <a:off x="6227792" y="20010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47"/>
          <p:cNvSpPr/>
          <p:nvPr/>
        </p:nvSpPr>
        <p:spPr>
          <a:xfrm>
            <a:off x="6340376" y="20010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47"/>
          <p:cNvSpPr/>
          <p:nvPr/>
        </p:nvSpPr>
        <p:spPr>
          <a:xfrm>
            <a:off x="5518537" y="203651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47"/>
          <p:cNvSpPr/>
          <p:nvPr/>
        </p:nvSpPr>
        <p:spPr>
          <a:xfrm>
            <a:off x="5631121" y="203651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47"/>
          <p:cNvSpPr/>
          <p:nvPr/>
        </p:nvSpPr>
        <p:spPr>
          <a:xfrm>
            <a:off x="5743661" y="20371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47"/>
          <p:cNvSpPr/>
          <p:nvPr/>
        </p:nvSpPr>
        <p:spPr>
          <a:xfrm>
            <a:off x="5856246" y="20371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47"/>
          <p:cNvSpPr/>
          <p:nvPr/>
        </p:nvSpPr>
        <p:spPr>
          <a:xfrm>
            <a:off x="5967118" y="20368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47"/>
          <p:cNvSpPr/>
          <p:nvPr/>
        </p:nvSpPr>
        <p:spPr>
          <a:xfrm>
            <a:off x="6079702" y="20368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47"/>
          <p:cNvSpPr/>
          <p:nvPr/>
        </p:nvSpPr>
        <p:spPr>
          <a:xfrm>
            <a:off x="6192242" y="20374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47"/>
          <p:cNvSpPr/>
          <p:nvPr/>
        </p:nvSpPr>
        <p:spPr>
          <a:xfrm>
            <a:off x="6304827" y="20374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47"/>
          <p:cNvSpPr/>
          <p:nvPr/>
        </p:nvSpPr>
        <p:spPr>
          <a:xfrm>
            <a:off x="5480544" y="20736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47"/>
          <p:cNvSpPr/>
          <p:nvPr/>
        </p:nvSpPr>
        <p:spPr>
          <a:xfrm>
            <a:off x="5593128" y="20736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47"/>
          <p:cNvSpPr/>
          <p:nvPr/>
        </p:nvSpPr>
        <p:spPr>
          <a:xfrm>
            <a:off x="5705668" y="20742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47"/>
          <p:cNvSpPr/>
          <p:nvPr/>
        </p:nvSpPr>
        <p:spPr>
          <a:xfrm>
            <a:off x="5818252" y="20742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47"/>
          <p:cNvSpPr/>
          <p:nvPr/>
        </p:nvSpPr>
        <p:spPr>
          <a:xfrm>
            <a:off x="5929125" y="20739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47"/>
          <p:cNvSpPr/>
          <p:nvPr/>
        </p:nvSpPr>
        <p:spPr>
          <a:xfrm>
            <a:off x="6041709" y="20739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47"/>
          <p:cNvSpPr/>
          <p:nvPr/>
        </p:nvSpPr>
        <p:spPr>
          <a:xfrm>
            <a:off x="6154249" y="2074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47"/>
          <p:cNvSpPr/>
          <p:nvPr/>
        </p:nvSpPr>
        <p:spPr>
          <a:xfrm>
            <a:off x="6266834" y="2074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47"/>
          <p:cNvSpPr/>
          <p:nvPr/>
        </p:nvSpPr>
        <p:spPr>
          <a:xfrm>
            <a:off x="5450522" y="28935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47"/>
          <p:cNvSpPr/>
          <p:nvPr/>
        </p:nvSpPr>
        <p:spPr>
          <a:xfrm>
            <a:off x="5563107" y="28935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47"/>
          <p:cNvSpPr/>
          <p:nvPr/>
        </p:nvSpPr>
        <p:spPr>
          <a:xfrm>
            <a:off x="5675647" y="28941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47"/>
          <p:cNvSpPr/>
          <p:nvPr/>
        </p:nvSpPr>
        <p:spPr>
          <a:xfrm>
            <a:off x="5788231" y="28941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47"/>
          <p:cNvSpPr/>
          <p:nvPr/>
        </p:nvSpPr>
        <p:spPr>
          <a:xfrm>
            <a:off x="5899103" y="28938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47"/>
          <p:cNvSpPr/>
          <p:nvPr/>
        </p:nvSpPr>
        <p:spPr>
          <a:xfrm>
            <a:off x="6011688" y="28938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47"/>
          <p:cNvSpPr/>
          <p:nvPr/>
        </p:nvSpPr>
        <p:spPr>
          <a:xfrm>
            <a:off x="6124228" y="28945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47"/>
          <p:cNvSpPr/>
          <p:nvPr/>
        </p:nvSpPr>
        <p:spPr>
          <a:xfrm>
            <a:off x="5449535" y="27808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47"/>
          <p:cNvSpPr/>
          <p:nvPr/>
        </p:nvSpPr>
        <p:spPr>
          <a:xfrm>
            <a:off x="5562119" y="27808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47"/>
          <p:cNvSpPr/>
          <p:nvPr/>
        </p:nvSpPr>
        <p:spPr>
          <a:xfrm>
            <a:off x="5674659" y="2781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47"/>
          <p:cNvSpPr/>
          <p:nvPr/>
        </p:nvSpPr>
        <p:spPr>
          <a:xfrm>
            <a:off x="5787244" y="2781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47"/>
          <p:cNvSpPr/>
          <p:nvPr/>
        </p:nvSpPr>
        <p:spPr>
          <a:xfrm>
            <a:off x="5898116" y="27811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47"/>
          <p:cNvSpPr/>
          <p:nvPr/>
        </p:nvSpPr>
        <p:spPr>
          <a:xfrm>
            <a:off x="6010700" y="27811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47"/>
          <p:cNvSpPr/>
          <p:nvPr/>
        </p:nvSpPr>
        <p:spPr>
          <a:xfrm>
            <a:off x="6123240" y="27817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47"/>
          <p:cNvSpPr/>
          <p:nvPr/>
        </p:nvSpPr>
        <p:spPr>
          <a:xfrm>
            <a:off x="5449533" y="2669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47"/>
          <p:cNvSpPr/>
          <p:nvPr/>
        </p:nvSpPr>
        <p:spPr>
          <a:xfrm>
            <a:off x="5562118" y="26695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47"/>
          <p:cNvSpPr/>
          <p:nvPr/>
        </p:nvSpPr>
        <p:spPr>
          <a:xfrm>
            <a:off x="5674658" y="2670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47"/>
          <p:cNvSpPr/>
          <p:nvPr/>
        </p:nvSpPr>
        <p:spPr>
          <a:xfrm>
            <a:off x="5787242" y="2670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47"/>
          <p:cNvSpPr/>
          <p:nvPr/>
        </p:nvSpPr>
        <p:spPr>
          <a:xfrm>
            <a:off x="5898115" y="26699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47"/>
          <p:cNvSpPr/>
          <p:nvPr/>
        </p:nvSpPr>
        <p:spPr>
          <a:xfrm>
            <a:off x="6010699" y="26699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47"/>
          <p:cNvSpPr/>
          <p:nvPr/>
        </p:nvSpPr>
        <p:spPr>
          <a:xfrm>
            <a:off x="6123239" y="26705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47"/>
          <p:cNvSpPr/>
          <p:nvPr/>
        </p:nvSpPr>
        <p:spPr>
          <a:xfrm>
            <a:off x="5448546" y="2556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47"/>
          <p:cNvSpPr/>
          <p:nvPr/>
        </p:nvSpPr>
        <p:spPr>
          <a:xfrm>
            <a:off x="5561130" y="2556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47"/>
          <p:cNvSpPr/>
          <p:nvPr/>
        </p:nvSpPr>
        <p:spPr>
          <a:xfrm>
            <a:off x="5673670" y="25575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47"/>
          <p:cNvSpPr/>
          <p:nvPr/>
        </p:nvSpPr>
        <p:spPr>
          <a:xfrm>
            <a:off x="5786255" y="25575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47"/>
          <p:cNvSpPr/>
          <p:nvPr/>
        </p:nvSpPr>
        <p:spPr>
          <a:xfrm>
            <a:off x="5897127" y="25572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47"/>
          <p:cNvSpPr/>
          <p:nvPr/>
        </p:nvSpPr>
        <p:spPr>
          <a:xfrm>
            <a:off x="6009711" y="25572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47"/>
          <p:cNvSpPr/>
          <p:nvPr/>
        </p:nvSpPr>
        <p:spPr>
          <a:xfrm>
            <a:off x="6122251" y="255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47"/>
          <p:cNvSpPr/>
          <p:nvPr/>
        </p:nvSpPr>
        <p:spPr>
          <a:xfrm>
            <a:off x="5449461" y="24456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47"/>
          <p:cNvSpPr/>
          <p:nvPr/>
        </p:nvSpPr>
        <p:spPr>
          <a:xfrm>
            <a:off x="5562045" y="24456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47"/>
          <p:cNvSpPr/>
          <p:nvPr/>
        </p:nvSpPr>
        <p:spPr>
          <a:xfrm>
            <a:off x="5674585" y="24463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47"/>
          <p:cNvSpPr/>
          <p:nvPr/>
        </p:nvSpPr>
        <p:spPr>
          <a:xfrm>
            <a:off x="5787169" y="24463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47"/>
          <p:cNvSpPr/>
          <p:nvPr/>
        </p:nvSpPr>
        <p:spPr>
          <a:xfrm>
            <a:off x="5898042" y="24460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47"/>
          <p:cNvSpPr/>
          <p:nvPr/>
        </p:nvSpPr>
        <p:spPr>
          <a:xfrm>
            <a:off x="6010626" y="24460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47"/>
          <p:cNvSpPr/>
          <p:nvPr/>
        </p:nvSpPr>
        <p:spPr>
          <a:xfrm>
            <a:off x="6123166" y="24466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47"/>
          <p:cNvSpPr/>
          <p:nvPr/>
        </p:nvSpPr>
        <p:spPr>
          <a:xfrm>
            <a:off x="5448473" y="23329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47"/>
          <p:cNvSpPr/>
          <p:nvPr/>
        </p:nvSpPr>
        <p:spPr>
          <a:xfrm>
            <a:off x="5561058" y="23329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47"/>
          <p:cNvSpPr/>
          <p:nvPr/>
        </p:nvSpPr>
        <p:spPr>
          <a:xfrm>
            <a:off x="5673598" y="2333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47"/>
          <p:cNvSpPr/>
          <p:nvPr/>
        </p:nvSpPr>
        <p:spPr>
          <a:xfrm>
            <a:off x="5786182" y="2333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47"/>
          <p:cNvSpPr/>
          <p:nvPr/>
        </p:nvSpPr>
        <p:spPr>
          <a:xfrm>
            <a:off x="5897054" y="23333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47"/>
          <p:cNvSpPr/>
          <p:nvPr/>
        </p:nvSpPr>
        <p:spPr>
          <a:xfrm>
            <a:off x="6009639" y="2333306"/>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47"/>
          <p:cNvSpPr/>
          <p:nvPr/>
        </p:nvSpPr>
        <p:spPr>
          <a:xfrm>
            <a:off x="6122179" y="23339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47"/>
          <p:cNvSpPr/>
          <p:nvPr/>
        </p:nvSpPr>
        <p:spPr>
          <a:xfrm>
            <a:off x="5448472" y="22217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47"/>
          <p:cNvSpPr/>
          <p:nvPr/>
        </p:nvSpPr>
        <p:spPr>
          <a:xfrm>
            <a:off x="5561056" y="22217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47"/>
          <p:cNvSpPr/>
          <p:nvPr/>
        </p:nvSpPr>
        <p:spPr>
          <a:xfrm>
            <a:off x="5673596" y="22224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47"/>
          <p:cNvSpPr/>
          <p:nvPr/>
        </p:nvSpPr>
        <p:spPr>
          <a:xfrm>
            <a:off x="5786180" y="22224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47"/>
          <p:cNvSpPr/>
          <p:nvPr/>
        </p:nvSpPr>
        <p:spPr>
          <a:xfrm>
            <a:off x="5897053" y="22220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47"/>
          <p:cNvSpPr/>
          <p:nvPr/>
        </p:nvSpPr>
        <p:spPr>
          <a:xfrm>
            <a:off x="6009637" y="22220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47"/>
          <p:cNvSpPr/>
          <p:nvPr/>
        </p:nvSpPr>
        <p:spPr>
          <a:xfrm>
            <a:off x="6122177" y="22227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47"/>
          <p:cNvSpPr/>
          <p:nvPr/>
        </p:nvSpPr>
        <p:spPr>
          <a:xfrm>
            <a:off x="6236812" y="28945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47"/>
          <p:cNvSpPr/>
          <p:nvPr/>
        </p:nvSpPr>
        <p:spPr>
          <a:xfrm>
            <a:off x="6235825" y="27817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47"/>
          <p:cNvSpPr/>
          <p:nvPr/>
        </p:nvSpPr>
        <p:spPr>
          <a:xfrm>
            <a:off x="6235823" y="26705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47"/>
          <p:cNvSpPr/>
          <p:nvPr/>
        </p:nvSpPr>
        <p:spPr>
          <a:xfrm>
            <a:off x="6234836" y="255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47"/>
          <p:cNvSpPr/>
          <p:nvPr/>
        </p:nvSpPr>
        <p:spPr>
          <a:xfrm>
            <a:off x="6235751" y="24466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47"/>
          <p:cNvSpPr/>
          <p:nvPr/>
        </p:nvSpPr>
        <p:spPr>
          <a:xfrm>
            <a:off x="6234763" y="23339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47"/>
          <p:cNvSpPr/>
          <p:nvPr/>
        </p:nvSpPr>
        <p:spPr>
          <a:xfrm>
            <a:off x="6234762" y="22227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47"/>
          <p:cNvSpPr/>
          <p:nvPr/>
        </p:nvSpPr>
        <p:spPr>
          <a:xfrm>
            <a:off x="5447484" y="21090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47"/>
          <p:cNvSpPr/>
          <p:nvPr/>
        </p:nvSpPr>
        <p:spPr>
          <a:xfrm>
            <a:off x="5560069" y="21090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47"/>
          <p:cNvSpPr/>
          <p:nvPr/>
        </p:nvSpPr>
        <p:spPr>
          <a:xfrm>
            <a:off x="5672609" y="21097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47"/>
          <p:cNvSpPr/>
          <p:nvPr/>
        </p:nvSpPr>
        <p:spPr>
          <a:xfrm>
            <a:off x="5785193" y="21097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47"/>
          <p:cNvSpPr/>
          <p:nvPr/>
        </p:nvSpPr>
        <p:spPr>
          <a:xfrm>
            <a:off x="5896065" y="2109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47"/>
          <p:cNvSpPr/>
          <p:nvPr/>
        </p:nvSpPr>
        <p:spPr>
          <a:xfrm>
            <a:off x="6008650" y="2109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47"/>
          <p:cNvSpPr/>
          <p:nvPr/>
        </p:nvSpPr>
        <p:spPr>
          <a:xfrm>
            <a:off x="6121190" y="21100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47"/>
          <p:cNvSpPr/>
          <p:nvPr/>
        </p:nvSpPr>
        <p:spPr>
          <a:xfrm>
            <a:off x="6233774" y="21100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92" name="Google Shape;3292;p47"/>
          <p:cNvGrpSpPr/>
          <p:nvPr/>
        </p:nvGrpSpPr>
        <p:grpSpPr>
          <a:xfrm>
            <a:off x="3324424" y="3481113"/>
            <a:ext cx="716379" cy="708209"/>
            <a:chOff x="3308070" y="3415695"/>
            <a:chExt cx="716379" cy="708209"/>
          </a:xfrm>
        </p:grpSpPr>
        <p:grpSp>
          <p:nvGrpSpPr>
            <p:cNvPr id="3293" name="Google Shape;3293;p47"/>
            <p:cNvGrpSpPr/>
            <p:nvPr/>
          </p:nvGrpSpPr>
          <p:grpSpPr>
            <a:xfrm>
              <a:off x="3313284" y="3973250"/>
              <a:ext cx="711166" cy="150654"/>
              <a:chOff x="3308084" y="3436625"/>
              <a:chExt cx="711166" cy="150654"/>
            </a:xfrm>
          </p:grpSpPr>
          <p:sp>
            <p:nvSpPr>
              <p:cNvPr id="3294" name="Google Shape;3294;p47"/>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47"/>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47"/>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47"/>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47"/>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47"/>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0" name="Google Shape;3300;p47"/>
            <p:cNvGrpSpPr/>
            <p:nvPr/>
          </p:nvGrpSpPr>
          <p:grpSpPr>
            <a:xfrm>
              <a:off x="3313284" y="3861577"/>
              <a:ext cx="711166" cy="150654"/>
              <a:chOff x="3308084" y="3436625"/>
              <a:chExt cx="711166" cy="150654"/>
            </a:xfrm>
          </p:grpSpPr>
          <p:sp>
            <p:nvSpPr>
              <p:cNvPr id="3301" name="Google Shape;3301;p47"/>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47"/>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47"/>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47"/>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47"/>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47"/>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7" name="Google Shape;3307;p47"/>
            <p:cNvGrpSpPr/>
            <p:nvPr/>
          </p:nvGrpSpPr>
          <p:grpSpPr>
            <a:xfrm>
              <a:off x="3310316" y="3747618"/>
              <a:ext cx="711166" cy="150654"/>
              <a:chOff x="3308084" y="3436625"/>
              <a:chExt cx="711166" cy="150654"/>
            </a:xfrm>
          </p:grpSpPr>
          <p:sp>
            <p:nvSpPr>
              <p:cNvPr id="3308" name="Google Shape;3308;p47"/>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47"/>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47"/>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47"/>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47"/>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47"/>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4" name="Google Shape;3314;p47"/>
            <p:cNvGrpSpPr/>
            <p:nvPr/>
          </p:nvGrpSpPr>
          <p:grpSpPr>
            <a:xfrm>
              <a:off x="3310316" y="3635945"/>
              <a:ext cx="711166" cy="150654"/>
              <a:chOff x="3308084" y="3436625"/>
              <a:chExt cx="711166" cy="150654"/>
            </a:xfrm>
          </p:grpSpPr>
          <p:sp>
            <p:nvSpPr>
              <p:cNvPr id="3315" name="Google Shape;3315;p47"/>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47"/>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47"/>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47"/>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47"/>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47"/>
              <p:cNvSpPr/>
              <p:nvPr/>
            </p:nvSpPr>
            <p:spPr>
              <a:xfrm>
                <a:off x="3869249" y="3437279"/>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1" name="Google Shape;3321;p47"/>
            <p:cNvGrpSpPr/>
            <p:nvPr/>
          </p:nvGrpSpPr>
          <p:grpSpPr>
            <a:xfrm>
              <a:off x="3310321" y="3527411"/>
              <a:ext cx="711166" cy="150654"/>
              <a:chOff x="3308084" y="3436625"/>
              <a:chExt cx="711166" cy="150654"/>
            </a:xfrm>
          </p:grpSpPr>
          <p:sp>
            <p:nvSpPr>
              <p:cNvPr id="3322" name="Google Shape;3322;p47"/>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47"/>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47"/>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47"/>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47"/>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47"/>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8" name="Google Shape;3328;p47"/>
            <p:cNvGrpSpPr/>
            <p:nvPr/>
          </p:nvGrpSpPr>
          <p:grpSpPr>
            <a:xfrm>
              <a:off x="3308070" y="3415695"/>
              <a:ext cx="711166" cy="150654"/>
              <a:chOff x="3308084" y="3436625"/>
              <a:chExt cx="711166" cy="150654"/>
            </a:xfrm>
          </p:grpSpPr>
          <p:sp>
            <p:nvSpPr>
              <p:cNvPr id="3329" name="Google Shape;3329;p47"/>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47"/>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47"/>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47"/>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47"/>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47"/>
              <p:cNvSpPr/>
              <p:nvPr/>
            </p:nvSpPr>
            <p:spPr>
              <a:xfrm>
                <a:off x="3869249"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35" name="Google Shape;3335;p47"/>
          <p:cNvSpPr/>
          <p:nvPr/>
        </p:nvSpPr>
        <p:spPr>
          <a:xfrm>
            <a:off x="5497046" y="40397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47"/>
          <p:cNvSpPr/>
          <p:nvPr/>
        </p:nvSpPr>
        <p:spPr>
          <a:xfrm>
            <a:off x="5609631" y="40397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47"/>
          <p:cNvSpPr/>
          <p:nvPr/>
        </p:nvSpPr>
        <p:spPr>
          <a:xfrm>
            <a:off x="5720503" y="40394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47"/>
          <p:cNvSpPr/>
          <p:nvPr/>
        </p:nvSpPr>
        <p:spPr>
          <a:xfrm>
            <a:off x="5833087" y="40394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47"/>
          <p:cNvSpPr/>
          <p:nvPr/>
        </p:nvSpPr>
        <p:spPr>
          <a:xfrm>
            <a:off x="5494795" y="3928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47"/>
          <p:cNvSpPr/>
          <p:nvPr/>
        </p:nvSpPr>
        <p:spPr>
          <a:xfrm>
            <a:off x="5607379" y="3928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47"/>
          <p:cNvSpPr/>
          <p:nvPr/>
        </p:nvSpPr>
        <p:spPr>
          <a:xfrm>
            <a:off x="5718252" y="39277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47"/>
          <p:cNvSpPr/>
          <p:nvPr/>
        </p:nvSpPr>
        <p:spPr>
          <a:xfrm>
            <a:off x="5830836" y="39277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47"/>
          <p:cNvSpPr/>
          <p:nvPr/>
        </p:nvSpPr>
        <p:spPr>
          <a:xfrm>
            <a:off x="5495916" y="38156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47"/>
          <p:cNvSpPr/>
          <p:nvPr/>
        </p:nvSpPr>
        <p:spPr>
          <a:xfrm>
            <a:off x="5608500" y="38156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47"/>
          <p:cNvSpPr/>
          <p:nvPr/>
        </p:nvSpPr>
        <p:spPr>
          <a:xfrm>
            <a:off x="5719372" y="38153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47"/>
          <p:cNvSpPr/>
          <p:nvPr/>
        </p:nvSpPr>
        <p:spPr>
          <a:xfrm>
            <a:off x="5831957" y="38153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47"/>
          <p:cNvSpPr/>
          <p:nvPr/>
        </p:nvSpPr>
        <p:spPr>
          <a:xfrm>
            <a:off x="5495916" y="37040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47"/>
          <p:cNvSpPr/>
          <p:nvPr/>
        </p:nvSpPr>
        <p:spPr>
          <a:xfrm>
            <a:off x="5608500" y="37040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47"/>
          <p:cNvSpPr/>
          <p:nvPr/>
        </p:nvSpPr>
        <p:spPr>
          <a:xfrm>
            <a:off x="5719372" y="37036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47"/>
          <p:cNvSpPr/>
          <p:nvPr/>
        </p:nvSpPr>
        <p:spPr>
          <a:xfrm>
            <a:off x="5831957" y="37036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47"/>
          <p:cNvSpPr/>
          <p:nvPr/>
        </p:nvSpPr>
        <p:spPr>
          <a:xfrm>
            <a:off x="5495921" y="35954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47"/>
          <p:cNvSpPr/>
          <p:nvPr/>
        </p:nvSpPr>
        <p:spPr>
          <a:xfrm>
            <a:off x="5608506" y="35954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47"/>
          <p:cNvSpPr/>
          <p:nvPr/>
        </p:nvSpPr>
        <p:spPr>
          <a:xfrm>
            <a:off x="5719378" y="35951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47"/>
          <p:cNvSpPr/>
          <p:nvPr/>
        </p:nvSpPr>
        <p:spPr>
          <a:xfrm>
            <a:off x="5831962" y="35951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47"/>
          <p:cNvSpPr/>
          <p:nvPr/>
        </p:nvSpPr>
        <p:spPr>
          <a:xfrm>
            <a:off x="5493670" y="34837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47"/>
          <p:cNvSpPr/>
          <p:nvPr/>
        </p:nvSpPr>
        <p:spPr>
          <a:xfrm>
            <a:off x="5606254" y="348376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47"/>
          <p:cNvSpPr/>
          <p:nvPr/>
        </p:nvSpPr>
        <p:spPr>
          <a:xfrm>
            <a:off x="5717127" y="348343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47"/>
          <p:cNvSpPr/>
          <p:nvPr/>
        </p:nvSpPr>
        <p:spPr>
          <a:xfrm>
            <a:off x="5829711" y="348343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47"/>
          <p:cNvSpPr/>
          <p:nvPr/>
        </p:nvSpPr>
        <p:spPr>
          <a:xfrm>
            <a:off x="5945627" y="404009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47"/>
          <p:cNvSpPr/>
          <p:nvPr/>
        </p:nvSpPr>
        <p:spPr>
          <a:xfrm>
            <a:off x="6058212" y="4040095"/>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47"/>
          <p:cNvSpPr/>
          <p:nvPr/>
        </p:nvSpPr>
        <p:spPr>
          <a:xfrm>
            <a:off x="5943376" y="39283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47"/>
          <p:cNvSpPr/>
          <p:nvPr/>
        </p:nvSpPr>
        <p:spPr>
          <a:xfrm>
            <a:off x="6055960" y="3928379"/>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47"/>
          <p:cNvSpPr/>
          <p:nvPr/>
        </p:nvSpPr>
        <p:spPr>
          <a:xfrm>
            <a:off x="5944497" y="38160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47"/>
          <p:cNvSpPr/>
          <p:nvPr/>
        </p:nvSpPr>
        <p:spPr>
          <a:xfrm>
            <a:off x="6057081" y="3816015"/>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47"/>
          <p:cNvSpPr/>
          <p:nvPr/>
        </p:nvSpPr>
        <p:spPr>
          <a:xfrm>
            <a:off x="5944497" y="37043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47"/>
          <p:cNvSpPr/>
          <p:nvPr/>
        </p:nvSpPr>
        <p:spPr>
          <a:xfrm>
            <a:off x="6057081" y="3704343"/>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47"/>
          <p:cNvSpPr/>
          <p:nvPr/>
        </p:nvSpPr>
        <p:spPr>
          <a:xfrm>
            <a:off x="5944502" y="35958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47"/>
          <p:cNvSpPr/>
          <p:nvPr/>
        </p:nvSpPr>
        <p:spPr>
          <a:xfrm>
            <a:off x="6057087" y="3595808"/>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47"/>
          <p:cNvSpPr/>
          <p:nvPr/>
        </p:nvSpPr>
        <p:spPr>
          <a:xfrm>
            <a:off x="5942251" y="3484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47"/>
          <p:cNvSpPr/>
          <p:nvPr/>
        </p:nvSpPr>
        <p:spPr>
          <a:xfrm>
            <a:off x="6054835" y="3484092"/>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47"/>
          <p:cNvSpPr/>
          <p:nvPr/>
        </p:nvSpPr>
        <p:spPr>
          <a:xfrm>
            <a:off x="6171623" y="40371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47"/>
          <p:cNvSpPr/>
          <p:nvPr/>
        </p:nvSpPr>
        <p:spPr>
          <a:xfrm>
            <a:off x="6284207" y="40371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47"/>
          <p:cNvSpPr/>
          <p:nvPr/>
        </p:nvSpPr>
        <p:spPr>
          <a:xfrm>
            <a:off x="6169371" y="392541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47"/>
          <p:cNvSpPr/>
          <p:nvPr/>
        </p:nvSpPr>
        <p:spPr>
          <a:xfrm>
            <a:off x="6281956" y="392541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47"/>
          <p:cNvSpPr/>
          <p:nvPr/>
        </p:nvSpPr>
        <p:spPr>
          <a:xfrm>
            <a:off x="6170492" y="3813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47"/>
          <p:cNvSpPr/>
          <p:nvPr/>
        </p:nvSpPr>
        <p:spPr>
          <a:xfrm>
            <a:off x="6283076" y="38130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47"/>
          <p:cNvSpPr/>
          <p:nvPr/>
        </p:nvSpPr>
        <p:spPr>
          <a:xfrm>
            <a:off x="6170492" y="3701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47"/>
          <p:cNvSpPr/>
          <p:nvPr/>
        </p:nvSpPr>
        <p:spPr>
          <a:xfrm>
            <a:off x="6283076" y="37013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47"/>
          <p:cNvSpPr/>
          <p:nvPr/>
        </p:nvSpPr>
        <p:spPr>
          <a:xfrm>
            <a:off x="6170498" y="35928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47"/>
          <p:cNvSpPr/>
          <p:nvPr/>
        </p:nvSpPr>
        <p:spPr>
          <a:xfrm>
            <a:off x="6283082" y="35928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47"/>
          <p:cNvSpPr/>
          <p:nvPr/>
        </p:nvSpPr>
        <p:spPr>
          <a:xfrm>
            <a:off x="6168246" y="34811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47"/>
          <p:cNvSpPr/>
          <p:nvPr/>
        </p:nvSpPr>
        <p:spPr>
          <a:xfrm>
            <a:off x="6280831" y="34811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3" name="Google Shape;3383;p47"/>
          <p:cNvGrpSpPr/>
          <p:nvPr/>
        </p:nvGrpSpPr>
        <p:grpSpPr>
          <a:xfrm>
            <a:off x="3313284" y="4937927"/>
            <a:ext cx="711166" cy="150654"/>
            <a:chOff x="3308084" y="3436625"/>
            <a:chExt cx="711166" cy="150654"/>
          </a:xfrm>
        </p:grpSpPr>
        <p:sp>
          <p:nvSpPr>
            <p:cNvPr id="3384" name="Google Shape;3384;p47"/>
            <p:cNvSpPr/>
            <p:nvPr/>
          </p:nvSpPr>
          <p:spPr>
            <a:xfrm>
              <a:off x="3308084"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47"/>
            <p:cNvSpPr/>
            <p:nvPr/>
          </p:nvSpPr>
          <p:spPr>
            <a:xfrm>
              <a:off x="3420668" y="34369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47"/>
            <p:cNvSpPr/>
            <p:nvPr/>
          </p:nvSpPr>
          <p:spPr>
            <a:xfrm>
              <a:off x="3531540"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47"/>
            <p:cNvSpPr/>
            <p:nvPr/>
          </p:nvSpPr>
          <p:spPr>
            <a:xfrm>
              <a:off x="3644125" y="343662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47"/>
            <p:cNvSpPr/>
            <p:nvPr/>
          </p:nvSpPr>
          <p:spPr>
            <a:xfrm>
              <a:off x="3756665" y="34372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47"/>
            <p:cNvSpPr/>
            <p:nvPr/>
          </p:nvSpPr>
          <p:spPr>
            <a:xfrm>
              <a:off x="3869249" y="3437279"/>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0" name="Google Shape;3390;p47"/>
          <p:cNvGrpSpPr/>
          <p:nvPr/>
        </p:nvGrpSpPr>
        <p:grpSpPr>
          <a:xfrm>
            <a:off x="3600575" y="2963125"/>
            <a:ext cx="1553700" cy="492600"/>
            <a:chOff x="3494275" y="3811275"/>
            <a:chExt cx="1553700" cy="492600"/>
          </a:xfrm>
        </p:grpSpPr>
        <p:sp>
          <p:nvSpPr>
            <p:cNvPr id="3391" name="Google Shape;3391;p47"/>
            <p:cNvSpPr txBox="1"/>
            <p:nvPr/>
          </p:nvSpPr>
          <p:spPr>
            <a:xfrm>
              <a:off x="3494275" y="3811275"/>
              <a:ext cx="155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r1</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Linear Combination </a:t>
              </a:r>
              <a:endParaRPr sz="1000">
                <a:latin typeface="Lato"/>
                <a:ea typeface="Lato"/>
                <a:cs typeface="Lato"/>
                <a:sym typeface="Lato"/>
              </a:endParaRPr>
            </a:p>
          </p:txBody>
        </p:sp>
        <p:cxnSp>
          <p:nvCxnSpPr>
            <p:cNvPr id="3392" name="Google Shape;3392;p47"/>
            <p:cNvCxnSpPr/>
            <p:nvPr/>
          </p:nvCxnSpPr>
          <p:spPr>
            <a:xfrm>
              <a:off x="3565100" y="3857175"/>
              <a:ext cx="0" cy="400800"/>
            </a:xfrm>
            <a:prstGeom prst="straightConnector1">
              <a:avLst/>
            </a:prstGeom>
            <a:noFill/>
            <a:ln cap="flat" cmpd="sng" w="9525">
              <a:solidFill>
                <a:schemeClr val="dk2"/>
              </a:solidFill>
              <a:prstDash val="solid"/>
              <a:round/>
              <a:headEnd len="med" w="med" type="none"/>
              <a:tailEnd len="med" w="med" type="triangle"/>
            </a:ln>
          </p:spPr>
        </p:cxnSp>
      </p:grpSp>
      <p:grpSp>
        <p:nvGrpSpPr>
          <p:cNvPr id="3393" name="Google Shape;3393;p47"/>
          <p:cNvGrpSpPr/>
          <p:nvPr/>
        </p:nvGrpSpPr>
        <p:grpSpPr>
          <a:xfrm>
            <a:off x="3600575" y="4296883"/>
            <a:ext cx="1553700" cy="492600"/>
            <a:chOff x="3494275" y="3811275"/>
            <a:chExt cx="1553700" cy="492600"/>
          </a:xfrm>
        </p:grpSpPr>
        <p:sp>
          <p:nvSpPr>
            <p:cNvPr id="3394" name="Google Shape;3394;p47"/>
            <p:cNvSpPr txBox="1"/>
            <p:nvPr/>
          </p:nvSpPr>
          <p:spPr>
            <a:xfrm>
              <a:off x="3494275" y="3811275"/>
              <a:ext cx="155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r2</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Linear Combination </a:t>
              </a:r>
              <a:endParaRPr sz="1000">
                <a:latin typeface="Lato"/>
                <a:ea typeface="Lato"/>
                <a:cs typeface="Lato"/>
                <a:sym typeface="Lato"/>
              </a:endParaRPr>
            </a:p>
          </p:txBody>
        </p:sp>
        <p:cxnSp>
          <p:nvCxnSpPr>
            <p:cNvPr id="3395" name="Google Shape;3395;p47"/>
            <p:cNvCxnSpPr/>
            <p:nvPr/>
          </p:nvCxnSpPr>
          <p:spPr>
            <a:xfrm>
              <a:off x="3565100" y="3857175"/>
              <a:ext cx="0" cy="400800"/>
            </a:xfrm>
            <a:prstGeom prst="straightConnector1">
              <a:avLst/>
            </a:prstGeom>
            <a:noFill/>
            <a:ln cap="flat" cmpd="sng" w="9525">
              <a:solidFill>
                <a:schemeClr val="dk2"/>
              </a:solidFill>
              <a:prstDash val="solid"/>
              <a:round/>
              <a:headEnd len="med" w="med" type="none"/>
              <a:tailEnd len="med" w="med" type="triangle"/>
            </a:ln>
          </p:spPr>
        </p:cxnSp>
      </p:grpSp>
      <p:grpSp>
        <p:nvGrpSpPr>
          <p:cNvPr id="3396" name="Google Shape;3396;p47"/>
          <p:cNvGrpSpPr/>
          <p:nvPr/>
        </p:nvGrpSpPr>
        <p:grpSpPr>
          <a:xfrm>
            <a:off x="4351623" y="3601543"/>
            <a:ext cx="1038600" cy="339350"/>
            <a:chOff x="4336839" y="2279793"/>
            <a:chExt cx="1038600" cy="339350"/>
          </a:xfrm>
        </p:grpSpPr>
        <p:sp>
          <p:nvSpPr>
            <p:cNvPr id="3397" name="Google Shape;3397;p47"/>
            <p:cNvSpPr txBox="1"/>
            <p:nvPr/>
          </p:nvSpPr>
          <p:spPr>
            <a:xfrm>
              <a:off x="4336839" y="2279793"/>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3398" name="Google Shape;3398;p47"/>
            <p:cNvCxnSpPr/>
            <p:nvPr/>
          </p:nvCxnSpPr>
          <p:spPr>
            <a:xfrm>
              <a:off x="4631289" y="2619143"/>
              <a:ext cx="449700" cy="0"/>
            </a:xfrm>
            <a:prstGeom prst="straightConnector1">
              <a:avLst/>
            </a:prstGeom>
            <a:noFill/>
            <a:ln cap="flat" cmpd="sng" w="9525">
              <a:solidFill>
                <a:schemeClr val="dk2"/>
              </a:solidFill>
              <a:prstDash val="solid"/>
              <a:round/>
              <a:headEnd len="med" w="med" type="none"/>
              <a:tailEnd len="med" w="med" type="triangle"/>
            </a:ln>
          </p:spPr>
        </p:cxnSp>
      </p:grpSp>
      <p:sp>
        <p:nvSpPr>
          <p:cNvPr id="3399" name="Google Shape;3399;p47"/>
          <p:cNvSpPr txBox="1"/>
          <p:nvPr/>
        </p:nvSpPr>
        <p:spPr>
          <a:xfrm>
            <a:off x="6946950" y="3055550"/>
            <a:ext cx="1818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Sample </a:t>
            </a:r>
            <a:r>
              <a:rPr i="1" lang="en" sz="1000">
                <a:solidFill>
                  <a:srgbClr val="980000"/>
                </a:solidFill>
                <a:latin typeface="Lato"/>
                <a:ea typeface="Lato"/>
                <a:cs typeface="Lato"/>
                <a:sym typeface="Lato"/>
              </a:rPr>
              <a:t>l</a:t>
            </a:r>
            <a:r>
              <a:rPr lang="en" sz="1000">
                <a:latin typeface="Lato"/>
                <a:ea typeface="Lato"/>
                <a:cs typeface="Lato"/>
                <a:sym typeface="Lato"/>
              </a:rPr>
              <a:t> random tuples</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 (i1, i2, i3) from [N]</a:t>
            </a:r>
            <a:r>
              <a:rPr baseline="30000" lang="en" sz="1000">
                <a:latin typeface="Lato"/>
                <a:ea typeface="Lato"/>
                <a:cs typeface="Lato"/>
                <a:sym typeface="Lato"/>
              </a:rPr>
              <a:t>3</a:t>
            </a:r>
            <a:endParaRPr baseline="30000" sz="1000">
              <a:latin typeface="Lato"/>
              <a:ea typeface="Lato"/>
              <a:cs typeface="Lato"/>
              <a:sym typeface="Lato"/>
            </a:endParaRPr>
          </a:p>
          <a:p>
            <a:pPr indent="0" lvl="0" marL="0" rtl="0" algn="ctr">
              <a:spcBef>
                <a:spcPts val="0"/>
              </a:spcBef>
              <a:spcAft>
                <a:spcPts val="0"/>
              </a:spcAft>
              <a:buNone/>
            </a:pPr>
            <a:r>
              <a:rPr i="1" lang="en" sz="1000">
                <a:solidFill>
                  <a:srgbClr val="980000"/>
                </a:solidFill>
                <a:latin typeface="Lato"/>
                <a:ea typeface="Lato"/>
                <a:cs typeface="Lato"/>
                <a:sym typeface="Lato"/>
              </a:rPr>
              <a:t>l</a:t>
            </a:r>
            <a:r>
              <a:rPr lang="en" sz="1000">
                <a:latin typeface="Lato"/>
                <a:ea typeface="Lato"/>
                <a:cs typeface="Lato"/>
                <a:sym typeface="Lato"/>
              </a:rPr>
              <a:t>  should be larger to achieve soundness error</a:t>
            </a:r>
            <a:endParaRPr sz="1000">
              <a:latin typeface="Lato"/>
              <a:ea typeface="Lato"/>
              <a:cs typeface="Lato"/>
              <a:sym typeface="Lato"/>
            </a:endParaRPr>
          </a:p>
        </p:txBody>
      </p:sp>
      <p:sp>
        <p:nvSpPr>
          <p:cNvPr id="3400" name="Google Shape;3400;p47"/>
          <p:cNvSpPr txBox="1"/>
          <p:nvPr/>
        </p:nvSpPr>
        <p:spPr>
          <a:xfrm>
            <a:off x="2892550" y="239382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endParaRPr baseline="-25000" sz="1000">
              <a:latin typeface="Lato"/>
              <a:ea typeface="Lato"/>
              <a:cs typeface="Lato"/>
              <a:sym typeface="Lato"/>
            </a:endParaRPr>
          </a:p>
        </p:txBody>
      </p:sp>
      <p:sp>
        <p:nvSpPr>
          <p:cNvPr id="3401" name="Google Shape;3401;p47"/>
          <p:cNvSpPr txBox="1"/>
          <p:nvPr/>
        </p:nvSpPr>
        <p:spPr>
          <a:xfrm>
            <a:off x="2899938" y="3665875"/>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1</a:t>
            </a:r>
            <a:endParaRPr baseline="-25000" sz="1000">
              <a:latin typeface="Lato"/>
              <a:ea typeface="Lato"/>
              <a:cs typeface="Lato"/>
              <a:sym typeface="Lato"/>
            </a:endParaRPr>
          </a:p>
        </p:txBody>
      </p:sp>
      <p:sp>
        <p:nvSpPr>
          <p:cNvPr id="3402" name="Google Shape;3402;p47"/>
          <p:cNvSpPr txBox="1"/>
          <p:nvPr/>
        </p:nvSpPr>
        <p:spPr>
          <a:xfrm>
            <a:off x="2899950" y="4738050"/>
            <a:ext cx="588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2</a:t>
            </a:r>
            <a:endParaRPr baseline="-25000" sz="1000">
              <a:latin typeface="Lato"/>
              <a:ea typeface="Lato"/>
              <a:cs typeface="Lato"/>
              <a:sym typeface="Lato"/>
            </a:endParaRPr>
          </a:p>
        </p:txBody>
      </p:sp>
      <p:sp>
        <p:nvSpPr>
          <p:cNvPr id="3403" name="Google Shape;3403;p47"/>
          <p:cNvSpPr txBox="1"/>
          <p:nvPr/>
        </p:nvSpPr>
        <p:spPr>
          <a:xfrm>
            <a:off x="6734109" y="2279800"/>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r>
              <a:rPr b="1" baseline="30000" lang="en" sz="1300">
                <a:latin typeface="Lato"/>
                <a:ea typeface="Lato"/>
                <a:cs typeface="Lato"/>
                <a:sym typeface="Lato"/>
              </a:rPr>
              <a:t>’</a:t>
            </a:r>
            <a:endParaRPr b="1" baseline="30000" sz="1300">
              <a:latin typeface="Lato"/>
              <a:ea typeface="Lato"/>
              <a:cs typeface="Lato"/>
              <a:sym typeface="Lato"/>
            </a:endParaRPr>
          </a:p>
        </p:txBody>
      </p:sp>
      <p:sp>
        <p:nvSpPr>
          <p:cNvPr id="3404" name="Google Shape;3404;p47"/>
          <p:cNvSpPr txBox="1"/>
          <p:nvPr/>
        </p:nvSpPr>
        <p:spPr>
          <a:xfrm>
            <a:off x="6763843" y="3642775"/>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1</a:t>
            </a:r>
            <a:r>
              <a:rPr b="1" baseline="30000" lang="en" sz="1300">
                <a:latin typeface="Lato"/>
                <a:ea typeface="Lato"/>
                <a:cs typeface="Lato"/>
                <a:sym typeface="Lato"/>
              </a:rPr>
              <a:t>’</a:t>
            </a:r>
            <a:endParaRPr b="1" baseline="30000" sz="1300">
              <a:latin typeface="Lato"/>
              <a:ea typeface="Lato"/>
              <a:cs typeface="Lato"/>
              <a:sym typeface="Lato"/>
            </a:endParaRPr>
          </a:p>
        </p:txBody>
      </p:sp>
      <p:sp>
        <p:nvSpPr>
          <p:cNvPr id="3405" name="Google Shape;3405;p47"/>
          <p:cNvSpPr txBox="1"/>
          <p:nvPr>
            <p:ph type="title"/>
          </p:nvPr>
        </p:nvSpPr>
        <p:spPr>
          <a:xfrm>
            <a:off x="729450" y="1318650"/>
            <a:ext cx="8502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t-dimensional (t=3) Polynomial Commitment</a:t>
            </a:r>
            <a:endParaRPr/>
          </a:p>
        </p:txBody>
      </p:sp>
      <p:sp>
        <p:nvSpPr>
          <p:cNvPr id="3406" name="Google Shape;3406;p47"/>
          <p:cNvSpPr/>
          <p:nvPr/>
        </p:nvSpPr>
        <p:spPr>
          <a:xfrm>
            <a:off x="5497046" y="48779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47"/>
          <p:cNvSpPr/>
          <p:nvPr/>
        </p:nvSpPr>
        <p:spPr>
          <a:xfrm>
            <a:off x="5609631" y="48779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47"/>
          <p:cNvSpPr/>
          <p:nvPr/>
        </p:nvSpPr>
        <p:spPr>
          <a:xfrm>
            <a:off x="5720503" y="48776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47"/>
          <p:cNvSpPr/>
          <p:nvPr/>
        </p:nvSpPr>
        <p:spPr>
          <a:xfrm>
            <a:off x="5833087" y="487764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47"/>
          <p:cNvSpPr/>
          <p:nvPr/>
        </p:nvSpPr>
        <p:spPr>
          <a:xfrm>
            <a:off x="5945627" y="487829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47"/>
          <p:cNvSpPr/>
          <p:nvPr/>
        </p:nvSpPr>
        <p:spPr>
          <a:xfrm>
            <a:off x="6058212" y="4878295"/>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47"/>
          <p:cNvSpPr/>
          <p:nvPr/>
        </p:nvSpPr>
        <p:spPr>
          <a:xfrm>
            <a:off x="6171623" y="48753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47"/>
          <p:cNvSpPr/>
          <p:nvPr/>
        </p:nvSpPr>
        <p:spPr>
          <a:xfrm>
            <a:off x="6284207" y="487532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47"/>
          <p:cNvSpPr txBox="1"/>
          <p:nvPr/>
        </p:nvSpPr>
        <p:spPr>
          <a:xfrm>
            <a:off x="6763843" y="4633375"/>
            <a:ext cx="5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2</a:t>
            </a:r>
            <a:r>
              <a:rPr b="1" baseline="30000" lang="en" sz="1300">
                <a:latin typeface="Lato"/>
                <a:ea typeface="Lato"/>
                <a:cs typeface="Lato"/>
                <a:sym typeface="Lato"/>
              </a:rPr>
              <a:t>’</a:t>
            </a:r>
            <a:endParaRPr b="1" baseline="30000" sz="1300">
              <a:latin typeface="Lato"/>
              <a:ea typeface="Lato"/>
              <a:cs typeface="Lato"/>
              <a:sym typeface="Lato"/>
            </a:endParaRPr>
          </a:p>
        </p:txBody>
      </p:sp>
      <p:grpSp>
        <p:nvGrpSpPr>
          <p:cNvPr id="3415" name="Google Shape;3415;p47"/>
          <p:cNvGrpSpPr/>
          <p:nvPr/>
        </p:nvGrpSpPr>
        <p:grpSpPr>
          <a:xfrm>
            <a:off x="4351623" y="4668343"/>
            <a:ext cx="1038600" cy="339350"/>
            <a:chOff x="4336839" y="2279793"/>
            <a:chExt cx="1038600" cy="339350"/>
          </a:xfrm>
        </p:grpSpPr>
        <p:sp>
          <p:nvSpPr>
            <p:cNvPr id="3416" name="Google Shape;3416;p47"/>
            <p:cNvSpPr txBox="1"/>
            <p:nvPr/>
          </p:nvSpPr>
          <p:spPr>
            <a:xfrm>
              <a:off x="4336839" y="2279793"/>
              <a:ext cx="1038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3417" name="Google Shape;3417;p47"/>
            <p:cNvCxnSpPr/>
            <p:nvPr/>
          </p:nvCxnSpPr>
          <p:spPr>
            <a:xfrm>
              <a:off x="4631289" y="2619143"/>
              <a:ext cx="449700" cy="0"/>
            </a:xfrm>
            <a:prstGeom prst="straightConnector1">
              <a:avLst/>
            </a:prstGeom>
            <a:noFill/>
            <a:ln cap="flat" cmpd="sng" w="9525">
              <a:solidFill>
                <a:schemeClr val="dk2"/>
              </a:solidFill>
              <a:prstDash val="solid"/>
              <a:round/>
              <a:headEnd len="med" w="med" type="none"/>
              <a:tailEnd len="med" w="med" type="triangle"/>
            </a:ln>
          </p:spPr>
        </p:cxnSp>
      </p:grpSp>
      <p:cxnSp>
        <p:nvCxnSpPr>
          <p:cNvPr id="3418" name="Google Shape;3418;p47"/>
          <p:cNvCxnSpPr/>
          <p:nvPr/>
        </p:nvCxnSpPr>
        <p:spPr>
          <a:xfrm>
            <a:off x="5931188" y="3110650"/>
            <a:ext cx="0" cy="306000"/>
          </a:xfrm>
          <a:prstGeom prst="straightConnector1">
            <a:avLst/>
          </a:prstGeom>
          <a:noFill/>
          <a:ln cap="flat" cmpd="sng" w="9525">
            <a:solidFill>
              <a:srgbClr val="980000"/>
            </a:solidFill>
            <a:prstDash val="solid"/>
            <a:round/>
            <a:headEnd len="med" w="med" type="triangle"/>
            <a:tailEnd len="med" w="med" type="triangle"/>
          </a:ln>
        </p:spPr>
      </p:cxnSp>
      <p:cxnSp>
        <p:nvCxnSpPr>
          <p:cNvPr id="3419" name="Google Shape;3419;p47"/>
          <p:cNvCxnSpPr/>
          <p:nvPr/>
        </p:nvCxnSpPr>
        <p:spPr>
          <a:xfrm>
            <a:off x="5931188" y="4329850"/>
            <a:ext cx="0" cy="306000"/>
          </a:xfrm>
          <a:prstGeom prst="straightConnector1">
            <a:avLst/>
          </a:prstGeom>
          <a:noFill/>
          <a:ln cap="flat" cmpd="sng" w="9525">
            <a:solidFill>
              <a:srgbClr val="980000"/>
            </a:solidFill>
            <a:prstDash val="solid"/>
            <a:round/>
            <a:headEnd len="med" w="med" type="triangle"/>
            <a:tailEnd len="med" w="med" type="triangle"/>
          </a:ln>
        </p:spPr>
      </p:cxnSp>
      <p:sp>
        <p:nvSpPr>
          <p:cNvPr id="3420" name="Google Shape;3420;p47"/>
          <p:cNvSpPr txBox="1"/>
          <p:nvPr/>
        </p:nvSpPr>
        <p:spPr>
          <a:xfrm>
            <a:off x="5821526" y="3094962"/>
            <a:ext cx="891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980000"/>
                </a:solidFill>
                <a:latin typeface="Lato"/>
                <a:ea typeface="Lato"/>
                <a:cs typeface="Lato"/>
                <a:sym typeface="Lato"/>
              </a:rPr>
              <a:t>Checks</a:t>
            </a:r>
            <a:endParaRPr baseline="30000" sz="1000">
              <a:solidFill>
                <a:srgbClr val="980000"/>
              </a:solidFill>
              <a:latin typeface="Lato"/>
              <a:ea typeface="Lato"/>
              <a:cs typeface="Lato"/>
              <a:sym typeface="Lato"/>
            </a:endParaRPr>
          </a:p>
        </p:txBody>
      </p:sp>
      <p:sp>
        <p:nvSpPr>
          <p:cNvPr id="3421" name="Google Shape;3421;p47"/>
          <p:cNvSpPr txBox="1"/>
          <p:nvPr/>
        </p:nvSpPr>
        <p:spPr>
          <a:xfrm>
            <a:off x="5821526" y="4314162"/>
            <a:ext cx="891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980000"/>
                </a:solidFill>
                <a:latin typeface="Lato"/>
                <a:ea typeface="Lato"/>
                <a:cs typeface="Lato"/>
                <a:sym typeface="Lato"/>
              </a:rPr>
              <a:t>Checks</a:t>
            </a:r>
            <a:endParaRPr baseline="30000" sz="1000">
              <a:solidFill>
                <a:srgbClr val="980000"/>
              </a:solidFill>
              <a:latin typeface="Lato"/>
              <a:ea typeface="Lato"/>
              <a:cs typeface="Lato"/>
              <a:sym typeface="Lato"/>
            </a:endParaRPr>
          </a:p>
        </p:txBody>
      </p:sp>
      <p:sp>
        <p:nvSpPr>
          <p:cNvPr id="3422" name="Google Shape;3422;p47"/>
          <p:cNvSpPr txBox="1"/>
          <p:nvPr>
            <p:ph idx="1" type="body"/>
          </p:nvPr>
        </p:nvSpPr>
        <p:spPr>
          <a:xfrm>
            <a:off x="729450" y="2078875"/>
            <a:ext cx="1887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Testing Phase:</a:t>
            </a:r>
            <a:endParaRPr sz="1400"/>
          </a:p>
          <a:p>
            <a:pPr indent="0" lvl="0" marL="0" rtl="0" algn="l">
              <a:spcBef>
                <a:spcPts val="1200"/>
              </a:spcBef>
              <a:spcAft>
                <a:spcPts val="0"/>
              </a:spcAft>
              <a:buNone/>
            </a:pPr>
            <a:r>
              <a:rPr lang="en" sz="1400">
                <a:solidFill>
                  <a:srgbClr val="980000"/>
                </a:solidFill>
              </a:rPr>
              <a:t>(Proximity Test)</a:t>
            </a:r>
            <a:endParaRPr sz="1400">
              <a:solidFill>
                <a:srgbClr val="980000"/>
              </a:solidFill>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6" name="Shape 3426"/>
        <p:cNvGrpSpPr/>
        <p:nvPr/>
      </p:nvGrpSpPr>
      <p:grpSpPr>
        <a:xfrm>
          <a:off x="0" y="0"/>
          <a:ext cx="0" cy="0"/>
          <a:chOff x="0" y="0"/>
          <a:chExt cx="0" cy="0"/>
        </a:xfrm>
      </p:grpSpPr>
      <p:sp>
        <p:nvSpPr>
          <p:cNvPr id="3427" name="Google Shape;3427;p48"/>
          <p:cNvSpPr txBox="1"/>
          <p:nvPr>
            <p:ph idx="1" type="body"/>
          </p:nvPr>
        </p:nvSpPr>
        <p:spPr>
          <a:xfrm>
            <a:off x="729450" y="2078875"/>
            <a:ext cx="2238900" cy="223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Commitment Phase:</a:t>
            </a:r>
            <a:endParaRPr sz="1400"/>
          </a:p>
          <a:p>
            <a:pPr indent="0" lvl="0" marL="0" rtl="0" algn="l">
              <a:spcBef>
                <a:spcPts val="1200"/>
              </a:spcBef>
              <a:spcAft>
                <a:spcPts val="0"/>
              </a:spcAft>
              <a:buNone/>
            </a:pPr>
            <a:r>
              <a:rPr lang="en" sz="1400"/>
              <a:t>[BCGGHJ17][XZS22]</a:t>
            </a:r>
            <a:endParaRPr sz="1400"/>
          </a:p>
          <a:p>
            <a:pPr indent="0" lvl="0" marL="0" rtl="0" algn="l">
              <a:spcBef>
                <a:spcPts val="1200"/>
              </a:spcBef>
              <a:spcAft>
                <a:spcPts val="1200"/>
              </a:spcAft>
              <a:buNone/>
            </a:pPr>
            <a:r>
              <a:t/>
            </a:r>
            <a:endParaRPr/>
          </a:p>
        </p:txBody>
      </p:sp>
      <p:sp>
        <p:nvSpPr>
          <p:cNvPr id="3428" name="Google Shape;3428;p4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Simple Zero-Knowledge Construction</a:t>
            </a:r>
            <a:endParaRPr/>
          </a:p>
        </p:txBody>
      </p:sp>
      <p:sp>
        <p:nvSpPr>
          <p:cNvPr id="3429" name="Google Shape;3429;p4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3430" name="Google Shape;3430;p48"/>
          <p:cNvGrpSpPr/>
          <p:nvPr/>
        </p:nvGrpSpPr>
        <p:grpSpPr>
          <a:xfrm>
            <a:off x="3626772" y="1853840"/>
            <a:ext cx="3235872" cy="1003486"/>
            <a:chOff x="3174287" y="2270807"/>
            <a:chExt cx="3839430" cy="1190657"/>
          </a:xfrm>
        </p:grpSpPr>
        <p:sp>
          <p:nvSpPr>
            <p:cNvPr id="3431" name="Google Shape;3431;p48"/>
            <p:cNvSpPr txBox="1"/>
            <p:nvPr/>
          </p:nvSpPr>
          <p:spPr>
            <a:xfrm>
              <a:off x="4721214" y="2696756"/>
              <a:ext cx="1038600" cy="40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3432" name="Google Shape;3432;p48"/>
            <p:cNvCxnSpPr/>
            <p:nvPr/>
          </p:nvCxnSpPr>
          <p:spPr>
            <a:xfrm>
              <a:off x="5015664" y="3036106"/>
              <a:ext cx="449700" cy="0"/>
            </a:xfrm>
            <a:prstGeom prst="straightConnector1">
              <a:avLst/>
            </a:prstGeom>
            <a:noFill/>
            <a:ln cap="flat" cmpd="sng" w="9525">
              <a:solidFill>
                <a:schemeClr val="dk2"/>
              </a:solidFill>
              <a:prstDash val="solid"/>
              <a:round/>
              <a:headEnd len="med" w="med" type="none"/>
              <a:tailEnd len="med" w="med" type="triangle"/>
            </a:ln>
          </p:spPr>
        </p:cxnSp>
        <p:grpSp>
          <p:nvGrpSpPr>
            <p:cNvPr id="3433" name="Google Shape;3433;p48"/>
            <p:cNvGrpSpPr/>
            <p:nvPr/>
          </p:nvGrpSpPr>
          <p:grpSpPr>
            <a:xfrm>
              <a:off x="3692459" y="2382957"/>
              <a:ext cx="956846" cy="966400"/>
              <a:chOff x="2253259" y="2824869"/>
              <a:chExt cx="956846" cy="966400"/>
            </a:xfrm>
          </p:grpSpPr>
          <p:sp>
            <p:nvSpPr>
              <p:cNvPr id="3434" name="Google Shape;3434;p48"/>
              <p:cNvSpPr/>
              <p:nvPr/>
            </p:nvSpPr>
            <p:spPr>
              <a:xfrm>
                <a:off x="3056815" y="33916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48"/>
              <p:cNvSpPr/>
              <p:nvPr/>
            </p:nvSpPr>
            <p:spPr>
              <a:xfrm>
                <a:off x="3055828" y="32789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48"/>
              <p:cNvSpPr/>
              <p:nvPr/>
            </p:nvSpPr>
            <p:spPr>
              <a:xfrm>
                <a:off x="3056743" y="31677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48"/>
              <p:cNvSpPr/>
              <p:nvPr/>
            </p:nvSpPr>
            <p:spPr>
              <a:xfrm>
                <a:off x="3055755" y="3055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48"/>
              <p:cNvSpPr/>
              <p:nvPr/>
            </p:nvSpPr>
            <p:spPr>
              <a:xfrm>
                <a:off x="3055754" y="29437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48"/>
              <p:cNvSpPr/>
              <p:nvPr/>
            </p:nvSpPr>
            <p:spPr>
              <a:xfrm>
                <a:off x="3022512" y="34269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48"/>
              <p:cNvSpPr/>
              <p:nvPr/>
            </p:nvSpPr>
            <p:spPr>
              <a:xfrm>
                <a:off x="3021524" y="33142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48"/>
              <p:cNvSpPr/>
              <p:nvPr/>
            </p:nvSpPr>
            <p:spPr>
              <a:xfrm>
                <a:off x="3022439" y="3203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48"/>
              <p:cNvSpPr/>
              <p:nvPr/>
            </p:nvSpPr>
            <p:spPr>
              <a:xfrm>
                <a:off x="3021452" y="30903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48"/>
              <p:cNvSpPr/>
              <p:nvPr/>
            </p:nvSpPr>
            <p:spPr>
              <a:xfrm>
                <a:off x="3021450" y="29791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48"/>
              <p:cNvSpPr/>
              <p:nvPr/>
            </p:nvSpPr>
            <p:spPr>
              <a:xfrm>
                <a:off x="2990392" y="34614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48"/>
              <p:cNvSpPr/>
              <p:nvPr/>
            </p:nvSpPr>
            <p:spPr>
              <a:xfrm>
                <a:off x="2989405" y="33487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48"/>
              <p:cNvSpPr/>
              <p:nvPr/>
            </p:nvSpPr>
            <p:spPr>
              <a:xfrm>
                <a:off x="2990320" y="32375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48"/>
              <p:cNvSpPr/>
              <p:nvPr/>
            </p:nvSpPr>
            <p:spPr>
              <a:xfrm>
                <a:off x="2989332" y="3124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48"/>
              <p:cNvSpPr/>
              <p:nvPr/>
            </p:nvSpPr>
            <p:spPr>
              <a:xfrm>
                <a:off x="2989331" y="3013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48"/>
              <p:cNvSpPr/>
              <p:nvPr/>
            </p:nvSpPr>
            <p:spPr>
              <a:xfrm>
                <a:off x="2956089" y="34967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48"/>
              <p:cNvSpPr/>
              <p:nvPr/>
            </p:nvSpPr>
            <p:spPr>
              <a:xfrm>
                <a:off x="2955101" y="33840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48"/>
              <p:cNvSpPr/>
              <p:nvPr/>
            </p:nvSpPr>
            <p:spPr>
              <a:xfrm>
                <a:off x="2956016" y="3272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48"/>
              <p:cNvSpPr/>
              <p:nvPr/>
            </p:nvSpPr>
            <p:spPr>
              <a:xfrm>
                <a:off x="2955028" y="31601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48"/>
              <p:cNvSpPr/>
              <p:nvPr/>
            </p:nvSpPr>
            <p:spPr>
              <a:xfrm>
                <a:off x="2955027" y="30489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48"/>
              <p:cNvSpPr/>
              <p:nvPr/>
            </p:nvSpPr>
            <p:spPr>
              <a:xfrm>
                <a:off x="2919689" y="35312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48"/>
              <p:cNvSpPr/>
              <p:nvPr/>
            </p:nvSpPr>
            <p:spPr>
              <a:xfrm>
                <a:off x="2918702" y="34185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48"/>
              <p:cNvSpPr/>
              <p:nvPr/>
            </p:nvSpPr>
            <p:spPr>
              <a:xfrm>
                <a:off x="2919617" y="3307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48"/>
              <p:cNvSpPr/>
              <p:nvPr/>
            </p:nvSpPr>
            <p:spPr>
              <a:xfrm>
                <a:off x="2918629" y="31946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48"/>
              <p:cNvSpPr/>
              <p:nvPr/>
            </p:nvSpPr>
            <p:spPr>
              <a:xfrm>
                <a:off x="2918628" y="30834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48"/>
              <p:cNvSpPr/>
              <p:nvPr/>
            </p:nvSpPr>
            <p:spPr>
              <a:xfrm>
                <a:off x="2887570" y="35657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48"/>
              <p:cNvSpPr/>
              <p:nvPr/>
            </p:nvSpPr>
            <p:spPr>
              <a:xfrm>
                <a:off x="2886583" y="34530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48"/>
              <p:cNvSpPr/>
              <p:nvPr/>
            </p:nvSpPr>
            <p:spPr>
              <a:xfrm>
                <a:off x="2887497" y="33418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48"/>
              <p:cNvSpPr/>
              <p:nvPr/>
            </p:nvSpPr>
            <p:spPr>
              <a:xfrm>
                <a:off x="2886510" y="32291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48"/>
              <p:cNvSpPr/>
              <p:nvPr/>
            </p:nvSpPr>
            <p:spPr>
              <a:xfrm>
                <a:off x="2886508" y="31179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48"/>
              <p:cNvSpPr/>
              <p:nvPr/>
            </p:nvSpPr>
            <p:spPr>
              <a:xfrm>
                <a:off x="2853266" y="36010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48"/>
              <p:cNvSpPr/>
              <p:nvPr/>
            </p:nvSpPr>
            <p:spPr>
              <a:xfrm>
                <a:off x="2852279" y="34883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48"/>
              <p:cNvSpPr/>
              <p:nvPr/>
            </p:nvSpPr>
            <p:spPr>
              <a:xfrm>
                <a:off x="2853194" y="33771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48"/>
              <p:cNvSpPr/>
              <p:nvPr/>
            </p:nvSpPr>
            <p:spPr>
              <a:xfrm>
                <a:off x="2852206" y="3264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48"/>
              <p:cNvSpPr/>
              <p:nvPr/>
            </p:nvSpPr>
            <p:spPr>
              <a:xfrm>
                <a:off x="2852205" y="3153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48"/>
              <p:cNvSpPr/>
              <p:nvPr/>
            </p:nvSpPr>
            <p:spPr>
              <a:xfrm>
                <a:off x="2498939"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48"/>
              <p:cNvSpPr/>
              <p:nvPr/>
            </p:nvSpPr>
            <p:spPr>
              <a:xfrm>
                <a:off x="2611524"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48"/>
              <p:cNvSpPr/>
              <p:nvPr/>
            </p:nvSpPr>
            <p:spPr>
              <a:xfrm>
                <a:off x="2722396"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48"/>
              <p:cNvSpPr/>
              <p:nvPr/>
            </p:nvSpPr>
            <p:spPr>
              <a:xfrm>
                <a:off x="2834981"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48"/>
              <p:cNvSpPr/>
              <p:nvPr/>
            </p:nvSpPr>
            <p:spPr>
              <a:xfrm>
                <a:off x="2947520"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48"/>
              <p:cNvSpPr/>
              <p:nvPr/>
            </p:nvSpPr>
            <p:spPr>
              <a:xfrm>
                <a:off x="3060105"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48"/>
              <p:cNvSpPr/>
              <p:nvPr/>
            </p:nvSpPr>
            <p:spPr>
              <a:xfrm>
                <a:off x="2463390"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48"/>
              <p:cNvSpPr/>
              <p:nvPr/>
            </p:nvSpPr>
            <p:spPr>
              <a:xfrm>
                <a:off x="2575974"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48"/>
              <p:cNvSpPr/>
              <p:nvPr/>
            </p:nvSpPr>
            <p:spPr>
              <a:xfrm>
                <a:off x="2686846"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48"/>
              <p:cNvSpPr/>
              <p:nvPr/>
            </p:nvSpPr>
            <p:spPr>
              <a:xfrm>
                <a:off x="2799431"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48"/>
              <p:cNvSpPr/>
              <p:nvPr/>
            </p:nvSpPr>
            <p:spPr>
              <a:xfrm>
                <a:off x="2911971"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48"/>
              <p:cNvSpPr/>
              <p:nvPr/>
            </p:nvSpPr>
            <p:spPr>
              <a:xfrm>
                <a:off x="3024555"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48"/>
              <p:cNvSpPr/>
              <p:nvPr/>
            </p:nvSpPr>
            <p:spPr>
              <a:xfrm>
                <a:off x="2429087"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48"/>
              <p:cNvSpPr/>
              <p:nvPr/>
            </p:nvSpPr>
            <p:spPr>
              <a:xfrm>
                <a:off x="2541672"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48"/>
              <p:cNvSpPr/>
              <p:nvPr/>
            </p:nvSpPr>
            <p:spPr>
              <a:xfrm>
                <a:off x="2652544"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48"/>
              <p:cNvSpPr/>
              <p:nvPr/>
            </p:nvSpPr>
            <p:spPr>
              <a:xfrm>
                <a:off x="2765128"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48"/>
              <p:cNvSpPr/>
              <p:nvPr/>
            </p:nvSpPr>
            <p:spPr>
              <a:xfrm>
                <a:off x="2877668"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48"/>
              <p:cNvSpPr/>
              <p:nvPr/>
            </p:nvSpPr>
            <p:spPr>
              <a:xfrm>
                <a:off x="2990253"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48"/>
              <p:cNvSpPr/>
              <p:nvPr/>
            </p:nvSpPr>
            <p:spPr>
              <a:xfrm>
                <a:off x="2393537"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48"/>
              <p:cNvSpPr/>
              <p:nvPr/>
            </p:nvSpPr>
            <p:spPr>
              <a:xfrm>
                <a:off x="2506122"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48"/>
              <p:cNvSpPr/>
              <p:nvPr/>
            </p:nvSpPr>
            <p:spPr>
              <a:xfrm>
                <a:off x="2616994"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48"/>
              <p:cNvSpPr/>
              <p:nvPr/>
            </p:nvSpPr>
            <p:spPr>
              <a:xfrm>
                <a:off x="2729579"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48"/>
              <p:cNvSpPr/>
              <p:nvPr/>
            </p:nvSpPr>
            <p:spPr>
              <a:xfrm>
                <a:off x="2842118"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48"/>
              <p:cNvSpPr/>
              <p:nvPr/>
            </p:nvSpPr>
            <p:spPr>
              <a:xfrm>
                <a:off x="2954703"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48"/>
              <p:cNvSpPr/>
              <p:nvPr/>
            </p:nvSpPr>
            <p:spPr>
              <a:xfrm>
                <a:off x="2359861"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48"/>
              <p:cNvSpPr/>
              <p:nvPr/>
            </p:nvSpPr>
            <p:spPr>
              <a:xfrm>
                <a:off x="2472445"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48"/>
              <p:cNvSpPr/>
              <p:nvPr/>
            </p:nvSpPr>
            <p:spPr>
              <a:xfrm>
                <a:off x="2583318"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48"/>
              <p:cNvSpPr/>
              <p:nvPr/>
            </p:nvSpPr>
            <p:spPr>
              <a:xfrm>
                <a:off x="2695902"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48"/>
              <p:cNvSpPr/>
              <p:nvPr/>
            </p:nvSpPr>
            <p:spPr>
              <a:xfrm>
                <a:off x="2808442"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48"/>
              <p:cNvSpPr/>
              <p:nvPr/>
            </p:nvSpPr>
            <p:spPr>
              <a:xfrm>
                <a:off x="2921026"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48"/>
              <p:cNvSpPr/>
              <p:nvPr/>
            </p:nvSpPr>
            <p:spPr>
              <a:xfrm>
                <a:off x="2324311"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48"/>
              <p:cNvSpPr/>
              <p:nvPr/>
            </p:nvSpPr>
            <p:spPr>
              <a:xfrm>
                <a:off x="2436896"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48"/>
              <p:cNvSpPr/>
              <p:nvPr/>
            </p:nvSpPr>
            <p:spPr>
              <a:xfrm>
                <a:off x="2547768"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48"/>
              <p:cNvSpPr/>
              <p:nvPr/>
            </p:nvSpPr>
            <p:spPr>
              <a:xfrm>
                <a:off x="2660352"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48"/>
              <p:cNvSpPr/>
              <p:nvPr/>
            </p:nvSpPr>
            <p:spPr>
              <a:xfrm>
                <a:off x="2772892"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48"/>
              <p:cNvSpPr/>
              <p:nvPr/>
            </p:nvSpPr>
            <p:spPr>
              <a:xfrm>
                <a:off x="2885477"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48"/>
              <p:cNvSpPr/>
              <p:nvPr/>
            </p:nvSpPr>
            <p:spPr>
              <a:xfrm>
                <a:off x="2286318"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48"/>
              <p:cNvSpPr/>
              <p:nvPr/>
            </p:nvSpPr>
            <p:spPr>
              <a:xfrm>
                <a:off x="2398902"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48"/>
              <p:cNvSpPr/>
              <p:nvPr/>
            </p:nvSpPr>
            <p:spPr>
              <a:xfrm>
                <a:off x="2509775"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48"/>
              <p:cNvSpPr/>
              <p:nvPr/>
            </p:nvSpPr>
            <p:spPr>
              <a:xfrm>
                <a:off x="2622359"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48"/>
              <p:cNvSpPr/>
              <p:nvPr/>
            </p:nvSpPr>
            <p:spPr>
              <a:xfrm>
                <a:off x="2734899"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48"/>
              <p:cNvSpPr/>
              <p:nvPr/>
            </p:nvSpPr>
            <p:spPr>
              <a:xfrm>
                <a:off x="2847484"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48"/>
              <p:cNvSpPr/>
              <p:nvPr/>
            </p:nvSpPr>
            <p:spPr>
              <a:xfrm>
                <a:off x="2255308"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48"/>
              <p:cNvSpPr/>
              <p:nvPr/>
            </p:nvSpPr>
            <p:spPr>
              <a:xfrm>
                <a:off x="2367892"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48"/>
              <p:cNvSpPr/>
              <p:nvPr/>
            </p:nvSpPr>
            <p:spPr>
              <a:xfrm>
                <a:off x="2478765"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48"/>
              <p:cNvSpPr/>
              <p:nvPr/>
            </p:nvSpPr>
            <p:spPr>
              <a:xfrm>
                <a:off x="2591349"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48"/>
              <p:cNvSpPr/>
              <p:nvPr/>
            </p:nvSpPr>
            <p:spPr>
              <a:xfrm>
                <a:off x="2703889"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48"/>
              <p:cNvSpPr/>
              <p:nvPr/>
            </p:nvSpPr>
            <p:spPr>
              <a:xfrm>
                <a:off x="2254320"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48"/>
              <p:cNvSpPr/>
              <p:nvPr/>
            </p:nvSpPr>
            <p:spPr>
              <a:xfrm>
                <a:off x="2366905"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48"/>
              <p:cNvSpPr/>
              <p:nvPr/>
            </p:nvSpPr>
            <p:spPr>
              <a:xfrm>
                <a:off x="2477777"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48"/>
              <p:cNvSpPr/>
              <p:nvPr/>
            </p:nvSpPr>
            <p:spPr>
              <a:xfrm>
                <a:off x="2590361"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48"/>
              <p:cNvSpPr/>
              <p:nvPr/>
            </p:nvSpPr>
            <p:spPr>
              <a:xfrm>
                <a:off x="2702901"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48"/>
              <p:cNvSpPr/>
              <p:nvPr/>
            </p:nvSpPr>
            <p:spPr>
              <a:xfrm>
                <a:off x="2255235"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48"/>
              <p:cNvSpPr/>
              <p:nvPr/>
            </p:nvSpPr>
            <p:spPr>
              <a:xfrm>
                <a:off x="2367819"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48"/>
              <p:cNvSpPr/>
              <p:nvPr/>
            </p:nvSpPr>
            <p:spPr>
              <a:xfrm>
                <a:off x="2478692"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48"/>
              <p:cNvSpPr/>
              <p:nvPr/>
            </p:nvSpPr>
            <p:spPr>
              <a:xfrm>
                <a:off x="2591276"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48"/>
              <p:cNvSpPr/>
              <p:nvPr/>
            </p:nvSpPr>
            <p:spPr>
              <a:xfrm>
                <a:off x="2703816"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48"/>
              <p:cNvSpPr/>
              <p:nvPr/>
            </p:nvSpPr>
            <p:spPr>
              <a:xfrm>
                <a:off x="2254248"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48"/>
              <p:cNvSpPr/>
              <p:nvPr/>
            </p:nvSpPr>
            <p:spPr>
              <a:xfrm>
                <a:off x="2366832"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48"/>
              <p:cNvSpPr/>
              <p:nvPr/>
            </p:nvSpPr>
            <p:spPr>
              <a:xfrm>
                <a:off x="2477704"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48"/>
              <p:cNvSpPr/>
              <p:nvPr/>
            </p:nvSpPr>
            <p:spPr>
              <a:xfrm>
                <a:off x="2590289"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48"/>
              <p:cNvSpPr/>
              <p:nvPr/>
            </p:nvSpPr>
            <p:spPr>
              <a:xfrm>
                <a:off x="2702829"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48"/>
              <p:cNvSpPr/>
              <p:nvPr/>
            </p:nvSpPr>
            <p:spPr>
              <a:xfrm>
                <a:off x="2254246"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48"/>
              <p:cNvSpPr/>
              <p:nvPr/>
            </p:nvSpPr>
            <p:spPr>
              <a:xfrm>
                <a:off x="2366830"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48"/>
              <p:cNvSpPr/>
              <p:nvPr/>
            </p:nvSpPr>
            <p:spPr>
              <a:xfrm>
                <a:off x="2477703"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48"/>
              <p:cNvSpPr/>
              <p:nvPr/>
            </p:nvSpPr>
            <p:spPr>
              <a:xfrm>
                <a:off x="2590287"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48"/>
              <p:cNvSpPr/>
              <p:nvPr/>
            </p:nvSpPr>
            <p:spPr>
              <a:xfrm>
                <a:off x="2702827"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48"/>
              <p:cNvSpPr/>
              <p:nvPr/>
            </p:nvSpPr>
            <p:spPr>
              <a:xfrm>
                <a:off x="2816473"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48"/>
              <p:cNvSpPr/>
              <p:nvPr/>
            </p:nvSpPr>
            <p:spPr>
              <a:xfrm>
                <a:off x="2815486"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48"/>
              <p:cNvSpPr/>
              <p:nvPr/>
            </p:nvSpPr>
            <p:spPr>
              <a:xfrm>
                <a:off x="2816401"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48"/>
              <p:cNvSpPr/>
              <p:nvPr/>
            </p:nvSpPr>
            <p:spPr>
              <a:xfrm>
                <a:off x="2815413"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48"/>
              <p:cNvSpPr/>
              <p:nvPr/>
            </p:nvSpPr>
            <p:spPr>
              <a:xfrm>
                <a:off x="2815412"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48"/>
              <p:cNvSpPr/>
              <p:nvPr/>
            </p:nvSpPr>
            <p:spPr>
              <a:xfrm>
                <a:off x="2253259"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48"/>
              <p:cNvSpPr/>
              <p:nvPr/>
            </p:nvSpPr>
            <p:spPr>
              <a:xfrm>
                <a:off x="2365843"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48"/>
              <p:cNvSpPr/>
              <p:nvPr/>
            </p:nvSpPr>
            <p:spPr>
              <a:xfrm>
                <a:off x="2476715"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48"/>
              <p:cNvSpPr/>
              <p:nvPr/>
            </p:nvSpPr>
            <p:spPr>
              <a:xfrm>
                <a:off x="2589300"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48"/>
              <p:cNvSpPr/>
              <p:nvPr/>
            </p:nvSpPr>
            <p:spPr>
              <a:xfrm>
                <a:off x="2701840"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48"/>
              <p:cNvSpPr/>
              <p:nvPr/>
            </p:nvSpPr>
            <p:spPr>
              <a:xfrm>
                <a:off x="2814424"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7" name="Google Shape;3547;p48"/>
            <p:cNvGrpSpPr/>
            <p:nvPr/>
          </p:nvGrpSpPr>
          <p:grpSpPr>
            <a:xfrm>
              <a:off x="5831859" y="2270807"/>
              <a:ext cx="1181858" cy="1190657"/>
              <a:chOff x="4486534" y="2723444"/>
              <a:chExt cx="1181858" cy="1190657"/>
            </a:xfrm>
          </p:grpSpPr>
          <p:grpSp>
            <p:nvGrpSpPr>
              <p:cNvPr id="3548" name="Google Shape;3548;p48"/>
              <p:cNvGrpSpPr/>
              <p:nvPr/>
            </p:nvGrpSpPr>
            <p:grpSpPr>
              <a:xfrm>
                <a:off x="5310605" y="2842679"/>
                <a:ext cx="355487" cy="1031123"/>
                <a:chOff x="6834580" y="2216167"/>
                <a:chExt cx="847406" cy="2457980"/>
              </a:xfrm>
            </p:grpSpPr>
            <p:grpSp>
              <p:nvGrpSpPr>
                <p:cNvPr id="3549" name="Google Shape;3549;p48"/>
                <p:cNvGrpSpPr/>
                <p:nvPr/>
              </p:nvGrpSpPr>
              <p:grpSpPr>
                <a:xfrm>
                  <a:off x="7319798" y="2216167"/>
                  <a:ext cx="362188" cy="1958660"/>
                  <a:chOff x="4845048" y="2916504"/>
                  <a:chExt cx="362188" cy="1958660"/>
                </a:xfrm>
              </p:grpSpPr>
              <p:sp>
                <p:nvSpPr>
                  <p:cNvPr id="3550" name="Google Shape;3550;p48"/>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48"/>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48"/>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48"/>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48"/>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48"/>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48"/>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7" name="Google Shape;3557;p48"/>
                <p:cNvGrpSpPr/>
                <p:nvPr/>
              </p:nvGrpSpPr>
              <p:grpSpPr>
                <a:xfrm>
                  <a:off x="7238025" y="2300417"/>
                  <a:ext cx="362188" cy="1958660"/>
                  <a:chOff x="4845048" y="2916504"/>
                  <a:chExt cx="362188" cy="1958660"/>
                </a:xfrm>
              </p:grpSpPr>
              <p:sp>
                <p:nvSpPr>
                  <p:cNvPr id="3558" name="Google Shape;3558;p48"/>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48"/>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48"/>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48"/>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48"/>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48"/>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48"/>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5" name="Google Shape;3565;p48"/>
                <p:cNvGrpSpPr/>
                <p:nvPr/>
              </p:nvGrpSpPr>
              <p:grpSpPr>
                <a:xfrm>
                  <a:off x="7161459" y="2382642"/>
                  <a:ext cx="362188" cy="1958660"/>
                  <a:chOff x="4845048" y="2916504"/>
                  <a:chExt cx="362188" cy="1958660"/>
                </a:xfrm>
              </p:grpSpPr>
              <p:sp>
                <p:nvSpPr>
                  <p:cNvPr id="3566" name="Google Shape;3566;p48"/>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48"/>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48"/>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48"/>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48"/>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48"/>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48"/>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3" name="Google Shape;3573;p48"/>
                <p:cNvGrpSpPr/>
                <p:nvPr/>
              </p:nvGrpSpPr>
              <p:grpSpPr>
                <a:xfrm>
                  <a:off x="7079687" y="2466892"/>
                  <a:ext cx="362188" cy="1958660"/>
                  <a:chOff x="4845048" y="2916504"/>
                  <a:chExt cx="362188" cy="1958660"/>
                </a:xfrm>
              </p:grpSpPr>
              <p:sp>
                <p:nvSpPr>
                  <p:cNvPr id="3574" name="Google Shape;3574;p48"/>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48"/>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48"/>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48"/>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48"/>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48"/>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48"/>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1" name="Google Shape;3581;p48"/>
                <p:cNvGrpSpPr/>
                <p:nvPr/>
              </p:nvGrpSpPr>
              <p:grpSpPr>
                <a:xfrm>
                  <a:off x="6992918" y="2549013"/>
                  <a:ext cx="362188" cy="1958660"/>
                  <a:chOff x="4845048" y="2916504"/>
                  <a:chExt cx="362188" cy="1958660"/>
                </a:xfrm>
              </p:grpSpPr>
              <p:sp>
                <p:nvSpPr>
                  <p:cNvPr id="3582" name="Google Shape;3582;p48"/>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48"/>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48"/>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48"/>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48"/>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48"/>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48"/>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9" name="Google Shape;3589;p48"/>
                <p:cNvGrpSpPr/>
                <p:nvPr/>
              </p:nvGrpSpPr>
              <p:grpSpPr>
                <a:xfrm>
                  <a:off x="6916352" y="2631238"/>
                  <a:ext cx="362188" cy="1958660"/>
                  <a:chOff x="4845048" y="2916504"/>
                  <a:chExt cx="362188" cy="1958660"/>
                </a:xfrm>
              </p:grpSpPr>
              <p:sp>
                <p:nvSpPr>
                  <p:cNvPr id="3590" name="Google Shape;3590;p48"/>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48"/>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48"/>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48"/>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48"/>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48"/>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48"/>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7" name="Google Shape;3597;p48"/>
                <p:cNvGrpSpPr/>
                <p:nvPr/>
              </p:nvGrpSpPr>
              <p:grpSpPr>
                <a:xfrm>
                  <a:off x="6834580" y="2715488"/>
                  <a:ext cx="362188" cy="1958660"/>
                  <a:chOff x="4845048" y="2916504"/>
                  <a:chExt cx="362188" cy="1958660"/>
                </a:xfrm>
              </p:grpSpPr>
              <p:sp>
                <p:nvSpPr>
                  <p:cNvPr id="3598" name="Google Shape;3598;p48"/>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48"/>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48"/>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48"/>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48"/>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48"/>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48"/>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05" name="Google Shape;3605;p48"/>
              <p:cNvGrpSpPr/>
              <p:nvPr/>
            </p:nvGrpSpPr>
            <p:grpSpPr>
              <a:xfrm>
                <a:off x="4732215" y="2723444"/>
                <a:ext cx="936177" cy="150867"/>
                <a:chOff x="6115469" y="2634638"/>
                <a:chExt cx="2231650" cy="359635"/>
              </a:xfrm>
            </p:grpSpPr>
            <p:sp>
              <p:nvSpPr>
                <p:cNvPr id="3606" name="Google Shape;3606;p48"/>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48"/>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48"/>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48"/>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48"/>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48"/>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48"/>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48"/>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4" name="Google Shape;3614;p48"/>
              <p:cNvGrpSpPr/>
              <p:nvPr/>
            </p:nvGrpSpPr>
            <p:grpSpPr>
              <a:xfrm>
                <a:off x="4696665" y="2759929"/>
                <a:ext cx="936177" cy="150867"/>
                <a:chOff x="6115469" y="2634638"/>
                <a:chExt cx="2231650" cy="359635"/>
              </a:xfrm>
            </p:grpSpPr>
            <p:sp>
              <p:nvSpPr>
                <p:cNvPr id="3615" name="Google Shape;3615;p48"/>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48"/>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48"/>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48"/>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48"/>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48"/>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48"/>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48"/>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3" name="Google Shape;3623;p48"/>
              <p:cNvGrpSpPr/>
              <p:nvPr/>
            </p:nvGrpSpPr>
            <p:grpSpPr>
              <a:xfrm>
                <a:off x="4662363" y="2797667"/>
                <a:ext cx="936177" cy="150867"/>
                <a:chOff x="6115469" y="2634638"/>
                <a:chExt cx="2231650" cy="359635"/>
              </a:xfrm>
            </p:grpSpPr>
            <p:sp>
              <p:nvSpPr>
                <p:cNvPr id="3624" name="Google Shape;3624;p48"/>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48"/>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48"/>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48"/>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48"/>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48"/>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48"/>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48"/>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2" name="Google Shape;3632;p48"/>
              <p:cNvGrpSpPr/>
              <p:nvPr/>
            </p:nvGrpSpPr>
            <p:grpSpPr>
              <a:xfrm>
                <a:off x="4626813" y="2834152"/>
                <a:ext cx="936177" cy="150867"/>
                <a:chOff x="6115469" y="2634638"/>
                <a:chExt cx="2231650" cy="359635"/>
              </a:xfrm>
            </p:grpSpPr>
            <p:sp>
              <p:nvSpPr>
                <p:cNvPr id="3633" name="Google Shape;3633;p48"/>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48"/>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48"/>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48"/>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48"/>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48"/>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48"/>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48"/>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1" name="Google Shape;3641;p48"/>
              <p:cNvGrpSpPr/>
              <p:nvPr/>
            </p:nvGrpSpPr>
            <p:grpSpPr>
              <a:xfrm>
                <a:off x="4593137" y="2869628"/>
                <a:ext cx="936177" cy="150867"/>
                <a:chOff x="6115469" y="2634638"/>
                <a:chExt cx="2231650" cy="359635"/>
              </a:xfrm>
            </p:grpSpPr>
            <p:sp>
              <p:nvSpPr>
                <p:cNvPr id="3642" name="Google Shape;3642;p48"/>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48"/>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48"/>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48"/>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48"/>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48"/>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48"/>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48"/>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0" name="Google Shape;3650;p48"/>
              <p:cNvGrpSpPr/>
              <p:nvPr/>
            </p:nvGrpSpPr>
            <p:grpSpPr>
              <a:xfrm>
                <a:off x="4557587" y="2906113"/>
                <a:ext cx="936177" cy="150867"/>
                <a:chOff x="6115469" y="2634638"/>
                <a:chExt cx="2231650" cy="359635"/>
              </a:xfrm>
            </p:grpSpPr>
            <p:sp>
              <p:nvSpPr>
                <p:cNvPr id="3651" name="Google Shape;3651;p48"/>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48"/>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48"/>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48"/>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48"/>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48"/>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48"/>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48"/>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9" name="Google Shape;3659;p48"/>
              <p:cNvGrpSpPr/>
              <p:nvPr/>
            </p:nvGrpSpPr>
            <p:grpSpPr>
              <a:xfrm>
                <a:off x="4519594" y="2943210"/>
                <a:ext cx="936177" cy="150867"/>
                <a:chOff x="6115469" y="2634638"/>
                <a:chExt cx="2231650" cy="359635"/>
              </a:xfrm>
            </p:grpSpPr>
            <p:sp>
              <p:nvSpPr>
                <p:cNvPr id="3660" name="Google Shape;3660;p48"/>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48"/>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48"/>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48"/>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48"/>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48"/>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48"/>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48"/>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68" name="Google Shape;3668;p48"/>
              <p:cNvSpPr/>
              <p:nvPr/>
            </p:nvSpPr>
            <p:spPr>
              <a:xfrm>
                <a:off x="4489572" y="37631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48"/>
              <p:cNvSpPr/>
              <p:nvPr/>
            </p:nvSpPr>
            <p:spPr>
              <a:xfrm>
                <a:off x="4602157" y="37631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48"/>
              <p:cNvSpPr/>
              <p:nvPr/>
            </p:nvSpPr>
            <p:spPr>
              <a:xfrm>
                <a:off x="4714697" y="3763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48"/>
              <p:cNvSpPr/>
              <p:nvPr/>
            </p:nvSpPr>
            <p:spPr>
              <a:xfrm>
                <a:off x="4827281" y="3763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48"/>
              <p:cNvSpPr/>
              <p:nvPr/>
            </p:nvSpPr>
            <p:spPr>
              <a:xfrm>
                <a:off x="4938153" y="37634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48"/>
              <p:cNvSpPr/>
              <p:nvPr/>
            </p:nvSpPr>
            <p:spPr>
              <a:xfrm>
                <a:off x="5050738" y="37634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48"/>
              <p:cNvSpPr/>
              <p:nvPr/>
            </p:nvSpPr>
            <p:spPr>
              <a:xfrm>
                <a:off x="5163278" y="37641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48"/>
              <p:cNvSpPr/>
              <p:nvPr/>
            </p:nvSpPr>
            <p:spPr>
              <a:xfrm>
                <a:off x="4488585" y="36504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48"/>
              <p:cNvSpPr/>
              <p:nvPr/>
            </p:nvSpPr>
            <p:spPr>
              <a:xfrm>
                <a:off x="4601169" y="36504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48"/>
              <p:cNvSpPr/>
              <p:nvPr/>
            </p:nvSpPr>
            <p:spPr>
              <a:xfrm>
                <a:off x="4713709" y="36510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48"/>
              <p:cNvSpPr/>
              <p:nvPr/>
            </p:nvSpPr>
            <p:spPr>
              <a:xfrm>
                <a:off x="4826294" y="36510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48"/>
              <p:cNvSpPr/>
              <p:nvPr/>
            </p:nvSpPr>
            <p:spPr>
              <a:xfrm>
                <a:off x="4937166" y="36507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48"/>
              <p:cNvSpPr/>
              <p:nvPr/>
            </p:nvSpPr>
            <p:spPr>
              <a:xfrm>
                <a:off x="5049750" y="36507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48"/>
              <p:cNvSpPr/>
              <p:nvPr/>
            </p:nvSpPr>
            <p:spPr>
              <a:xfrm>
                <a:off x="5162290" y="36513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48"/>
              <p:cNvSpPr/>
              <p:nvPr/>
            </p:nvSpPr>
            <p:spPr>
              <a:xfrm>
                <a:off x="4488583" y="35391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48"/>
              <p:cNvSpPr/>
              <p:nvPr/>
            </p:nvSpPr>
            <p:spPr>
              <a:xfrm>
                <a:off x="4601168" y="35391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48"/>
              <p:cNvSpPr/>
              <p:nvPr/>
            </p:nvSpPr>
            <p:spPr>
              <a:xfrm>
                <a:off x="4713708" y="3539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48"/>
              <p:cNvSpPr/>
              <p:nvPr/>
            </p:nvSpPr>
            <p:spPr>
              <a:xfrm>
                <a:off x="4826292" y="3539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48"/>
              <p:cNvSpPr/>
              <p:nvPr/>
            </p:nvSpPr>
            <p:spPr>
              <a:xfrm>
                <a:off x="4937165" y="35395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48"/>
              <p:cNvSpPr/>
              <p:nvPr/>
            </p:nvSpPr>
            <p:spPr>
              <a:xfrm>
                <a:off x="5049749" y="35395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48"/>
              <p:cNvSpPr/>
              <p:nvPr/>
            </p:nvSpPr>
            <p:spPr>
              <a:xfrm>
                <a:off x="5162289" y="35401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48"/>
              <p:cNvSpPr/>
              <p:nvPr/>
            </p:nvSpPr>
            <p:spPr>
              <a:xfrm>
                <a:off x="4487596" y="34264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48"/>
              <p:cNvSpPr/>
              <p:nvPr/>
            </p:nvSpPr>
            <p:spPr>
              <a:xfrm>
                <a:off x="4600180" y="34264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48"/>
              <p:cNvSpPr/>
              <p:nvPr/>
            </p:nvSpPr>
            <p:spPr>
              <a:xfrm>
                <a:off x="4712720" y="34271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48"/>
              <p:cNvSpPr/>
              <p:nvPr/>
            </p:nvSpPr>
            <p:spPr>
              <a:xfrm>
                <a:off x="4825305" y="34271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48"/>
              <p:cNvSpPr/>
              <p:nvPr/>
            </p:nvSpPr>
            <p:spPr>
              <a:xfrm>
                <a:off x="4936177" y="34268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48"/>
              <p:cNvSpPr/>
              <p:nvPr/>
            </p:nvSpPr>
            <p:spPr>
              <a:xfrm>
                <a:off x="5048761" y="34268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48"/>
              <p:cNvSpPr/>
              <p:nvPr/>
            </p:nvSpPr>
            <p:spPr>
              <a:xfrm>
                <a:off x="5161301" y="34274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48"/>
              <p:cNvSpPr/>
              <p:nvPr/>
            </p:nvSpPr>
            <p:spPr>
              <a:xfrm>
                <a:off x="4488511" y="33152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48"/>
              <p:cNvSpPr/>
              <p:nvPr/>
            </p:nvSpPr>
            <p:spPr>
              <a:xfrm>
                <a:off x="4601095" y="33152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48"/>
              <p:cNvSpPr/>
              <p:nvPr/>
            </p:nvSpPr>
            <p:spPr>
              <a:xfrm>
                <a:off x="4713635" y="33159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48"/>
              <p:cNvSpPr/>
              <p:nvPr/>
            </p:nvSpPr>
            <p:spPr>
              <a:xfrm>
                <a:off x="4826219" y="33159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48"/>
              <p:cNvSpPr/>
              <p:nvPr/>
            </p:nvSpPr>
            <p:spPr>
              <a:xfrm>
                <a:off x="4937092" y="33156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48"/>
              <p:cNvSpPr/>
              <p:nvPr/>
            </p:nvSpPr>
            <p:spPr>
              <a:xfrm>
                <a:off x="5049676" y="33156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48"/>
              <p:cNvSpPr/>
              <p:nvPr/>
            </p:nvSpPr>
            <p:spPr>
              <a:xfrm>
                <a:off x="5162216" y="33162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48"/>
              <p:cNvSpPr/>
              <p:nvPr/>
            </p:nvSpPr>
            <p:spPr>
              <a:xfrm>
                <a:off x="4487523" y="32025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48"/>
              <p:cNvSpPr/>
              <p:nvPr/>
            </p:nvSpPr>
            <p:spPr>
              <a:xfrm>
                <a:off x="4600108" y="32025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48"/>
              <p:cNvSpPr/>
              <p:nvPr/>
            </p:nvSpPr>
            <p:spPr>
              <a:xfrm>
                <a:off x="4712648" y="32032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48"/>
              <p:cNvSpPr/>
              <p:nvPr/>
            </p:nvSpPr>
            <p:spPr>
              <a:xfrm>
                <a:off x="4825232" y="32032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48"/>
              <p:cNvSpPr/>
              <p:nvPr/>
            </p:nvSpPr>
            <p:spPr>
              <a:xfrm>
                <a:off x="4936104" y="3202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48"/>
              <p:cNvSpPr/>
              <p:nvPr/>
            </p:nvSpPr>
            <p:spPr>
              <a:xfrm>
                <a:off x="5048689" y="3202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48"/>
              <p:cNvSpPr/>
              <p:nvPr/>
            </p:nvSpPr>
            <p:spPr>
              <a:xfrm>
                <a:off x="5161229" y="32035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48"/>
              <p:cNvSpPr/>
              <p:nvPr/>
            </p:nvSpPr>
            <p:spPr>
              <a:xfrm>
                <a:off x="4487522" y="30913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48"/>
              <p:cNvSpPr/>
              <p:nvPr/>
            </p:nvSpPr>
            <p:spPr>
              <a:xfrm>
                <a:off x="4600106" y="30913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48"/>
              <p:cNvSpPr/>
              <p:nvPr/>
            </p:nvSpPr>
            <p:spPr>
              <a:xfrm>
                <a:off x="4712646" y="30920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48"/>
              <p:cNvSpPr/>
              <p:nvPr/>
            </p:nvSpPr>
            <p:spPr>
              <a:xfrm>
                <a:off x="4825230" y="30920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48"/>
              <p:cNvSpPr/>
              <p:nvPr/>
            </p:nvSpPr>
            <p:spPr>
              <a:xfrm>
                <a:off x="4936103" y="30916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48"/>
              <p:cNvSpPr/>
              <p:nvPr/>
            </p:nvSpPr>
            <p:spPr>
              <a:xfrm>
                <a:off x="5048687" y="30916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48"/>
              <p:cNvSpPr/>
              <p:nvPr/>
            </p:nvSpPr>
            <p:spPr>
              <a:xfrm>
                <a:off x="5161227" y="30923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17" name="Google Shape;3717;p48"/>
              <p:cNvGrpSpPr/>
              <p:nvPr/>
            </p:nvGrpSpPr>
            <p:grpSpPr>
              <a:xfrm>
                <a:off x="5273812" y="3092330"/>
                <a:ext cx="151938" cy="821658"/>
                <a:chOff x="4845048" y="2916504"/>
                <a:chExt cx="362188" cy="1958660"/>
              </a:xfrm>
            </p:grpSpPr>
            <p:sp>
              <p:nvSpPr>
                <p:cNvPr id="3718" name="Google Shape;3718;p48"/>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48"/>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48"/>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48"/>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48"/>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48"/>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48"/>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5" name="Google Shape;3725;p48"/>
              <p:cNvSpPr/>
              <p:nvPr/>
            </p:nvSpPr>
            <p:spPr>
              <a:xfrm>
                <a:off x="4486534" y="29786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48"/>
              <p:cNvSpPr/>
              <p:nvPr/>
            </p:nvSpPr>
            <p:spPr>
              <a:xfrm>
                <a:off x="4599119" y="29786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48"/>
              <p:cNvSpPr/>
              <p:nvPr/>
            </p:nvSpPr>
            <p:spPr>
              <a:xfrm>
                <a:off x="4711659" y="29793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48"/>
              <p:cNvSpPr/>
              <p:nvPr/>
            </p:nvSpPr>
            <p:spPr>
              <a:xfrm>
                <a:off x="4824243" y="29793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48"/>
              <p:cNvSpPr/>
              <p:nvPr/>
            </p:nvSpPr>
            <p:spPr>
              <a:xfrm>
                <a:off x="4935115" y="29789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48"/>
              <p:cNvSpPr/>
              <p:nvPr/>
            </p:nvSpPr>
            <p:spPr>
              <a:xfrm>
                <a:off x="5047700" y="29789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48"/>
              <p:cNvSpPr/>
              <p:nvPr/>
            </p:nvSpPr>
            <p:spPr>
              <a:xfrm>
                <a:off x="5160240" y="29796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48"/>
              <p:cNvSpPr/>
              <p:nvPr/>
            </p:nvSpPr>
            <p:spPr>
              <a:xfrm>
                <a:off x="5272824" y="29796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33" name="Google Shape;3733;p48"/>
            <p:cNvSpPr txBox="1"/>
            <p:nvPr/>
          </p:nvSpPr>
          <p:spPr>
            <a:xfrm>
              <a:off x="3174287" y="2808264"/>
              <a:ext cx="588600" cy="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Coef</a:t>
              </a:r>
              <a:endParaRPr baseline="-25000" sz="1000">
                <a:latin typeface="Lato"/>
                <a:ea typeface="Lato"/>
                <a:cs typeface="Lato"/>
                <a:sym typeface="Lato"/>
              </a:endParaRPr>
            </a:p>
          </p:txBody>
        </p:sp>
      </p:grpSp>
      <p:grpSp>
        <p:nvGrpSpPr>
          <p:cNvPr id="3734" name="Google Shape;3734;p48"/>
          <p:cNvGrpSpPr/>
          <p:nvPr/>
        </p:nvGrpSpPr>
        <p:grpSpPr>
          <a:xfrm>
            <a:off x="3633910" y="2960926"/>
            <a:ext cx="3228738" cy="1003486"/>
            <a:chOff x="3182752" y="2270807"/>
            <a:chExt cx="3830965" cy="1190657"/>
          </a:xfrm>
        </p:grpSpPr>
        <p:sp>
          <p:nvSpPr>
            <p:cNvPr id="3735" name="Google Shape;3735;p48"/>
            <p:cNvSpPr txBox="1"/>
            <p:nvPr/>
          </p:nvSpPr>
          <p:spPr>
            <a:xfrm>
              <a:off x="4721214" y="2696756"/>
              <a:ext cx="1038600" cy="40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3736" name="Google Shape;3736;p48"/>
            <p:cNvCxnSpPr/>
            <p:nvPr/>
          </p:nvCxnSpPr>
          <p:spPr>
            <a:xfrm>
              <a:off x="5015664" y="3036106"/>
              <a:ext cx="449700" cy="0"/>
            </a:xfrm>
            <a:prstGeom prst="straightConnector1">
              <a:avLst/>
            </a:prstGeom>
            <a:noFill/>
            <a:ln cap="flat" cmpd="sng" w="9525">
              <a:solidFill>
                <a:schemeClr val="dk2"/>
              </a:solidFill>
              <a:prstDash val="solid"/>
              <a:round/>
              <a:headEnd len="med" w="med" type="none"/>
              <a:tailEnd len="med" w="med" type="triangle"/>
            </a:ln>
          </p:spPr>
        </p:cxnSp>
        <p:grpSp>
          <p:nvGrpSpPr>
            <p:cNvPr id="3737" name="Google Shape;3737;p48"/>
            <p:cNvGrpSpPr/>
            <p:nvPr/>
          </p:nvGrpSpPr>
          <p:grpSpPr>
            <a:xfrm>
              <a:off x="3692459" y="2382957"/>
              <a:ext cx="956846" cy="966400"/>
              <a:chOff x="2253259" y="2824869"/>
              <a:chExt cx="956846" cy="966400"/>
            </a:xfrm>
          </p:grpSpPr>
          <p:sp>
            <p:nvSpPr>
              <p:cNvPr id="3738" name="Google Shape;3738;p48"/>
              <p:cNvSpPr/>
              <p:nvPr/>
            </p:nvSpPr>
            <p:spPr>
              <a:xfrm>
                <a:off x="3056815" y="33916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48"/>
              <p:cNvSpPr/>
              <p:nvPr/>
            </p:nvSpPr>
            <p:spPr>
              <a:xfrm>
                <a:off x="3055828" y="32789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48"/>
              <p:cNvSpPr/>
              <p:nvPr/>
            </p:nvSpPr>
            <p:spPr>
              <a:xfrm>
                <a:off x="3056743" y="31677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48"/>
              <p:cNvSpPr/>
              <p:nvPr/>
            </p:nvSpPr>
            <p:spPr>
              <a:xfrm>
                <a:off x="3055755" y="3055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48"/>
              <p:cNvSpPr/>
              <p:nvPr/>
            </p:nvSpPr>
            <p:spPr>
              <a:xfrm>
                <a:off x="3055754" y="29437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48"/>
              <p:cNvSpPr/>
              <p:nvPr/>
            </p:nvSpPr>
            <p:spPr>
              <a:xfrm>
                <a:off x="3022512" y="34269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48"/>
              <p:cNvSpPr/>
              <p:nvPr/>
            </p:nvSpPr>
            <p:spPr>
              <a:xfrm>
                <a:off x="3021524" y="33142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48"/>
              <p:cNvSpPr/>
              <p:nvPr/>
            </p:nvSpPr>
            <p:spPr>
              <a:xfrm>
                <a:off x="3022439" y="3203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48"/>
              <p:cNvSpPr/>
              <p:nvPr/>
            </p:nvSpPr>
            <p:spPr>
              <a:xfrm>
                <a:off x="3021452" y="30903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48"/>
              <p:cNvSpPr/>
              <p:nvPr/>
            </p:nvSpPr>
            <p:spPr>
              <a:xfrm>
                <a:off x="3021450" y="29791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48"/>
              <p:cNvSpPr/>
              <p:nvPr/>
            </p:nvSpPr>
            <p:spPr>
              <a:xfrm>
                <a:off x="2990392" y="34614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48"/>
              <p:cNvSpPr/>
              <p:nvPr/>
            </p:nvSpPr>
            <p:spPr>
              <a:xfrm>
                <a:off x="2989405" y="33487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48"/>
              <p:cNvSpPr/>
              <p:nvPr/>
            </p:nvSpPr>
            <p:spPr>
              <a:xfrm>
                <a:off x="2990320" y="32375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48"/>
              <p:cNvSpPr/>
              <p:nvPr/>
            </p:nvSpPr>
            <p:spPr>
              <a:xfrm>
                <a:off x="2989332" y="3124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48"/>
              <p:cNvSpPr/>
              <p:nvPr/>
            </p:nvSpPr>
            <p:spPr>
              <a:xfrm>
                <a:off x="2989331" y="3013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48"/>
              <p:cNvSpPr/>
              <p:nvPr/>
            </p:nvSpPr>
            <p:spPr>
              <a:xfrm>
                <a:off x="2956089" y="34967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48"/>
              <p:cNvSpPr/>
              <p:nvPr/>
            </p:nvSpPr>
            <p:spPr>
              <a:xfrm>
                <a:off x="2955101" y="33840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48"/>
              <p:cNvSpPr/>
              <p:nvPr/>
            </p:nvSpPr>
            <p:spPr>
              <a:xfrm>
                <a:off x="2956016" y="3272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48"/>
              <p:cNvSpPr/>
              <p:nvPr/>
            </p:nvSpPr>
            <p:spPr>
              <a:xfrm>
                <a:off x="2955028" y="31601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48"/>
              <p:cNvSpPr/>
              <p:nvPr/>
            </p:nvSpPr>
            <p:spPr>
              <a:xfrm>
                <a:off x="2955027" y="30489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48"/>
              <p:cNvSpPr/>
              <p:nvPr/>
            </p:nvSpPr>
            <p:spPr>
              <a:xfrm>
                <a:off x="2919689" y="35312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48"/>
              <p:cNvSpPr/>
              <p:nvPr/>
            </p:nvSpPr>
            <p:spPr>
              <a:xfrm>
                <a:off x="2918702" y="34185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48"/>
              <p:cNvSpPr/>
              <p:nvPr/>
            </p:nvSpPr>
            <p:spPr>
              <a:xfrm>
                <a:off x="2919617" y="3307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48"/>
              <p:cNvSpPr/>
              <p:nvPr/>
            </p:nvSpPr>
            <p:spPr>
              <a:xfrm>
                <a:off x="2918629" y="31946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48"/>
              <p:cNvSpPr/>
              <p:nvPr/>
            </p:nvSpPr>
            <p:spPr>
              <a:xfrm>
                <a:off x="2918628" y="30834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48"/>
              <p:cNvSpPr/>
              <p:nvPr/>
            </p:nvSpPr>
            <p:spPr>
              <a:xfrm>
                <a:off x="2887570" y="35657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48"/>
              <p:cNvSpPr/>
              <p:nvPr/>
            </p:nvSpPr>
            <p:spPr>
              <a:xfrm>
                <a:off x="2886583" y="34530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48"/>
              <p:cNvSpPr/>
              <p:nvPr/>
            </p:nvSpPr>
            <p:spPr>
              <a:xfrm>
                <a:off x="2887497" y="33418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48"/>
              <p:cNvSpPr/>
              <p:nvPr/>
            </p:nvSpPr>
            <p:spPr>
              <a:xfrm>
                <a:off x="2886510" y="32291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48"/>
              <p:cNvSpPr/>
              <p:nvPr/>
            </p:nvSpPr>
            <p:spPr>
              <a:xfrm>
                <a:off x="2886508" y="31179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48"/>
              <p:cNvSpPr/>
              <p:nvPr/>
            </p:nvSpPr>
            <p:spPr>
              <a:xfrm>
                <a:off x="2853266" y="36010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48"/>
              <p:cNvSpPr/>
              <p:nvPr/>
            </p:nvSpPr>
            <p:spPr>
              <a:xfrm>
                <a:off x="2852279" y="34883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48"/>
              <p:cNvSpPr/>
              <p:nvPr/>
            </p:nvSpPr>
            <p:spPr>
              <a:xfrm>
                <a:off x="2853194" y="33771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48"/>
              <p:cNvSpPr/>
              <p:nvPr/>
            </p:nvSpPr>
            <p:spPr>
              <a:xfrm>
                <a:off x="2852206" y="3264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48"/>
              <p:cNvSpPr/>
              <p:nvPr/>
            </p:nvSpPr>
            <p:spPr>
              <a:xfrm>
                <a:off x="2852205" y="3153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48"/>
              <p:cNvSpPr/>
              <p:nvPr/>
            </p:nvSpPr>
            <p:spPr>
              <a:xfrm>
                <a:off x="2498939"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48"/>
              <p:cNvSpPr/>
              <p:nvPr/>
            </p:nvSpPr>
            <p:spPr>
              <a:xfrm>
                <a:off x="2611524"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48"/>
              <p:cNvSpPr/>
              <p:nvPr/>
            </p:nvSpPr>
            <p:spPr>
              <a:xfrm>
                <a:off x="2722396"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48"/>
              <p:cNvSpPr/>
              <p:nvPr/>
            </p:nvSpPr>
            <p:spPr>
              <a:xfrm>
                <a:off x="2834981"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48"/>
              <p:cNvSpPr/>
              <p:nvPr/>
            </p:nvSpPr>
            <p:spPr>
              <a:xfrm>
                <a:off x="2947520"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48"/>
              <p:cNvSpPr/>
              <p:nvPr/>
            </p:nvSpPr>
            <p:spPr>
              <a:xfrm>
                <a:off x="3060105"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48"/>
              <p:cNvSpPr/>
              <p:nvPr/>
            </p:nvSpPr>
            <p:spPr>
              <a:xfrm>
                <a:off x="2463390"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48"/>
              <p:cNvSpPr/>
              <p:nvPr/>
            </p:nvSpPr>
            <p:spPr>
              <a:xfrm>
                <a:off x="2575974"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48"/>
              <p:cNvSpPr/>
              <p:nvPr/>
            </p:nvSpPr>
            <p:spPr>
              <a:xfrm>
                <a:off x="2686846"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48"/>
              <p:cNvSpPr/>
              <p:nvPr/>
            </p:nvSpPr>
            <p:spPr>
              <a:xfrm>
                <a:off x="2799431"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48"/>
              <p:cNvSpPr/>
              <p:nvPr/>
            </p:nvSpPr>
            <p:spPr>
              <a:xfrm>
                <a:off x="2911971"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48"/>
              <p:cNvSpPr/>
              <p:nvPr/>
            </p:nvSpPr>
            <p:spPr>
              <a:xfrm>
                <a:off x="3024555"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48"/>
              <p:cNvSpPr/>
              <p:nvPr/>
            </p:nvSpPr>
            <p:spPr>
              <a:xfrm>
                <a:off x="2429087"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48"/>
              <p:cNvSpPr/>
              <p:nvPr/>
            </p:nvSpPr>
            <p:spPr>
              <a:xfrm>
                <a:off x="2541672"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48"/>
              <p:cNvSpPr/>
              <p:nvPr/>
            </p:nvSpPr>
            <p:spPr>
              <a:xfrm>
                <a:off x="2652544"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48"/>
              <p:cNvSpPr/>
              <p:nvPr/>
            </p:nvSpPr>
            <p:spPr>
              <a:xfrm>
                <a:off x="2765128"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48"/>
              <p:cNvSpPr/>
              <p:nvPr/>
            </p:nvSpPr>
            <p:spPr>
              <a:xfrm>
                <a:off x="2877668"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48"/>
              <p:cNvSpPr/>
              <p:nvPr/>
            </p:nvSpPr>
            <p:spPr>
              <a:xfrm>
                <a:off x="2990253"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48"/>
              <p:cNvSpPr/>
              <p:nvPr/>
            </p:nvSpPr>
            <p:spPr>
              <a:xfrm>
                <a:off x="2393537"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48"/>
              <p:cNvSpPr/>
              <p:nvPr/>
            </p:nvSpPr>
            <p:spPr>
              <a:xfrm>
                <a:off x="2506122"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48"/>
              <p:cNvSpPr/>
              <p:nvPr/>
            </p:nvSpPr>
            <p:spPr>
              <a:xfrm>
                <a:off x="2616994"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48"/>
              <p:cNvSpPr/>
              <p:nvPr/>
            </p:nvSpPr>
            <p:spPr>
              <a:xfrm>
                <a:off x="2729579"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48"/>
              <p:cNvSpPr/>
              <p:nvPr/>
            </p:nvSpPr>
            <p:spPr>
              <a:xfrm>
                <a:off x="2842118"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48"/>
              <p:cNvSpPr/>
              <p:nvPr/>
            </p:nvSpPr>
            <p:spPr>
              <a:xfrm>
                <a:off x="2954703"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48"/>
              <p:cNvSpPr/>
              <p:nvPr/>
            </p:nvSpPr>
            <p:spPr>
              <a:xfrm>
                <a:off x="2359861"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48"/>
              <p:cNvSpPr/>
              <p:nvPr/>
            </p:nvSpPr>
            <p:spPr>
              <a:xfrm>
                <a:off x="2472445"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48"/>
              <p:cNvSpPr/>
              <p:nvPr/>
            </p:nvSpPr>
            <p:spPr>
              <a:xfrm>
                <a:off x="2583318"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48"/>
              <p:cNvSpPr/>
              <p:nvPr/>
            </p:nvSpPr>
            <p:spPr>
              <a:xfrm>
                <a:off x="2695902"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48"/>
              <p:cNvSpPr/>
              <p:nvPr/>
            </p:nvSpPr>
            <p:spPr>
              <a:xfrm>
                <a:off x="2808442"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48"/>
              <p:cNvSpPr/>
              <p:nvPr/>
            </p:nvSpPr>
            <p:spPr>
              <a:xfrm>
                <a:off x="2921026"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48"/>
              <p:cNvSpPr/>
              <p:nvPr/>
            </p:nvSpPr>
            <p:spPr>
              <a:xfrm>
                <a:off x="2324311"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48"/>
              <p:cNvSpPr/>
              <p:nvPr/>
            </p:nvSpPr>
            <p:spPr>
              <a:xfrm>
                <a:off x="2436896"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48"/>
              <p:cNvSpPr/>
              <p:nvPr/>
            </p:nvSpPr>
            <p:spPr>
              <a:xfrm>
                <a:off x="2547768"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48"/>
              <p:cNvSpPr/>
              <p:nvPr/>
            </p:nvSpPr>
            <p:spPr>
              <a:xfrm>
                <a:off x="2660352"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48"/>
              <p:cNvSpPr/>
              <p:nvPr/>
            </p:nvSpPr>
            <p:spPr>
              <a:xfrm>
                <a:off x="2772892"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48"/>
              <p:cNvSpPr/>
              <p:nvPr/>
            </p:nvSpPr>
            <p:spPr>
              <a:xfrm>
                <a:off x="2885477"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48"/>
              <p:cNvSpPr/>
              <p:nvPr/>
            </p:nvSpPr>
            <p:spPr>
              <a:xfrm>
                <a:off x="2286318"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48"/>
              <p:cNvSpPr/>
              <p:nvPr/>
            </p:nvSpPr>
            <p:spPr>
              <a:xfrm>
                <a:off x="2398902"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48"/>
              <p:cNvSpPr/>
              <p:nvPr/>
            </p:nvSpPr>
            <p:spPr>
              <a:xfrm>
                <a:off x="2509775"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48"/>
              <p:cNvSpPr/>
              <p:nvPr/>
            </p:nvSpPr>
            <p:spPr>
              <a:xfrm>
                <a:off x="2622359"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48"/>
              <p:cNvSpPr/>
              <p:nvPr/>
            </p:nvSpPr>
            <p:spPr>
              <a:xfrm>
                <a:off x="2734899"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48"/>
              <p:cNvSpPr/>
              <p:nvPr/>
            </p:nvSpPr>
            <p:spPr>
              <a:xfrm>
                <a:off x="2847484"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48"/>
              <p:cNvSpPr/>
              <p:nvPr/>
            </p:nvSpPr>
            <p:spPr>
              <a:xfrm>
                <a:off x="2255308"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48"/>
              <p:cNvSpPr/>
              <p:nvPr/>
            </p:nvSpPr>
            <p:spPr>
              <a:xfrm>
                <a:off x="2367892"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48"/>
              <p:cNvSpPr/>
              <p:nvPr/>
            </p:nvSpPr>
            <p:spPr>
              <a:xfrm>
                <a:off x="2478765"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48"/>
              <p:cNvSpPr/>
              <p:nvPr/>
            </p:nvSpPr>
            <p:spPr>
              <a:xfrm>
                <a:off x="2591349"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48"/>
              <p:cNvSpPr/>
              <p:nvPr/>
            </p:nvSpPr>
            <p:spPr>
              <a:xfrm>
                <a:off x="2703889"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48"/>
              <p:cNvSpPr/>
              <p:nvPr/>
            </p:nvSpPr>
            <p:spPr>
              <a:xfrm>
                <a:off x="2254320"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48"/>
              <p:cNvSpPr/>
              <p:nvPr/>
            </p:nvSpPr>
            <p:spPr>
              <a:xfrm>
                <a:off x="2366905"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48"/>
              <p:cNvSpPr/>
              <p:nvPr/>
            </p:nvSpPr>
            <p:spPr>
              <a:xfrm>
                <a:off x="2477777"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48"/>
              <p:cNvSpPr/>
              <p:nvPr/>
            </p:nvSpPr>
            <p:spPr>
              <a:xfrm>
                <a:off x="2590361"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48"/>
              <p:cNvSpPr/>
              <p:nvPr/>
            </p:nvSpPr>
            <p:spPr>
              <a:xfrm>
                <a:off x="2702901"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48"/>
              <p:cNvSpPr/>
              <p:nvPr/>
            </p:nvSpPr>
            <p:spPr>
              <a:xfrm>
                <a:off x="2255235"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48"/>
              <p:cNvSpPr/>
              <p:nvPr/>
            </p:nvSpPr>
            <p:spPr>
              <a:xfrm>
                <a:off x="2367819"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48"/>
              <p:cNvSpPr/>
              <p:nvPr/>
            </p:nvSpPr>
            <p:spPr>
              <a:xfrm>
                <a:off x="2478692"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48"/>
              <p:cNvSpPr/>
              <p:nvPr/>
            </p:nvSpPr>
            <p:spPr>
              <a:xfrm>
                <a:off x="2591276"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48"/>
              <p:cNvSpPr/>
              <p:nvPr/>
            </p:nvSpPr>
            <p:spPr>
              <a:xfrm>
                <a:off x="2703816"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48"/>
              <p:cNvSpPr/>
              <p:nvPr/>
            </p:nvSpPr>
            <p:spPr>
              <a:xfrm>
                <a:off x="2254248"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48"/>
              <p:cNvSpPr/>
              <p:nvPr/>
            </p:nvSpPr>
            <p:spPr>
              <a:xfrm>
                <a:off x="2366832"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48"/>
              <p:cNvSpPr/>
              <p:nvPr/>
            </p:nvSpPr>
            <p:spPr>
              <a:xfrm>
                <a:off x="2477704"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48"/>
              <p:cNvSpPr/>
              <p:nvPr/>
            </p:nvSpPr>
            <p:spPr>
              <a:xfrm>
                <a:off x="2590289"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48"/>
              <p:cNvSpPr/>
              <p:nvPr/>
            </p:nvSpPr>
            <p:spPr>
              <a:xfrm>
                <a:off x="2702829"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48"/>
              <p:cNvSpPr/>
              <p:nvPr/>
            </p:nvSpPr>
            <p:spPr>
              <a:xfrm>
                <a:off x="2254246"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48"/>
              <p:cNvSpPr/>
              <p:nvPr/>
            </p:nvSpPr>
            <p:spPr>
              <a:xfrm>
                <a:off x="2366830"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48"/>
              <p:cNvSpPr/>
              <p:nvPr/>
            </p:nvSpPr>
            <p:spPr>
              <a:xfrm>
                <a:off x="2477703"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48"/>
              <p:cNvSpPr/>
              <p:nvPr/>
            </p:nvSpPr>
            <p:spPr>
              <a:xfrm>
                <a:off x="2590287"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48"/>
              <p:cNvSpPr/>
              <p:nvPr/>
            </p:nvSpPr>
            <p:spPr>
              <a:xfrm>
                <a:off x="2702827"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48"/>
              <p:cNvSpPr/>
              <p:nvPr/>
            </p:nvSpPr>
            <p:spPr>
              <a:xfrm>
                <a:off x="2816473"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48"/>
              <p:cNvSpPr/>
              <p:nvPr/>
            </p:nvSpPr>
            <p:spPr>
              <a:xfrm>
                <a:off x="2815486"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48"/>
              <p:cNvSpPr/>
              <p:nvPr/>
            </p:nvSpPr>
            <p:spPr>
              <a:xfrm>
                <a:off x="2816401"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48"/>
              <p:cNvSpPr/>
              <p:nvPr/>
            </p:nvSpPr>
            <p:spPr>
              <a:xfrm>
                <a:off x="2815413"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48"/>
              <p:cNvSpPr/>
              <p:nvPr/>
            </p:nvSpPr>
            <p:spPr>
              <a:xfrm>
                <a:off x="2815412"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48"/>
              <p:cNvSpPr/>
              <p:nvPr/>
            </p:nvSpPr>
            <p:spPr>
              <a:xfrm>
                <a:off x="2253259"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48"/>
              <p:cNvSpPr/>
              <p:nvPr/>
            </p:nvSpPr>
            <p:spPr>
              <a:xfrm>
                <a:off x="2365843"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48"/>
              <p:cNvSpPr/>
              <p:nvPr/>
            </p:nvSpPr>
            <p:spPr>
              <a:xfrm>
                <a:off x="2476715"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48"/>
              <p:cNvSpPr/>
              <p:nvPr/>
            </p:nvSpPr>
            <p:spPr>
              <a:xfrm>
                <a:off x="2589300"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48"/>
              <p:cNvSpPr/>
              <p:nvPr/>
            </p:nvSpPr>
            <p:spPr>
              <a:xfrm>
                <a:off x="2701840"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48"/>
              <p:cNvSpPr/>
              <p:nvPr/>
            </p:nvSpPr>
            <p:spPr>
              <a:xfrm>
                <a:off x="2814424"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1" name="Google Shape;3851;p48"/>
            <p:cNvGrpSpPr/>
            <p:nvPr/>
          </p:nvGrpSpPr>
          <p:grpSpPr>
            <a:xfrm>
              <a:off x="5831859" y="2270807"/>
              <a:ext cx="1181858" cy="1190657"/>
              <a:chOff x="4486534" y="2723444"/>
              <a:chExt cx="1181858" cy="1190657"/>
            </a:xfrm>
          </p:grpSpPr>
          <p:grpSp>
            <p:nvGrpSpPr>
              <p:cNvPr id="3852" name="Google Shape;3852;p48"/>
              <p:cNvGrpSpPr/>
              <p:nvPr/>
            </p:nvGrpSpPr>
            <p:grpSpPr>
              <a:xfrm>
                <a:off x="5310605" y="2842679"/>
                <a:ext cx="355487" cy="1031123"/>
                <a:chOff x="6834580" y="2216167"/>
                <a:chExt cx="847406" cy="2457980"/>
              </a:xfrm>
            </p:grpSpPr>
            <p:grpSp>
              <p:nvGrpSpPr>
                <p:cNvPr id="3853" name="Google Shape;3853;p48"/>
                <p:cNvGrpSpPr/>
                <p:nvPr/>
              </p:nvGrpSpPr>
              <p:grpSpPr>
                <a:xfrm>
                  <a:off x="7319798" y="2216167"/>
                  <a:ext cx="362188" cy="1958660"/>
                  <a:chOff x="4845048" y="2916504"/>
                  <a:chExt cx="362188" cy="1958660"/>
                </a:xfrm>
              </p:grpSpPr>
              <p:sp>
                <p:nvSpPr>
                  <p:cNvPr id="3854" name="Google Shape;3854;p48"/>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48"/>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48"/>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48"/>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48"/>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48"/>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48"/>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1" name="Google Shape;3861;p48"/>
                <p:cNvGrpSpPr/>
                <p:nvPr/>
              </p:nvGrpSpPr>
              <p:grpSpPr>
                <a:xfrm>
                  <a:off x="7238025" y="2300417"/>
                  <a:ext cx="362188" cy="1958660"/>
                  <a:chOff x="4845048" y="2916504"/>
                  <a:chExt cx="362188" cy="1958660"/>
                </a:xfrm>
              </p:grpSpPr>
              <p:sp>
                <p:nvSpPr>
                  <p:cNvPr id="3862" name="Google Shape;3862;p48"/>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48"/>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48"/>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48"/>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48"/>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48"/>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48"/>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9" name="Google Shape;3869;p48"/>
                <p:cNvGrpSpPr/>
                <p:nvPr/>
              </p:nvGrpSpPr>
              <p:grpSpPr>
                <a:xfrm>
                  <a:off x="7161459" y="2382642"/>
                  <a:ext cx="362188" cy="1958660"/>
                  <a:chOff x="4845048" y="2916504"/>
                  <a:chExt cx="362188" cy="1958660"/>
                </a:xfrm>
              </p:grpSpPr>
              <p:sp>
                <p:nvSpPr>
                  <p:cNvPr id="3870" name="Google Shape;3870;p48"/>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48"/>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48"/>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48"/>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48"/>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48"/>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48"/>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7" name="Google Shape;3877;p48"/>
                <p:cNvGrpSpPr/>
                <p:nvPr/>
              </p:nvGrpSpPr>
              <p:grpSpPr>
                <a:xfrm>
                  <a:off x="7079687" y="2466892"/>
                  <a:ext cx="362188" cy="1958660"/>
                  <a:chOff x="4845048" y="2916504"/>
                  <a:chExt cx="362188" cy="1958660"/>
                </a:xfrm>
              </p:grpSpPr>
              <p:sp>
                <p:nvSpPr>
                  <p:cNvPr id="3878" name="Google Shape;3878;p48"/>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48"/>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48"/>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48"/>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48"/>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48"/>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48"/>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5" name="Google Shape;3885;p48"/>
                <p:cNvGrpSpPr/>
                <p:nvPr/>
              </p:nvGrpSpPr>
              <p:grpSpPr>
                <a:xfrm>
                  <a:off x="6992918" y="2549013"/>
                  <a:ext cx="362188" cy="1958660"/>
                  <a:chOff x="4845048" y="2916504"/>
                  <a:chExt cx="362188" cy="1958660"/>
                </a:xfrm>
              </p:grpSpPr>
              <p:sp>
                <p:nvSpPr>
                  <p:cNvPr id="3886" name="Google Shape;3886;p48"/>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48"/>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48"/>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48"/>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48"/>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48"/>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48"/>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3" name="Google Shape;3893;p48"/>
                <p:cNvGrpSpPr/>
                <p:nvPr/>
              </p:nvGrpSpPr>
              <p:grpSpPr>
                <a:xfrm>
                  <a:off x="6916352" y="2631238"/>
                  <a:ext cx="362188" cy="1958660"/>
                  <a:chOff x="4845048" y="2916504"/>
                  <a:chExt cx="362188" cy="1958660"/>
                </a:xfrm>
              </p:grpSpPr>
              <p:sp>
                <p:nvSpPr>
                  <p:cNvPr id="3894" name="Google Shape;3894;p48"/>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48"/>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48"/>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48"/>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48"/>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48"/>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48"/>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1" name="Google Shape;3901;p48"/>
                <p:cNvGrpSpPr/>
                <p:nvPr/>
              </p:nvGrpSpPr>
              <p:grpSpPr>
                <a:xfrm>
                  <a:off x="6834580" y="2715488"/>
                  <a:ext cx="362188" cy="1958660"/>
                  <a:chOff x="4845048" y="2916504"/>
                  <a:chExt cx="362188" cy="1958660"/>
                </a:xfrm>
              </p:grpSpPr>
              <p:sp>
                <p:nvSpPr>
                  <p:cNvPr id="3902" name="Google Shape;3902;p48"/>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48"/>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48"/>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48"/>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48"/>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48"/>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48"/>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09" name="Google Shape;3909;p48"/>
              <p:cNvGrpSpPr/>
              <p:nvPr/>
            </p:nvGrpSpPr>
            <p:grpSpPr>
              <a:xfrm>
                <a:off x="4732215" y="2723444"/>
                <a:ext cx="936177" cy="150867"/>
                <a:chOff x="6115469" y="2634638"/>
                <a:chExt cx="2231650" cy="359635"/>
              </a:xfrm>
            </p:grpSpPr>
            <p:sp>
              <p:nvSpPr>
                <p:cNvPr id="3910" name="Google Shape;3910;p48"/>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48"/>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48"/>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48"/>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48"/>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48"/>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48"/>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48"/>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8" name="Google Shape;3918;p48"/>
              <p:cNvGrpSpPr/>
              <p:nvPr/>
            </p:nvGrpSpPr>
            <p:grpSpPr>
              <a:xfrm>
                <a:off x="4696665" y="2759929"/>
                <a:ext cx="936177" cy="150867"/>
                <a:chOff x="6115469" y="2634638"/>
                <a:chExt cx="2231650" cy="359635"/>
              </a:xfrm>
            </p:grpSpPr>
            <p:sp>
              <p:nvSpPr>
                <p:cNvPr id="3919" name="Google Shape;3919;p48"/>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48"/>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48"/>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48"/>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48"/>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48"/>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48"/>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48"/>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7" name="Google Shape;3927;p48"/>
              <p:cNvGrpSpPr/>
              <p:nvPr/>
            </p:nvGrpSpPr>
            <p:grpSpPr>
              <a:xfrm>
                <a:off x="4662363" y="2797667"/>
                <a:ext cx="936177" cy="150867"/>
                <a:chOff x="6115469" y="2634638"/>
                <a:chExt cx="2231650" cy="359635"/>
              </a:xfrm>
            </p:grpSpPr>
            <p:sp>
              <p:nvSpPr>
                <p:cNvPr id="3928" name="Google Shape;3928;p48"/>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48"/>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48"/>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48"/>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48"/>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48"/>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48"/>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48"/>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6" name="Google Shape;3936;p48"/>
              <p:cNvGrpSpPr/>
              <p:nvPr/>
            </p:nvGrpSpPr>
            <p:grpSpPr>
              <a:xfrm>
                <a:off x="4626813" y="2834152"/>
                <a:ext cx="936177" cy="150867"/>
                <a:chOff x="6115469" y="2634638"/>
                <a:chExt cx="2231650" cy="359635"/>
              </a:xfrm>
            </p:grpSpPr>
            <p:sp>
              <p:nvSpPr>
                <p:cNvPr id="3937" name="Google Shape;3937;p48"/>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48"/>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48"/>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48"/>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48"/>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48"/>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48"/>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48"/>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5" name="Google Shape;3945;p48"/>
              <p:cNvGrpSpPr/>
              <p:nvPr/>
            </p:nvGrpSpPr>
            <p:grpSpPr>
              <a:xfrm>
                <a:off x="4593137" y="2869628"/>
                <a:ext cx="936177" cy="150867"/>
                <a:chOff x="6115469" y="2634638"/>
                <a:chExt cx="2231650" cy="359635"/>
              </a:xfrm>
            </p:grpSpPr>
            <p:sp>
              <p:nvSpPr>
                <p:cNvPr id="3946" name="Google Shape;3946;p48"/>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48"/>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48"/>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48"/>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48"/>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48"/>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48"/>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48"/>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4" name="Google Shape;3954;p48"/>
              <p:cNvGrpSpPr/>
              <p:nvPr/>
            </p:nvGrpSpPr>
            <p:grpSpPr>
              <a:xfrm>
                <a:off x="4557587" y="2906113"/>
                <a:ext cx="936177" cy="150867"/>
                <a:chOff x="6115469" y="2634638"/>
                <a:chExt cx="2231650" cy="359635"/>
              </a:xfrm>
            </p:grpSpPr>
            <p:sp>
              <p:nvSpPr>
                <p:cNvPr id="3955" name="Google Shape;3955;p48"/>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48"/>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48"/>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48"/>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48"/>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48"/>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48"/>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48"/>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3" name="Google Shape;3963;p48"/>
              <p:cNvGrpSpPr/>
              <p:nvPr/>
            </p:nvGrpSpPr>
            <p:grpSpPr>
              <a:xfrm>
                <a:off x="4519594" y="2943210"/>
                <a:ext cx="936177" cy="150867"/>
                <a:chOff x="6115469" y="2634638"/>
                <a:chExt cx="2231650" cy="359635"/>
              </a:xfrm>
            </p:grpSpPr>
            <p:sp>
              <p:nvSpPr>
                <p:cNvPr id="3964" name="Google Shape;3964;p48"/>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48"/>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48"/>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48"/>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48"/>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48"/>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48"/>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48"/>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2" name="Google Shape;3972;p48"/>
              <p:cNvSpPr/>
              <p:nvPr/>
            </p:nvSpPr>
            <p:spPr>
              <a:xfrm>
                <a:off x="4489572" y="37631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48"/>
              <p:cNvSpPr/>
              <p:nvPr/>
            </p:nvSpPr>
            <p:spPr>
              <a:xfrm>
                <a:off x="4602157" y="37631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48"/>
              <p:cNvSpPr/>
              <p:nvPr/>
            </p:nvSpPr>
            <p:spPr>
              <a:xfrm>
                <a:off x="4714697" y="3763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48"/>
              <p:cNvSpPr/>
              <p:nvPr/>
            </p:nvSpPr>
            <p:spPr>
              <a:xfrm>
                <a:off x="4827281" y="3763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48"/>
              <p:cNvSpPr/>
              <p:nvPr/>
            </p:nvSpPr>
            <p:spPr>
              <a:xfrm>
                <a:off x="4938153" y="37634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48"/>
              <p:cNvSpPr/>
              <p:nvPr/>
            </p:nvSpPr>
            <p:spPr>
              <a:xfrm>
                <a:off x="5050738" y="37634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48"/>
              <p:cNvSpPr/>
              <p:nvPr/>
            </p:nvSpPr>
            <p:spPr>
              <a:xfrm>
                <a:off x="5163278" y="37641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48"/>
              <p:cNvSpPr/>
              <p:nvPr/>
            </p:nvSpPr>
            <p:spPr>
              <a:xfrm>
                <a:off x="4488585" y="36504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48"/>
              <p:cNvSpPr/>
              <p:nvPr/>
            </p:nvSpPr>
            <p:spPr>
              <a:xfrm>
                <a:off x="4601169" y="36504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48"/>
              <p:cNvSpPr/>
              <p:nvPr/>
            </p:nvSpPr>
            <p:spPr>
              <a:xfrm>
                <a:off x="4713709" y="36510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48"/>
              <p:cNvSpPr/>
              <p:nvPr/>
            </p:nvSpPr>
            <p:spPr>
              <a:xfrm>
                <a:off x="4826294" y="36510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48"/>
              <p:cNvSpPr/>
              <p:nvPr/>
            </p:nvSpPr>
            <p:spPr>
              <a:xfrm>
                <a:off x="4937166" y="36507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48"/>
              <p:cNvSpPr/>
              <p:nvPr/>
            </p:nvSpPr>
            <p:spPr>
              <a:xfrm>
                <a:off x="5049750" y="36507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48"/>
              <p:cNvSpPr/>
              <p:nvPr/>
            </p:nvSpPr>
            <p:spPr>
              <a:xfrm>
                <a:off x="5162290" y="36513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48"/>
              <p:cNvSpPr/>
              <p:nvPr/>
            </p:nvSpPr>
            <p:spPr>
              <a:xfrm>
                <a:off x="4488583" y="35391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48"/>
              <p:cNvSpPr/>
              <p:nvPr/>
            </p:nvSpPr>
            <p:spPr>
              <a:xfrm>
                <a:off x="4601168" y="35391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48"/>
              <p:cNvSpPr/>
              <p:nvPr/>
            </p:nvSpPr>
            <p:spPr>
              <a:xfrm>
                <a:off x="4713708" y="3539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48"/>
              <p:cNvSpPr/>
              <p:nvPr/>
            </p:nvSpPr>
            <p:spPr>
              <a:xfrm>
                <a:off x="4826292" y="3539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48"/>
              <p:cNvSpPr/>
              <p:nvPr/>
            </p:nvSpPr>
            <p:spPr>
              <a:xfrm>
                <a:off x="4937165" y="35395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48"/>
              <p:cNvSpPr/>
              <p:nvPr/>
            </p:nvSpPr>
            <p:spPr>
              <a:xfrm>
                <a:off x="5049749" y="35395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48"/>
              <p:cNvSpPr/>
              <p:nvPr/>
            </p:nvSpPr>
            <p:spPr>
              <a:xfrm>
                <a:off x="5162289" y="35401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48"/>
              <p:cNvSpPr/>
              <p:nvPr/>
            </p:nvSpPr>
            <p:spPr>
              <a:xfrm>
                <a:off x="4487596" y="34264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48"/>
              <p:cNvSpPr/>
              <p:nvPr/>
            </p:nvSpPr>
            <p:spPr>
              <a:xfrm>
                <a:off x="4600180" y="34264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48"/>
              <p:cNvSpPr/>
              <p:nvPr/>
            </p:nvSpPr>
            <p:spPr>
              <a:xfrm>
                <a:off x="4712720" y="34271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48"/>
              <p:cNvSpPr/>
              <p:nvPr/>
            </p:nvSpPr>
            <p:spPr>
              <a:xfrm>
                <a:off x="4825305" y="34271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48"/>
              <p:cNvSpPr/>
              <p:nvPr/>
            </p:nvSpPr>
            <p:spPr>
              <a:xfrm>
                <a:off x="4936177" y="34268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48"/>
              <p:cNvSpPr/>
              <p:nvPr/>
            </p:nvSpPr>
            <p:spPr>
              <a:xfrm>
                <a:off x="5048761" y="34268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48"/>
              <p:cNvSpPr/>
              <p:nvPr/>
            </p:nvSpPr>
            <p:spPr>
              <a:xfrm>
                <a:off x="5161301" y="34274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48"/>
              <p:cNvSpPr/>
              <p:nvPr/>
            </p:nvSpPr>
            <p:spPr>
              <a:xfrm>
                <a:off x="4488511" y="33152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48"/>
              <p:cNvSpPr/>
              <p:nvPr/>
            </p:nvSpPr>
            <p:spPr>
              <a:xfrm>
                <a:off x="4601095" y="33152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48"/>
              <p:cNvSpPr/>
              <p:nvPr/>
            </p:nvSpPr>
            <p:spPr>
              <a:xfrm>
                <a:off x="4713635" y="33159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48"/>
              <p:cNvSpPr/>
              <p:nvPr/>
            </p:nvSpPr>
            <p:spPr>
              <a:xfrm>
                <a:off x="4826219" y="33159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48"/>
              <p:cNvSpPr/>
              <p:nvPr/>
            </p:nvSpPr>
            <p:spPr>
              <a:xfrm>
                <a:off x="4937092" y="33156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48"/>
              <p:cNvSpPr/>
              <p:nvPr/>
            </p:nvSpPr>
            <p:spPr>
              <a:xfrm>
                <a:off x="5049676" y="33156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48"/>
              <p:cNvSpPr/>
              <p:nvPr/>
            </p:nvSpPr>
            <p:spPr>
              <a:xfrm>
                <a:off x="5162216" y="33162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48"/>
              <p:cNvSpPr/>
              <p:nvPr/>
            </p:nvSpPr>
            <p:spPr>
              <a:xfrm>
                <a:off x="4487523" y="32025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48"/>
              <p:cNvSpPr/>
              <p:nvPr/>
            </p:nvSpPr>
            <p:spPr>
              <a:xfrm>
                <a:off x="4600108" y="32025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48"/>
              <p:cNvSpPr/>
              <p:nvPr/>
            </p:nvSpPr>
            <p:spPr>
              <a:xfrm>
                <a:off x="4712648" y="32032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48"/>
              <p:cNvSpPr/>
              <p:nvPr/>
            </p:nvSpPr>
            <p:spPr>
              <a:xfrm>
                <a:off x="4825232" y="32032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48"/>
              <p:cNvSpPr/>
              <p:nvPr/>
            </p:nvSpPr>
            <p:spPr>
              <a:xfrm>
                <a:off x="4936104" y="3202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48"/>
              <p:cNvSpPr/>
              <p:nvPr/>
            </p:nvSpPr>
            <p:spPr>
              <a:xfrm>
                <a:off x="5048689" y="3202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48"/>
              <p:cNvSpPr/>
              <p:nvPr/>
            </p:nvSpPr>
            <p:spPr>
              <a:xfrm>
                <a:off x="5161229" y="32035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48"/>
              <p:cNvSpPr/>
              <p:nvPr/>
            </p:nvSpPr>
            <p:spPr>
              <a:xfrm>
                <a:off x="4487522" y="30913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48"/>
              <p:cNvSpPr/>
              <p:nvPr/>
            </p:nvSpPr>
            <p:spPr>
              <a:xfrm>
                <a:off x="4600106" y="30913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48"/>
              <p:cNvSpPr/>
              <p:nvPr/>
            </p:nvSpPr>
            <p:spPr>
              <a:xfrm>
                <a:off x="4712646" y="30920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48"/>
              <p:cNvSpPr/>
              <p:nvPr/>
            </p:nvSpPr>
            <p:spPr>
              <a:xfrm>
                <a:off x="4825230" y="30920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48"/>
              <p:cNvSpPr/>
              <p:nvPr/>
            </p:nvSpPr>
            <p:spPr>
              <a:xfrm>
                <a:off x="4936103" y="30916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48"/>
              <p:cNvSpPr/>
              <p:nvPr/>
            </p:nvSpPr>
            <p:spPr>
              <a:xfrm>
                <a:off x="5048687" y="30916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48"/>
              <p:cNvSpPr/>
              <p:nvPr/>
            </p:nvSpPr>
            <p:spPr>
              <a:xfrm>
                <a:off x="5161227" y="30923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21" name="Google Shape;4021;p48"/>
              <p:cNvGrpSpPr/>
              <p:nvPr/>
            </p:nvGrpSpPr>
            <p:grpSpPr>
              <a:xfrm>
                <a:off x="5273812" y="3092330"/>
                <a:ext cx="151938" cy="821658"/>
                <a:chOff x="4845048" y="2916504"/>
                <a:chExt cx="362188" cy="1958660"/>
              </a:xfrm>
            </p:grpSpPr>
            <p:sp>
              <p:nvSpPr>
                <p:cNvPr id="4022" name="Google Shape;4022;p48"/>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48"/>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48"/>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48"/>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48"/>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48"/>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48"/>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29" name="Google Shape;4029;p48"/>
              <p:cNvSpPr/>
              <p:nvPr/>
            </p:nvSpPr>
            <p:spPr>
              <a:xfrm>
                <a:off x="4486534" y="29786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48"/>
              <p:cNvSpPr/>
              <p:nvPr/>
            </p:nvSpPr>
            <p:spPr>
              <a:xfrm>
                <a:off x="4599119" y="29786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48"/>
              <p:cNvSpPr/>
              <p:nvPr/>
            </p:nvSpPr>
            <p:spPr>
              <a:xfrm>
                <a:off x="4711659" y="29793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48"/>
              <p:cNvSpPr/>
              <p:nvPr/>
            </p:nvSpPr>
            <p:spPr>
              <a:xfrm>
                <a:off x="4824243" y="29793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48"/>
              <p:cNvSpPr/>
              <p:nvPr/>
            </p:nvSpPr>
            <p:spPr>
              <a:xfrm>
                <a:off x="4935115" y="29789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48"/>
              <p:cNvSpPr/>
              <p:nvPr/>
            </p:nvSpPr>
            <p:spPr>
              <a:xfrm>
                <a:off x="5047700" y="29789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48"/>
              <p:cNvSpPr/>
              <p:nvPr/>
            </p:nvSpPr>
            <p:spPr>
              <a:xfrm>
                <a:off x="5160240" y="29796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48"/>
              <p:cNvSpPr/>
              <p:nvPr/>
            </p:nvSpPr>
            <p:spPr>
              <a:xfrm>
                <a:off x="5272824" y="29796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37" name="Google Shape;4037;p48"/>
            <p:cNvSpPr txBox="1"/>
            <p:nvPr/>
          </p:nvSpPr>
          <p:spPr>
            <a:xfrm>
              <a:off x="3182752" y="2808738"/>
              <a:ext cx="588600" cy="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PAD</a:t>
              </a:r>
              <a:r>
                <a:rPr baseline="-25000" lang="en" sz="1000">
                  <a:latin typeface="Lato"/>
                  <a:ea typeface="Lato"/>
                  <a:cs typeface="Lato"/>
                  <a:sym typeface="Lato"/>
                </a:rPr>
                <a:t>0</a:t>
              </a:r>
              <a:endParaRPr baseline="-25000" sz="1000">
                <a:latin typeface="Lato"/>
                <a:ea typeface="Lato"/>
                <a:cs typeface="Lato"/>
                <a:sym typeface="Lato"/>
              </a:endParaRPr>
            </a:p>
          </p:txBody>
        </p:sp>
      </p:grpSp>
      <p:grpSp>
        <p:nvGrpSpPr>
          <p:cNvPr id="4038" name="Google Shape;4038;p48"/>
          <p:cNvGrpSpPr/>
          <p:nvPr/>
        </p:nvGrpSpPr>
        <p:grpSpPr>
          <a:xfrm>
            <a:off x="3702972" y="4100109"/>
            <a:ext cx="3159672" cy="1003486"/>
            <a:chOff x="3264700" y="2270807"/>
            <a:chExt cx="3749017" cy="1190657"/>
          </a:xfrm>
        </p:grpSpPr>
        <p:sp>
          <p:nvSpPr>
            <p:cNvPr id="4039" name="Google Shape;4039;p48"/>
            <p:cNvSpPr txBox="1"/>
            <p:nvPr/>
          </p:nvSpPr>
          <p:spPr>
            <a:xfrm>
              <a:off x="4721214" y="2696756"/>
              <a:ext cx="1038600" cy="40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4040" name="Google Shape;4040;p48"/>
            <p:cNvCxnSpPr/>
            <p:nvPr/>
          </p:nvCxnSpPr>
          <p:spPr>
            <a:xfrm>
              <a:off x="5015664" y="3036106"/>
              <a:ext cx="449700" cy="0"/>
            </a:xfrm>
            <a:prstGeom prst="straightConnector1">
              <a:avLst/>
            </a:prstGeom>
            <a:noFill/>
            <a:ln cap="flat" cmpd="sng" w="9525">
              <a:solidFill>
                <a:schemeClr val="dk2"/>
              </a:solidFill>
              <a:prstDash val="solid"/>
              <a:round/>
              <a:headEnd len="med" w="med" type="none"/>
              <a:tailEnd len="med" w="med" type="triangle"/>
            </a:ln>
          </p:spPr>
        </p:cxnSp>
        <p:grpSp>
          <p:nvGrpSpPr>
            <p:cNvPr id="4041" name="Google Shape;4041;p48"/>
            <p:cNvGrpSpPr/>
            <p:nvPr/>
          </p:nvGrpSpPr>
          <p:grpSpPr>
            <a:xfrm>
              <a:off x="3692459" y="2382957"/>
              <a:ext cx="956846" cy="966400"/>
              <a:chOff x="2253259" y="2824869"/>
              <a:chExt cx="956846" cy="966400"/>
            </a:xfrm>
          </p:grpSpPr>
          <p:sp>
            <p:nvSpPr>
              <p:cNvPr id="4042" name="Google Shape;4042;p48"/>
              <p:cNvSpPr/>
              <p:nvPr/>
            </p:nvSpPr>
            <p:spPr>
              <a:xfrm>
                <a:off x="3056815" y="33916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48"/>
              <p:cNvSpPr/>
              <p:nvPr/>
            </p:nvSpPr>
            <p:spPr>
              <a:xfrm>
                <a:off x="3055828" y="32789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48"/>
              <p:cNvSpPr/>
              <p:nvPr/>
            </p:nvSpPr>
            <p:spPr>
              <a:xfrm>
                <a:off x="3056743" y="31677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48"/>
              <p:cNvSpPr/>
              <p:nvPr/>
            </p:nvSpPr>
            <p:spPr>
              <a:xfrm>
                <a:off x="3055755" y="3055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48"/>
              <p:cNvSpPr/>
              <p:nvPr/>
            </p:nvSpPr>
            <p:spPr>
              <a:xfrm>
                <a:off x="3055754" y="29437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48"/>
              <p:cNvSpPr/>
              <p:nvPr/>
            </p:nvSpPr>
            <p:spPr>
              <a:xfrm>
                <a:off x="3022512" y="34269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48"/>
              <p:cNvSpPr/>
              <p:nvPr/>
            </p:nvSpPr>
            <p:spPr>
              <a:xfrm>
                <a:off x="3021524" y="33142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48"/>
              <p:cNvSpPr/>
              <p:nvPr/>
            </p:nvSpPr>
            <p:spPr>
              <a:xfrm>
                <a:off x="3022439" y="3203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48"/>
              <p:cNvSpPr/>
              <p:nvPr/>
            </p:nvSpPr>
            <p:spPr>
              <a:xfrm>
                <a:off x="3021452" y="30903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48"/>
              <p:cNvSpPr/>
              <p:nvPr/>
            </p:nvSpPr>
            <p:spPr>
              <a:xfrm>
                <a:off x="3021450" y="29791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48"/>
              <p:cNvSpPr/>
              <p:nvPr/>
            </p:nvSpPr>
            <p:spPr>
              <a:xfrm>
                <a:off x="2990392" y="34614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48"/>
              <p:cNvSpPr/>
              <p:nvPr/>
            </p:nvSpPr>
            <p:spPr>
              <a:xfrm>
                <a:off x="2989405" y="33487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48"/>
              <p:cNvSpPr/>
              <p:nvPr/>
            </p:nvSpPr>
            <p:spPr>
              <a:xfrm>
                <a:off x="2990320" y="32375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48"/>
              <p:cNvSpPr/>
              <p:nvPr/>
            </p:nvSpPr>
            <p:spPr>
              <a:xfrm>
                <a:off x="2989332" y="3124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48"/>
              <p:cNvSpPr/>
              <p:nvPr/>
            </p:nvSpPr>
            <p:spPr>
              <a:xfrm>
                <a:off x="2989331" y="3013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48"/>
              <p:cNvSpPr/>
              <p:nvPr/>
            </p:nvSpPr>
            <p:spPr>
              <a:xfrm>
                <a:off x="2956089" y="34967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48"/>
              <p:cNvSpPr/>
              <p:nvPr/>
            </p:nvSpPr>
            <p:spPr>
              <a:xfrm>
                <a:off x="2955101" y="33840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48"/>
              <p:cNvSpPr/>
              <p:nvPr/>
            </p:nvSpPr>
            <p:spPr>
              <a:xfrm>
                <a:off x="2956016" y="3272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48"/>
              <p:cNvSpPr/>
              <p:nvPr/>
            </p:nvSpPr>
            <p:spPr>
              <a:xfrm>
                <a:off x="2955028" y="31601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48"/>
              <p:cNvSpPr/>
              <p:nvPr/>
            </p:nvSpPr>
            <p:spPr>
              <a:xfrm>
                <a:off x="2955027" y="30489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48"/>
              <p:cNvSpPr/>
              <p:nvPr/>
            </p:nvSpPr>
            <p:spPr>
              <a:xfrm>
                <a:off x="2919689" y="35312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48"/>
              <p:cNvSpPr/>
              <p:nvPr/>
            </p:nvSpPr>
            <p:spPr>
              <a:xfrm>
                <a:off x="2918702" y="34185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48"/>
              <p:cNvSpPr/>
              <p:nvPr/>
            </p:nvSpPr>
            <p:spPr>
              <a:xfrm>
                <a:off x="2919617" y="3307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48"/>
              <p:cNvSpPr/>
              <p:nvPr/>
            </p:nvSpPr>
            <p:spPr>
              <a:xfrm>
                <a:off x="2918629" y="31946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48"/>
              <p:cNvSpPr/>
              <p:nvPr/>
            </p:nvSpPr>
            <p:spPr>
              <a:xfrm>
                <a:off x="2918628" y="30834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48"/>
              <p:cNvSpPr/>
              <p:nvPr/>
            </p:nvSpPr>
            <p:spPr>
              <a:xfrm>
                <a:off x="2887570" y="35657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48"/>
              <p:cNvSpPr/>
              <p:nvPr/>
            </p:nvSpPr>
            <p:spPr>
              <a:xfrm>
                <a:off x="2886583" y="34530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48"/>
              <p:cNvSpPr/>
              <p:nvPr/>
            </p:nvSpPr>
            <p:spPr>
              <a:xfrm>
                <a:off x="2887497" y="33418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48"/>
              <p:cNvSpPr/>
              <p:nvPr/>
            </p:nvSpPr>
            <p:spPr>
              <a:xfrm>
                <a:off x="2886510" y="32291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48"/>
              <p:cNvSpPr/>
              <p:nvPr/>
            </p:nvSpPr>
            <p:spPr>
              <a:xfrm>
                <a:off x="2886508" y="31179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48"/>
              <p:cNvSpPr/>
              <p:nvPr/>
            </p:nvSpPr>
            <p:spPr>
              <a:xfrm>
                <a:off x="2853266" y="36010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48"/>
              <p:cNvSpPr/>
              <p:nvPr/>
            </p:nvSpPr>
            <p:spPr>
              <a:xfrm>
                <a:off x="2852279" y="34883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48"/>
              <p:cNvSpPr/>
              <p:nvPr/>
            </p:nvSpPr>
            <p:spPr>
              <a:xfrm>
                <a:off x="2853194" y="33771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48"/>
              <p:cNvSpPr/>
              <p:nvPr/>
            </p:nvSpPr>
            <p:spPr>
              <a:xfrm>
                <a:off x="2852206" y="3264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48"/>
              <p:cNvSpPr/>
              <p:nvPr/>
            </p:nvSpPr>
            <p:spPr>
              <a:xfrm>
                <a:off x="2852205" y="3153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48"/>
              <p:cNvSpPr/>
              <p:nvPr/>
            </p:nvSpPr>
            <p:spPr>
              <a:xfrm>
                <a:off x="2498939"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48"/>
              <p:cNvSpPr/>
              <p:nvPr/>
            </p:nvSpPr>
            <p:spPr>
              <a:xfrm>
                <a:off x="2611524"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48"/>
              <p:cNvSpPr/>
              <p:nvPr/>
            </p:nvSpPr>
            <p:spPr>
              <a:xfrm>
                <a:off x="2722396"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48"/>
              <p:cNvSpPr/>
              <p:nvPr/>
            </p:nvSpPr>
            <p:spPr>
              <a:xfrm>
                <a:off x="2834981"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48"/>
              <p:cNvSpPr/>
              <p:nvPr/>
            </p:nvSpPr>
            <p:spPr>
              <a:xfrm>
                <a:off x="2947520"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48"/>
              <p:cNvSpPr/>
              <p:nvPr/>
            </p:nvSpPr>
            <p:spPr>
              <a:xfrm>
                <a:off x="3060105"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48"/>
              <p:cNvSpPr/>
              <p:nvPr/>
            </p:nvSpPr>
            <p:spPr>
              <a:xfrm>
                <a:off x="2463390"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48"/>
              <p:cNvSpPr/>
              <p:nvPr/>
            </p:nvSpPr>
            <p:spPr>
              <a:xfrm>
                <a:off x="2575974"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48"/>
              <p:cNvSpPr/>
              <p:nvPr/>
            </p:nvSpPr>
            <p:spPr>
              <a:xfrm>
                <a:off x="2686846"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48"/>
              <p:cNvSpPr/>
              <p:nvPr/>
            </p:nvSpPr>
            <p:spPr>
              <a:xfrm>
                <a:off x="2799431"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48"/>
              <p:cNvSpPr/>
              <p:nvPr/>
            </p:nvSpPr>
            <p:spPr>
              <a:xfrm>
                <a:off x="2911971"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48"/>
              <p:cNvSpPr/>
              <p:nvPr/>
            </p:nvSpPr>
            <p:spPr>
              <a:xfrm>
                <a:off x="3024555"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48"/>
              <p:cNvSpPr/>
              <p:nvPr/>
            </p:nvSpPr>
            <p:spPr>
              <a:xfrm>
                <a:off x="2429087"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48"/>
              <p:cNvSpPr/>
              <p:nvPr/>
            </p:nvSpPr>
            <p:spPr>
              <a:xfrm>
                <a:off x="2541672"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48"/>
              <p:cNvSpPr/>
              <p:nvPr/>
            </p:nvSpPr>
            <p:spPr>
              <a:xfrm>
                <a:off x="2652544"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48"/>
              <p:cNvSpPr/>
              <p:nvPr/>
            </p:nvSpPr>
            <p:spPr>
              <a:xfrm>
                <a:off x="2765128"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48"/>
              <p:cNvSpPr/>
              <p:nvPr/>
            </p:nvSpPr>
            <p:spPr>
              <a:xfrm>
                <a:off x="2877668"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48"/>
              <p:cNvSpPr/>
              <p:nvPr/>
            </p:nvSpPr>
            <p:spPr>
              <a:xfrm>
                <a:off x="2990253"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48"/>
              <p:cNvSpPr/>
              <p:nvPr/>
            </p:nvSpPr>
            <p:spPr>
              <a:xfrm>
                <a:off x="2393537"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48"/>
              <p:cNvSpPr/>
              <p:nvPr/>
            </p:nvSpPr>
            <p:spPr>
              <a:xfrm>
                <a:off x="2506122"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48"/>
              <p:cNvSpPr/>
              <p:nvPr/>
            </p:nvSpPr>
            <p:spPr>
              <a:xfrm>
                <a:off x="2616994"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48"/>
              <p:cNvSpPr/>
              <p:nvPr/>
            </p:nvSpPr>
            <p:spPr>
              <a:xfrm>
                <a:off x="2729579"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48"/>
              <p:cNvSpPr/>
              <p:nvPr/>
            </p:nvSpPr>
            <p:spPr>
              <a:xfrm>
                <a:off x="2842118"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48"/>
              <p:cNvSpPr/>
              <p:nvPr/>
            </p:nvSpPr>
            <p:spPr>
              <a:xfrm>
                <a:off x="2954703"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48"/>
              <p:cNvSpPr/>
              <p:nvPr/>
            </p:nvSpPr>
            <p:spPr>
              <a:xfrm>
                <a:off x="2359861"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48"/>
              <p:cNvSpPr/>
              <p:nvPr/>
            </p:nvSpPr>
            <p:spPr>
              <a:xfrm>
                <a:off x="2472445"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48"/>
              <p:cNvSpPr/>
              <p:nvPr/>
            </p:nvSpPr>
            <p:spPr>
              <a:xfrm>
                <a:off x="2583318"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48"/>
              <p:cNvSpPr/>
              <p:nvPr/>
            </p:nvSpPr>
            <p:spPr>
              <a:xfrm>
                <a:off x="2695902"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48"/>
              <p:cNvSpPr/>
              <p:nvPr/>
            </p:nvSpPr>
            <p:spPr>
              <a:xfrm>
                <a:off x="2808442"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48"/>
              <p:cNvSpPr/>
              <p:nvPr/>
            </p:nvSpPr>
            <p:spPr>
              <a:xfrm>
                <a:off x="2921026"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48"/>
              <p:cNvSpPr/>
              <p:nvPr/>
            </p:nvSpPr>
            <p:spPr>
              <a:xfrm>
                <a:off x="2324311"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48"/>
              <p:cNvSpPr/>
              <p:nvPr/>
            </p:nvSpPr>
            <p:spPr>
              <a:xfrm>
                <a:off x="2436896"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48"/>
              <p:cNvSpPr/>
              <p:nvPr/>
            </p:nvSpPr>
            <p:spPr>
              <a:xfrm>
                <a:off x="2547768"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48"/>
              <p:cNvSpPr/>
              <p:nvPr/>
            </p:nvSpPr>
            <p:spPr>
              <a:xfrm>
                <a:off x="2660352"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48"/>
              <p:cNvSpPr/>
              <p:nvPr/>
            </p:nvSpPr>
            <p:spPr>
              <a:xfrm>
                <a:off x="2772892"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48"/>
              <p:cNvSpPr/>
              <p:nvPr/>
            </p:nvSpPr>
            <p:spPr>
              <a:xfrm>
                <a:off x="2885477"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48"/>
              <p:cNvSpPr/>
              <p:nvPr/>
            </p:nvSpPr>
            <p:spPr>
              <a:xfrm>
                <a:off x="2286318"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48"/>
              <p:cNvSpPr/>
              <p:nvPr/>
            </p:nvSpPr>
            <p:spPr>
              <a:xfrm>
                <a:off x="2398902"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48"/>
              <p:cNvSpPr/>
              <p:nvPr/>
            </p:nvSpPr>
            <p:spPr>
              <a:xfrm>
                <a:off x="2509775"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48"/>
              <p:cNvSpPr/>
              <p:nvPr/>
            </p:nvSpPr>
            <p:spPr>
              <a:xfrm>
                <a:off x="2622359"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48"/>
              <p:cNvSpPr/>
              <p:nvPr/>
            </p:nvSpPr>
            <p:spPr>
              <a:xfrm>
                <a:off x="2734899"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48"/>
              <p:cNvSpPr/>
              <p:nvPr/>
            </p:nvSpPr>
            <p:spPr>
              <a:xfrm>
                <a:off x="2847484"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48"/>
              <p:cNvSpPr/>
              <p:nvPr/>
            </p:nvSpPr>
            <p:spPr>
              <a:xfrm>
                <a:off x="2255308"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48"/>
              <p:cNvSpPr/>
              <p:nvPr/>
            </p:nvSpPr>
            <p:spPr>
              <a:xfrm>
                <a:off x="2367892"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48"/>
              <p:cNvSpPr/>
              <p:nvPr/>
            </p:nvSpPr>
            <p:spPr>
              <a:xfrm>
                <a:off x="2478765"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48"/>
              <p:cNvSpPr/>
              <p:nvPr/>
            </p:nvSpPr>
            <p:spPr>
              <a:xfrm>
                <a:off x="2591349"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48"/>
              <p:cNvSpPr/>
              <p:nvPr/>
            </p:nvSpPr>
            <p:spPr>
              <a:xfrm>
                <a:off x="2703889"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48"/>
              <p:cNvSpPr/>
              <p:nvPr/>
            </p:nvSpPr>
            <p:spPr>
              <a:xfrm>
                <a:off x="2254320"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48"/>
              <p:cNvSpPr/>
              <p:nvPr/>
            </p:nvSpPr>
            <p:spPr>
              <a:xfrm>
                <a:off x="2366905"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48"/>
              <p:cNvSpPr/>
              <p:nvPr/>
            </p:nvSpPr>
            <p:spPr>
              <a:xfrm>
                <a:off x="2477777"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48"/>
              <p:cNvSpPr/>
              <p:nvPr/>
            </p:nvSpPr>
            <p:spPr>
              <a:xfrm>
                <a:off x="2590361"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48"/>
              <p:cNvSpPr/>
              <p:nvPr/>
            </p:nvSpPr>
            <p:spPr>
              <a:xfrm>
                <a:off x="2702901"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48"/>
              <p:cNvSpPr/>
              <p:nvPr/>
            </p:nvSpPr>
            <p:spPr>
              <a:xfrm>
                <a:off x="2255235"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48"/>
              <p:cNvSpPr/>
              <p:nvPr/>
            </p:nvSpPr>
            <p:spPr>
              <a:xfrm>
                <a:off x="2367819"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48"/>
              <p:cNvSpPr/>
              <p:nvPr/>
            </p:nvSpPr>
            <p:spPr>
              <a:xfrm>
                <a:off x="2478692"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48"/>
              <p:cNvSpPr/>
              <p:nvPr/>
            </p:nvSpPr>
            <p:spPr>
              <a:xfrm>
                <a:off x="2591276"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48"/>
              <p:cNvSpPr/>
              <p:nvPr/>
            </p:nvSpPr>
            <p:spPr>
              <a:xfrm>
                <a:off x="2703816"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48"/>
              <p:cNvSpPr/>
              <p:nvPr/>
            </p:nvSpPr>
            <p:spPr>
              <a:xfrm>
                <a:off x="2254248"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48"/>
              <p:cNvSpPr/>
              <p:nvPr/>
            </p:nvSpPr>
            <p:spPr>
              <a:xfrm>
                <a:off x="2366832"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48"/>
              <p:cNvSpPr/>
              <p:nvPr/>
            </p:nvSpPr>
            <p:spPr>
              <a:xfrm>
                <a:off x="2477704"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48"/>
              <p:cNvSpPr/>
              <p:nvPr/>
            </p:nvSpPr>
            <p:spPr>
              <a:xfrm>
                <a:off x="2590289"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48"/>
              <p:cNvSpPr/>
              <p:nvPr/>
            </p:nvSpPr>
            <p:spPr>
              <a:xfrm>
                <a:off x="2702829"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48"/>
              <p:cNvSpPr/>
              <p:nvPr/>
            </p:nvSpPr>
            <p:spPr>
              <a:xfrm>
                <a:off x="2254246"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48"/>
              <p:cNvSpPr/>
              <p:nvPr/>
            </p:nvSpPr>
            <p:spPr>
              <a:xfrm>
                <a:off x="2366830"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48"/>
              <p:cNvSpPr/>
              <p:nvPr/>
            </p:nvSpPr>
            <p:spPr>
              <a:xfrm>
                <a:off x="2477703"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48"/>
              <p:cNvSpPr/>
              <p:nvPr/>
            </p:nvSpPr>
            <p:spPr>
              <a:xfrm>
                <a:off x="2590287"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48"/>
              <p:cNvSpPr/>
              <p:nvPr/>
            </p:nvSpPr>
            <p:spPr>
              <a:xfrm>
                <a:off x="2702827"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48"/>
              <p:cNvSpPr/>
              <p:nvPr/>
            </p:nvSpPr>
            <p:spPr>
              <a:xfrm>
                <a:off x="2816473"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48"/>
              <p:cNvSpPr/>
              <p:nvPr/>
            </p:nvSpPr>
            <p:spPr>
              <a:xfrm>
                <a:off x="2815486"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48"/>
              <p:cNvSpPr/>
              <p:nvPr/>
            </p:nvSpPr>
            <p:spPr>
              <a:xfrm>
                <a:off x="2816401"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48"/>
              <p:cNvSpPr/>
              <p:nvPr/>
            </p:nvSpPr>
            <p:spPr>
              <a:xfrm>
                <a:off x="2815413"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48"/>
              <p:cNvSpPr/>
              <p:nvPr/>
            </p:nvSpPr>
            <p:spPr>
              <a:xfrm>
                <a:off x="2815412"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48"/>
              <p:cNvSpPr/>
              <p:nvPr/>
            </p:nvSpPr>
            <p:spPr>
              <a:xfrm>
                <a:off x="2253259"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48"/>
              <p:cNvSpPr/>
              <p:nvPr/>
            </p:nvSpPr>
            <p:spPr>
              <a:xfrm>
                <a:off x="2365843"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48"/>
              <p:cNvSpPr/>
              <p:nvPr/>
            </p:nvSpPr>
            <p:spPr>
              <a:xfrm>
                <a:off x="2476715"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48"/>
              <p:cNvSpPr/>
              <p:nvPr/>
            </p:nvSpPr>
            <p:spPr>
              <a:xfrm>
                <a:off x="2589300"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48"/>
              <p:cNvSpPr/>
              <p:nvPr/>
            </p:nvSpPr>
            <p:spPr>
              <a:xfrm>
                <a:off x="2701840"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48"/>
              <p:cNvSpPr/>
              <p:nvPr/>
            </p:nvSpPr>
            <p:spPr>
              <a:xfrm>
                <a:off x="2814424"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5" name="Google Shape;4155;p48"/>
            <p:cNvGrpSpPr/>
            <p:nvPr/>
          </p:nvGrpSpPr>
          <p:grpSpPr>
            <a:xfrm>
              <a:off x="5831859" y="2270807"/>
              <a:ext cx="1181858" cy="1190657"/>
              <a:chOff x="4486534" y="2723444"/>
              <a:chExt cx="1181858" cy="1190657"/>
            </a:xfrm>
          </p:grpSpPr>
          <p:grpSp>
            <p:nvGrpSpPr>
              <p:cNvPr id="4156" name="Google Shape;4156;p48"/>
              <p:cNvGrpSpPr/>
              <p:nvPr/>
            </p:nvGrpSpPr>
            <p:grpSpPr>
              <a:xfrm>
                <a:off x="5310605" y="2842679"/>
                <a:ext cx="355487" cy="1031123"/>
                <a:chOff x="6834580" y="2216167"/>
                <a:chExt cx="847406" cy="2457980"/>
              </a:xfrm>
            </p:grpSpPr>
            <p:grpSp>
              <p:nvGrpSpPr>
                <p:cNvPr id="4157" name="Google Shape;4157;p48"/>
                <p:cNvGrpSpPr/>
                <p:nvPr/>
              </p:nvGrpSpPr>
              <p:grpSpPr>
                <a:xfrm>
                  <a:off x="7319798" y="2216167"/>
                  <a:ext cx="362188" cy="1958660"/>
                  <a:chOff x="4845048" y="2916504"/>
                  <a:chExt cx="362188" cy="1958660"/>
                </a:xfrm>
              </p:grpSpPr>
              <p:sp>
                <p:nvSpPr>
                  <p:cNvPr id="4158" name="Google Shape;4158;p48"/>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48"/>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48"/>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48"/>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48"/>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48"/>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48"/>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5" name="Google Shape;4165;p48"/>
                <p:cNvGrpSpPr/>
                <p:nvPr/>
              </p:nvGrpSpPr>
              <p:grpSpPr>
                <a:xfrm>
                  <a:off x="7238025" y="2300417"/>
                  <a:ext cx="362188" cy="1958660"/>
                  <a:chOff x="4845048" y="2916504"/>
                  <a:chExt cx="362188" cy="1958660"/>
                </a:xfrm>
              </p:grpSpPr>
              <p:sp>
                <p:nvSpPr>
                  <p:cNvPr id="4166" name="Google Shape;4166;p48"/>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48"/>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48"/>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48"/>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48"/>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48"/>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48"/>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3" name="Google Shape;4173;p48"/>
                <p:cNvGrpSpPr/>
                <p:nvPr/>
              </p:nvGrpSpPr>
              <p:grpSpPr>
                <a:xfrm>
                  <a:off x="7161459" y="2382642"/>
                  <a:ext cx="362188" cy="1958660"/>
                  <a:chOff x="4845048" y="2916504"/>
                  <a:chExt cx="362188" cy="1958660"/>
                </a:xfrm>
              </p:grpSpPr>
              <p:sp>
                <p:nvSpPr>
                  <p:cNvPr id="4174" name="Google Shape;4174;p48"/>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48"/>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48"/>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48"/>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48"/>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48"/>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48"/>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1" name="Google Shape;4181;p48"/>
                <p:cNvGrpSpPr/>
                <p:nvPr/>
              </p:nvGrpSpPr>
              <p:grpSpPr>
                <a:xfrm>
                  <a:off x="7079687" y="2466892"/>
                  <a:ext cx="362188" cy="1958660"/>
                  <a:chOff x="4845048" y="2916504"/>
                  <a:chExt cx="362188" cy="1958660"/>
                </a:xfrm>
              </p:grpSpPr>
              <p:sp>
                <p:nvSpPr>
                  <p:cNvPr id="4182" name="Google Shape;4182;p48"/>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48"/>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48"/>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48"/>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48"/>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48"/>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48"/>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9" name="Google Shape;4189;p48"/>
                <p:cNvGrpSpPr/>
                <p:nvPr/>
              </p:nvGrpSpPr>
              <p:grpSpPr>
                <a:xfrm>
                  <a:off x="6992918" y="2549013"/>
                  <a:ext cx="362188" cy="1958660"/>
                  <a:chOff x="4845048" y="2916504"/>
                  <a:chExt cx="362188" cy="1958660"/>
                </a:xfrm>
              </p:grpSpPr>
              <p:sp>
                <p:nvSpPr>
                  <p:cNvPr id="4190" name="Google Shape;4190;p48"/>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48"/>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48"/>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48"/>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48"/>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48"/>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48"/>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7" name="Google Shape;4197;p48"/>
                <p:cNvGrpSpPr/>
                <p:nvPr/>
              </p:nvGrpSpPr>
              <p:grpSpPr>
                <a:xfrm>
                  <a:off x="6916352" y="2631238"/>
                  <a:ext cx="362188" cy="1958660"/>
                  <a:chOff x="4845048" y="2916504"/>
                  <a:chExt cx="362188" cy="1958660"/>
                </a:xfrm>
              </p:grpSpPr>
              <p:sp>
                <p:nvSpPr>
                  <p:cNvPr id="4198" name="Google Shape;4198;p48"/>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48"/>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48"/>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48"/>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48"/>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48"/>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48"/>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5" name="Google Shape;4205;p48"/>
                <p:cNvGrpSpPr/>
                <p:nvPr/>
              </p:nvGrpSpPr>
              <p:grpSpPr>
                <a:xfrm>
                  <a:off x="6834580" y="2715488"/>
                  <a:ext cx="362188" cy="1958660"/>
                  <a:chOff x="4845048" y="2916504"/>
                  <a:chExt cx="362188" cy="1958660"/>
                </a:xfrm>
              </p:grpSpPr>
              <p:sp>
                <p:nvSpPr>
                  <p:cNvPr id="4206" name="Google Shape;4206;p48"/>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48"/>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48"/>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48"/>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48"/>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48"/>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48"/>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13" name="Google Shape;4213;p48"/>
              <p:cNvGrpSpPr/>
              <p:nvPr/>
            </p:nvGrpSpPr>
            <p:grpSpPr>
              <a:xfrm>
                <a:off x="4732215" y="2723444"/>
                <a:ext cx="936177" cy="150867"/>
                <a:chOff x="6115469" y="2634638"/>
                <a:chExt cx="2231650" cy="359635"/>
              </a:xfrm>
            </p:grpSpPr>
            <p:sp>
              <p:nvSpPr>
                <p:cNvPr id="4214" name="Google Shape;4214;p48"/>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48"/>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48"/>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48"/>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48"/>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48"/>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48"/>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48"/>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2" name="Google Shape;4222;p48"/>
              <p:cNvGrpSpPr/>
              <p:nvPr/>
            </p:nvGrpSpPr>
            <p:grpSpPr>
              <a:xfrm>
                <a:off x="4696665" y="2759929"/>
                <a:ext cx="936177" cy="150867"/>
                <a:chOff x="6115469" y="2634638"/>
                <a:chExt cx="2231650" cy="359635"/>
              </a:xfrm>
            </p:grpSpPr>
            <p:sp>
              <p:nvSpPr>
                <p:cNvPr id="4223" name="Google Shape;4223;p48"/>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48"/>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48"/>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48"/>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48"/>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48"/>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48"/>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48"/>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1" name="Google Shape;4231;p48"/>
              <p:cNvGrpSpPr/>
              <p:nvPr/>
            </p:nvGrpSpPr>
            <p:grpSpPr>
              <a:xfrm>
                <a:off x="4662363" y="2797667"/>
                <a:ext cx="936177" cy="150867"/>
                <a:chOff x="6115469" y="2634638"/>
                <a:chExt cx="2231650" cy="359635"/>
              </a:xfrm>
            </p:grpSpPr>
            <p:sp>
              <p:nvSpPr>
                <p:cNvPr id="4232" name="Google Shape;4232;p48"/>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48"/>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48"/>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48"/>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48"/>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48"/>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48"/>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48"/>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0" name="Google Shape;4240;p48"/>
              <p:cNvGrpSpPr/>
              <p:nvPr/>
            </p:nvGrpSpPr>
            <p:grpSpPr>
              <a:xfrm>
                <a:off x="4626813" y="2834152"/>
                <a:ext cx="936177" cy="150867"/>
                <a:chOff x="6115469" y="2634638"/>
                <a:chExt cx="2231650" cy="359635"/>
              </a:xfrm>
            </p:grpSpPr>
            <p:sp>
              <p:nvSpPr>
                <p:cNvPr id="4241" name="Google Shape;4241;p48"/>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48"/>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48"/>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48"/>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48"/>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48"/>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48"/>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48"/>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9" name="Google Shape;4249;p48"/>
              <p:cNvGrpSpPr/>
              <p:nvPr/>
            </p:nvGrpSpPr>
            <p:grpSpPr>
              <a:xfrm>
                <a:off x="4593137" y="2869628"/>
                <a:ext cx="936177" cy="150867"/>
                <a:chOff x="6115469" y="2634638"/>
                <a:chExt cx="2231650" cy="359635"/>
              </a:xfrm>
            </p:grpSpPr>
            <p:sp>
              <p:nvSpPr>
                <p:cNvPr id="4250" name="Google Shape;4250;p48"/>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48"/>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48"/>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48"/>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48"/>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48"/>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48"/>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48"/>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8" name="Google Shape;4258;p48"/>
              <p:cNvGrpSpPr/>
              <p:nvPr/>
            </p:nvGrpSpPr>
            <p:grpSpPr>
              <a:xfrm>
                <a:off x="4557587" y="2906113"/>
                <a:ext cx="936177" cy="150867"/>
                <a:chOff x="6115469" y="2634638"/>
                <a:chExt cx="2231650" cy="359635"/>
              </a:xfrm>
            </p:grpSpPr>
            <p:sp>
              <p:nvSpPr>
                <p:cNvPr id="4259" name="Google Shape;4259;p48"/>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48"/>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48"/>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48"/>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48"/>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48"/>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48"/>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48"/>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7" name="Google Shape;4267;p48"/>
              <p:cNvGrpSpPr/>
              <p:nvPr/>
            </p:nvGrpSpPr>
            <p:grpSpPr>
              <a:xfrm>
                <a:off x="4519594" y="2943210"/>
                <a:ext cx="936177" cy="150867"/>
                <a:chOff x="6115469" y="2634638"/>
                <a:chExt cx="2231650" cy="359635"/>
              </a:xfrm>
            </p:grpSpPr>
            <p:sp>
              <p:nvSpPr>
                <p:cNvPr id="4268" name="Google Shape;4268;p48"/>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48"/>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48"/>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48"/>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48"/>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48"/>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48"/>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48"/>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6" name="Google Shape;4276;p48"/>
              <p:cNvSpPr/>
              <p:nvPr/>
            </p:nvSpPr>
            <p:spPr>
              <a:xfrm>
                <a:off x="4489572" y="37631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48"/>
              <p:cNvSpPr/>
              <p:nvPr/>
            </p:nvSpPr>
            <p:spPr>
              <a:xfrm>
                <a:off x="4602157" y="37631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48"/>
              <p:cNvSpPr/>
              <p:nvPr/>
            </p:nvSpPr>
            <p:spPr>
              <a:xfrm>
                <a:off x="4714697" y="3763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48"/>
              <p:cNvSpPr/>
              <p:nvPr/>
            </p:nvSpPr>
            <p:spPr>
              <a:xfrm>
                <a:off x="4827281" y="3763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48"/>
              <p:cNvSpPr/>
              <p:nvPr/>
            </p:nvSpPr>
            <p:spPr>
              <a:xfrm>
                <a:off x="4938153" y="37634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48"/>
              <p:cNvSpPr/>
              <p:nvPr/>
            </p:nvSpPr>
            <p:spPr>
              <a:xfrm>
                <a:off x="5050738" y="37634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48"/>
              <p:cNvSpPr/>
              <p:nvPr/>
            </p:nvSpPr>
            <p:spPr>
              <a:xfrm>
                <a:off x="5163278" y="37641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48"/>
              <p:cNvSpPr/>
              <p:nvPr/>
            </p:nvSpPr>
            <p:spPr>
              <a:xfrm>
                <a:off x="4488585" y="36504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48"/>
              <p:cNvSpPr/>
              <p:nvPr/>
            </p:nvSpPr>
            <p:spPr>
              <a:xfrm>
                <a:off x="4601169" y="36504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48"/>
              <p:cNvSpPr/>
              <p:nvPr/>
            </p:nvSpPr>
            <p:spPr>
              <a:xfrm>
                <a:off x="4713709" y="36510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48"/>
              <p:cNvSpPr/>
              <p:nvPr/>
            </p:nvSpPr>
            <p:spPr>
              <a:xfrm>
                <a:off x="4826294" y="36510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48"/>
              <p:cNvSpPr/>
              <p:nvPr/>
            </p:nvSpPr>
            <p:spPr>
              <a:xfrm>
                <a:off x="4937166" y="36507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8" name="Google Shape;4288;p48"/>
              <p:cNvSpPr/>
              <p:nvPr/>
            </p:nvSpPr>
            <p:spPr>
              <a:xfrm>
                <a:off x="5049750" y="36507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48"/>
              <p:cNvSpPr/>
              <p:nvPr/>
            </p:nvSpPr>
            <p:spPr>
              <a:xfrm>
                <a:off x="5162290" y="36513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48"/>
              <p:cNvSpPr/>
              <p:nvPr/>
            </p:nvSpPr>
            <p:spPr>
              <a:xfrm>
                <a:off x="4488583" y="35391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48"/>
              <p:cNvSpPr/>
              <p:nvPr/>
            </p:nvSpPr>
            <p:spPr>
              <a:xfrm>
                <a:off x="4601168" y="35391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48"/>
              <p:cNvSpPr/>
              <p:nvPr/>
            </p:nvSpPr>
            <p:spPr>
              <a:xfrm>
                <a:off x="4713708" y="3539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48"/>
              <p:cNvSpPr/>
              <p:nvPr/>
            </p:nvSpPr>
            <p:spPr>
              <a:xfrm>
                <a:off x="4826292" y="3539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4" name="Google Shape;4294;p48"/>
              <p:cNvSpPr/>
              <p:nvPr/>
            </p:nvSpPr>
            <p:spPr>
              <a:xfrm>
                <a:off x="4937165" y="35395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48"/>
              <p:cNvSpPr/>
              <p:nvPr/>
            </p:nvSpPr>
            <p:spPr>
              <a:xfrm>
                <a:off x="5049749" y="35395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48"/>
              <p:cNvSpPr/>
              <p:nvPr/>
            </p:nvSpPr>
            <p:spPr>
              <a:xfrm>
                <a:off x="5162289" y="35401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48"/>
              <p:cNvSpPr/>
              <p:nvPr/>
            </p:nvSpPr>
            <p:spPr>
              <a:xfrm>
                <a:off x="4487596" y="34264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48"/>
              <p:cNvSpPr/>
              <p:nvPr/>
            </p:nvSpPr>
            <p:spPr>
              <a:xfrm>
                <a:off x="4600180" y="34264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48"/>
              <p:cNvSpPr/>
              <p:nvPr/>
            </p:nvSpPr>
            <p:spPr>
              <a:xfrm>
                <a:off x="4712720" y="34271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48"/>
              <p:cNvSpPr/>
              <p:nvPr/>
            </p:nvSpPr>
            <p:spPr>
              <a:xfrm>
                <a:off x="4825305" y="34271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48"/>
              <p:cNvSpPr/>
              <p:nvPr/>
            </p:nvSpPr>
            <p:spPr>
              <a:xfrm>
                <a:off x="4936177" y="34268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48"/>
              <p:cNvSpPr/>
              <p:nvPr/>
            </p:nvSpPr>
            <p:spPr>
              <a:xfrm>
                <a:off x="5048761" y="34268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48"/>
              <p:cNvSpPr/>
              <p:nvPr/>
            </p:nvSpPr>
            <p:spPr>
              <a:xfrm>
                <a:off x="5161301" y="34274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48"/>
              <p:cNvSpPr/>
              <p:nvPr/>
            </p:nvSpPr>
            <p:spPr>
              <a:xfrm>
                <a:off x="4488511" y="33152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48"/>
              <p:cNvSpPr/>
              <p:nvPr/>
            </p:nvSpPr>
            <p:spPr>
              <a:xfrm>
                <a:off x="4601095" y="33152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48"/>
              <p:cNvSpPr/>
              <p:nvPr/>
            </p:nvSpPr>
            <p:spPr>
              <a:xfrm>
                <a:off x="4713635" y="33159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7" name="Google Shape;4307;p48"/>
              <p:cNvSpPr/>
              <p:nvPr/>
            </p:nvSpPr>
            <p:spPr>
              <a:xfrm>
                <a:off x="4826219" y="33159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48"/>
              <p:cNvSpPr/>
              <p:nvPr/>
            </p:nvSpPr>
            <p:spPr>
              <a:xfrm>
                <a:off x="4937092" y="33156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48"/>
              <p:cNvSpPr/>
              <p:nvPr/>
            </p:nvSpPr>
            <p:spPr>
              <a:xfrm>
                <a:off x="5049676" y="33156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48"/>
              <p:cNvSpPr/>
              <p:nvPr/>
            </p:nvSpPr>
            <p:spPr>
              <a:xfrm>
                <a:off x="5162216" y="33162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48"/>
              <p:cNvSpPr/>
              <p:nvPr/>
            </p:nvSpPr>
            <p:spPr>
              <a:xfrm>
                <a:off x="4487523" y="32025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48"/>
              <p:cNvSpPr/>
              <p:nvPr/>
            </p:nvSpPr>
            <p:spPr>
              <a:xfrm>
                <a:off x="4600108" y="32025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48"/>
              <p:cNvSpPr/>
              <p:nvPr/>
            </p:nvSpPr>
            <p:spPr>
              <a:xfrm>
                <a:off x="4712648" y="32032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48"/>
              <p:cNvSpPr/>
              <p:nvPr/>
            </p:nvSpPr>
            <p:spPr>
              <a:xfrm>
                <a:off x="4825232" y="32032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48"/>
              <p:cNvSpPr/>
              <p:nvPr/>
            </p:nvSpPr>
            <p:spPr>
              <a:xfrm>
                <a:off x="4936104" y="3202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48"/>
              <p:cNvSpPr/>
              <p:nvPr/>
            </p:nvSpPr>
            <p:spPr>
              <a:xfrm>
                <a:off x="5048689" y="3202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48"/>
              <p:cNvSpPr/>
              <p:nvPr/>
            </p:nvSpPr>
            <p:spPr>
              <a:xfrm>
                <a:off x="5161229" y="32035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48"/>
              <p:cNvSpPr/>
              <p:nvPr/>
            </p:nvSpPr>
            <p:spPr>
              <a:xfrm>
                <a:off x="4487522" y="30913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48"/>
              <p:cNvSpPr/>
              <p:nvPr/>
            </p:nvSpPr>
            <p:spPr>
              <a:xfrm>
                <a:off x="4600106" y="30913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48"/>
              <p:cNvSpPr/>
              <p:nvPr/>
            </p:nvSpPr>
            <p:spPr>
              <a:xfrm>
                <a:off x="4712646" y="30920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48"/>
              <p:cNvSpPr/>
              <p:nvPr/>
            </p:nvSpPr>
            <p:spPr>
              <a:xfrm>
                <a:off x="4825230" y="30920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48"/>
              <p:cNvSpPr/>
              <p:nvPr/>
            </p:nvSpPr>
            <p:spPr>
              <a:xfrm>
                <a:off x="4936103" y="30916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48"/>
              <p:cNvSpPr/>
              <p:nvPr/>
            </p:nvSpPr>
            <p:spPr>
              <a:xfrm>
                <a:off x="5048687" y="30916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48"/>
              <p:cNvSpPr/>
              <p:nvPr/>
            </p:nvSpPr>
            <p:spPr>
              <a:xfrm>
                <a:off x="5161227" y="30923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25" name="Google Shape;4325;p48"/>
              <p:cNvGrpSpPr/>
              <p:nvPr/>
            </p:nvGrpSpPr>
            <p:grpSpPr>
              <a:xfrm>
                <a:off x="5273812" y="3092330"/>
                <a:ext cx="151938" cy="821658"/>
                <a:chOff x="4845048" y="2916504"/>
                <a:chExt cx="362188" cy="1958660"/>
              </a:xfrm>
            </p:grpSpPr>
            <p:sp>
              <p:nvSpPr>
                <p:cNvPr id="4326" name="Google Shape;4326;p48"/>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48"/>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48"/>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48"/>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48"/>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48"/>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48"/>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33" name="Google Shape;4333;p48"/>
              <p:cNvSpPr/>
              <p:nvPr/>
            </p:nvSpPr>
            <p:spPr>
              <a:xfrm>
                <a:off x="4486534" y="29786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48"/>
              <p:cNvSpPr/>
              <p:nvPr/>
            </p:nvSpPr>
            <p:spPr>
              <a:xfrm>
                <a:off x="4599119" y="29786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48"/>
              <p:cNvSpPr/>
              <p:nvPr/>
            </p:nvSpPr>
            <p:spPr>
              <a:xfrm>
                <a:off x="4711659" y="29793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48"/>
              <p:cNvSpPr/>
              <p:nvPr/>
            </p:nvSpPr>
            <p:spPr>
              <a:xfrm>
                <a:off x="4824243" y="29793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48"/>
              <p:cNvSpPr/>
              <p:nvPr/>
            </p:nvSpPr>
            <p:spPr>
              <a:xfrm>
                <a:off x="4935115" y="29789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48"/>
              <p:cNvSpPr/>
              <p:nvPr/>
            </p:nvSpPr>
            <p:spPr>
              <a:xfrm>
                <a:off x="5047700" y="29789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48"/>
              <p:cNvSpPr/>
              <p:nvPr/>
            </p:nvSpPr>
            <p:spPr>
              <a:xfrm>
                <a:off x="5160240" y="29796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48"/>
              <p:cNvSpPr/>
              <p:nvPr/>
            </p:nvSpPr>
            <p:spPr>
              <a:xfrm>
                <a:off x="5272824" y="29796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41" name="Google Shape;4341;p48"/>
            <p:cNvSpPr txBox="1"/>
            <p:nvPr/>
          </p:nvSpPr>
          <p:spPr>
            <a:xfrm>
              <a:off x="3264700" y="2808264"/>
              <a:ext cx="588600" cy="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endParaRPr b="1" baseline="30000" sz="1200">
                <a:latin typeface="Lato"/>
                <a:ea typeface="Lato"/>
                <a:cs typeface="Lato"/>
                <a:sym typeface="Lato"/>
              </a:endParaRPr>
            </a:p>
          </p:txBody>
        </p:sp>
      </p:grpSp>
      <p:sp>
        <p:nvSpPr>
          <p:cNvPr id="4342" name="Google Shape;4342;p48"/>
          <p:cNvSpPr txBox="1"/>
          <p:nvPr/>
        </p:nvSpPr>
        <p:spPr>
          <a:xfrm>
            <a:off x="5098763" y="2653525"/>
            <a:ext cx="368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980000"/>
                </a:solidFill>
                <a:latin typeface="Lato"/>
                <a:ea typeface="Lato"/>
                <a:cs typeface="Lato"/>
                <a:sym typeface="Lato"/>
              </a:rPr>
              <a:t>+</a:t>
            </a:r>
            <a:endParaRPr b="1" sz="2500">
              <a:solidFill>
                <a:srgbClr val="980000"/>
              </a:solidFill>
              <a:latin typeface="Lato"/>
              <a:ea typeface="Lato"/>
              <a:cs typeface="Lato"/>
              <a:sym typeface="Lato"/>
            </a:endParaRPr>
          </a:p>
        </p:txBody>
      </p:sp>
      <p:sp>
        <p:nvSpPr>
          <p:cNvPr id="4343" name="Google Shape;4343;p48"/>
          <p:cNvSpPr txBox="1"/>
          <p:nvPr/>
        </p:nvSpPr>
        <p:spPr>
          <a:xfrm>
            <a:off x="5098763" y="3852600"/>
            <a:ext cx="368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980000"/>
                </a:solidFill>
                <a:latin typeface="Lato"/>
                <a:ea typeface="Lato"/>
                <a:cs typeface="Lato"/>
                <a:sym typeface="Lato"/>
              </a:rPr>
              <a:t>=</a:t>
            </a:r>
            <a:endParaRPr b="1" sz="2500">
              <a:solidFill>
                <a:srgbClr val="980000"/>
              </a:solidFill>
              <a:latin typeface="Lato"/>
              <a:ea typeface="Lato"/>
              <a:cs typeface="Lato"/>
              <a:sym typeface="Lato"/>
            </a:endParaRPr>
          </a:p>
        </p:txBody>
      </p:sp>
      <p:sp>
        <p:nvSpPr>
          <p:cNvPr id="4344" name="Google Shape;4344;p48"/>
          <p:cNvSpPr txBox="1"/>
          <p:nvPr/>
        </p:nvSpPr>
        <p:spPr>
          <a:xfrm>
            <a:off x="6946397" y="4517403"/>
            <a:ext cx="496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r>
              <a:rPr b="1" baseline="30000" lang="en" sz="1200">
                <a:latin typeface="Lato"/>
                <a:ea typeface="Lato"/>
                <a:cs typeface="Lato"/>
                <a:sym typeface="Lato"/>
              </a:rPr>
              <a:t>’</a:t>
            </a:r>
            <a:endParaRPr b="1" baseline="30000" sz="1200">
              <a:latin typeface="Lato"/>
              <a:ea typeface="Lato"/>
              <a:cs typeface="Lato"/>
              <a:sym typeface="Lato"/>
            </a:endParaRPr>
          </a:p>
        </p:txBody>
      </p:sp>
      <p:sp>
        <p:nvSpPr>
          <p:cNvPr id="4345" name="Google Shape;4345;p48"/>
          <p:cNvSpPr txBox="1"/>
          <p:nvPr/>
        </p:nvSpPr>
        <p:spPr>
          <a:xfrm>
            <a:off x="6946401" y="3361450"/>
            <a:ext cx="67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PAD</a:t>
            </a:r>
            <a:r>
              <a:rPr baseline="-25000" lang="en" sz="1000">
                <a:latin typeface="Lato"/>
                <a:ea typeface="Lato"/>
                <a:cs typeface="Lato"/>
                <a:sym typeface="Lato"/>
              </a:rPr>
              <a:t>0</a:t>
            </a:r>
            <a:r>
              <a:rPr b="1" baseline="30000" lang="en" sz="1200">
                <a:latin typeface="Lato"/>
                <a:ea typeface="Lato"/>
                <a:cs typeface="Lato"/>
                <a:sym typeface="Lato"/>
              </a:rPr>
              <a:t>’</a:t>
            </a:r>
            <a:endParaRPr b="1" baseline="30000" sz="1200">
              <a:latin typeface="Lato"/>
              <a:ea typeface="Lato"/>
              <a:cs typeface="Lato"/>
              <a:sym typeface="Lato"/>
            </a:endParaRPr>
          </a:p>
        </p:txBody>
      </p:sp>
      <p:sp>
        <p:nvSpPr>
          <p:cNvPr id="4346" name="Google Shape;4346;p48"/>
          <p:cNvSpPr txBox="1"/>
          <p:nvPr/>
        </p:nvSpPr>
        <p:spPr>
          <a:xfrm>
            <a:off x="6946401" y="2284225"/>
            <a:ext cx="67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Coef</a:t>
            </a:r>
            <a:r>
              <a:rPr b="1" baseline="30000" lang="en" sz="1200">
                <a:latin typeface="Lato"/>
                <a:ea typeface="Lato"/>
                <a:cs typeface="Lato"/>
                <a:sym typeface="Lato"/>
              </a:rPr>
              <a:t>’</a:t>
            </a:r>
            <a:endParaRPr b="1" baseline="30000" sz="1200">
              <a:latin typeface="Lato"/>
              <a:ea typeface="Lato"/>
              <a:cs typeface="Lato"/>
              <a:sym typeface="Lato"/>
            </a:endParaRPr>
          </a:p>
        </p:txBody>
      </p:sp>
      <p:sp>
        <p:nvSpPr>
          <p:cNvPr id="4347" name="Google Shape;4347;p48"/>
          <p:cNvSpPr txBox="1"/>
          <p:nvPr/>
        </p:nvSpPr>
        <p:spPr>
          <a:xfrm>
            <a:off x="2743626" y="2314825"/>
            <a:ext cx="73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Plain text</a:t>
            </a:r>
            <a:endParaRPr baseline="-25000" sz="1000">
              <a:latin typeface="Lato"/>
              <a:ea typeface="Lato"/>
              <a:cs typeface="Lato"/>
              <a:sym typeface="Lato"/>
            </a:endParaRPr>
          </a:p>
        </p:txBody>
      </p:sp>
      <p:sp>
        <p:nvSpPr>
          <p:cNvPr id="4348" name="Google Shape;4348;p48"/>
          <p:cNvSpPr txBox="1"/>
          <p:nvPr/>
        </p:nvSpPr>
        <p:spPr>
          <a:xfrm>
            <a:off x="2597775" y="3376750"/>
            <a:ext cx="96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One time pad</a:t>
            </a:r>
            <a:endParaRPr baseline="-25000" sz="1000">
              <a:latin typeface="Lato"/>
              <a:ea typeface="Lato"/>
              <a:cs typeface="Lato"/>
              <a:sym typeface="Lato"/>
            </a:endParaRPr>
          </a:p>
        </p:txBody>
      </p:sp>
      <p:sp>
        <p:nvSpPr>
          <p:cNvPr id="4349" name="Google Shape;4349;p48"/>
          <p:cNvSpPr txBox="1"/>
          <p:nvPr/>
        </p:nvSpPr>
        <p:spPr>
          <a:xfrm>
            <a:off x="2667425" y="4532700"/>
            <a:ext cx="96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Cipher text</a:t>
            </a:r>
            <a:endParaRPr baseline="-25000" sz="1000">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3" name="Shape 4353"/>
        <p:cNvGrpSpPr/>
        <p:nvPr/>
      </p:nvGrpSpPr>
      <p:grpSpPr>
        <a:xfrm>
          <a:off x="0" y="0"/>
          <a:ext cx="0" cy="0"/>
          <a:chOff x="0" y="0"/>
          <a:chExt cx="0" cy="0"/>
        </a:xfrm>
      </p:grpSpPr>
      <p:sp>
        <p:nvSpPr>
          <p:cNvPr id="4354" name="Google Shape;4354;p4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Simple Zero-Knowledge Construction</a:t>
            </a:r>
            <a:endParaRPr/>
          </a:p>
        </p:txBody>
      </p:sp>
      <p:sp>
        <p:nvSpPr>
          <p:cNvPr id="4355" name="Google Shape;4355;p4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4356" name="Google Shape;4356;p49"/>
          <p:cNvGrpSpPr/>
          <p:nvPr/>
        </p:nvGrpSpPr>
        <p:grpSpPr>
          <a:xfrm>
            <a:off x="3626772" y="1853840"/>
            <a:ext cx="3235872" cy="1003486"/>
            <a:chOff x="3174287" y="2270807"/>
            <a:chExt cx="3839430" cy="1190657"/>
          </a:xfrm>
        </p:grpSpPr>
        <p:sp>
          <p:nvSpPr>
            <p:cNvPr id="4357" name="Google Shape;4357;p49"/>
            <p:cNvSpPr txBox="1"/>
            <p:nvPr/>
          </p:nvSpPr>
          <p:spPr>
            <a:xfrm>
              <a:off x="4721214" y="2696756"/>
              <a:ext cx="1038600" cy="40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4358" name="Google Shape;4358;p49"/>
            <p:cNvCxnSpPr/>
            <p:nvPr/>
          </p:nvCxnSpPr>
          <p:spPr>
            <a:xfrm>
              <a:off x="5015664" y="3036106"/>
              <a:ext cx="449700" cy="0"/>
            </a:xfrm>
            <a:prstGeom prst="straightConnector1">
              <a:avLst/>
            </a:prstGeom>
            <a:noFill/>
            <a:ln cap="flat" cmpd="sng" w="9525">
              <a:solidFill>
                <a:schemeClr val="dk2"/>
              </a:solidFill>
              <a:prstDash val="solid"/>
              <a:round/>
              <a:headEnd len="med" w="med" type="none"/>
              <a:tailEnd len="med" w="med" type="triangle"/>
            </a:ln>
          </p:spPr>
        </p:cxnSp>
        <p:grpSp>
          <p:nvGrpSpPr>
            <p:cNvPr id="4359" name="Google Shape;4359;p49"/>
            <p:cNvGrpSpPr/>
            <p:nvPr/>
          </p:nvGrpSpPr>
          <p:grpSpPr>
            <a:xfrm>
              <a:off x="3692459" y="2382957"/>
              <a:ext cx="956846" cy="966400"/>
              <a:chOff x="2253259" y="2824869"/>
              <a:chExt cx="956846" cy="966400"/>
            </a:xfrm>
          </p:grpSpPr>
          <p:sp>
            <p:nvSpPr>
              <p:cNvPr id="4360" name="Google Shape;4360;p49"/>
              <p:cNvSpPr/>
              <p:nvPr/>
            </p:nvSpPr>
            <p:spPr>
              <a:xfrm>
                <a:off x="3056815" y="33916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49"/>
              <p:cNvSpPr/>
              <p:nvPr/>
            </p:nvSpPr>
            <p:spPr>
              <a:xfrm>
                <a:off x="3055828" y="32789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49"/>
              <p:cNvSpPr/>
              <p:nvPr/>
            </p:nvSpPr>
            <p:spPr>
              <a:xfrm>
                <a:off x="3056743" y="31677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49"/>
              <p:cNvSpPr/>
              <p:nvPr/>
            </p:nvSpPr>
            <p:spPr>
              <a:xfrm>
                <a:off x="3055755" y="3055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49"/>
              <p:cNvSpPr/>
              <p:nvPr/>
            </p:nvSpPr>
            <p:spPr>
              <a:xfrm>
                <a:off x="3055754" y="29437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49"/>
              <p:cNvSpPr/>
              <p:nvPr/>
            </p:nvSpPr>
            <p:spPr>
              <a:xfrm>
                <a:off x="3022512" y="34269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49"/>
              <p:cNvSpPr/>
              <p:nvPr/>
            </p:nvSpPr>
            <p:spPr>
              <a:xfrm>
                <a:off x="3021524" y="33142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49"/>
              <p:cNvSpPr/>
              <p:nvPr/>
            </p:nvSpPr>
            <p:spPr>
              <a:xfrm>
                <a:off x="3022439" y="3203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49"/>
              <p:cNvSpPr/>
              <p:nvPr/>
            </p:nvSpPr>
            <p:spPr>
              <a:xfrm>
                <a:off x="3021452" y="30903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49"/>
              <p:cNvSpPr/>
              <p:nvPr/>
            </p:nvSpPr>
            <p:spPr>
              <a:xfrm>
                <a:off x="3021450" y="29791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49"/>
              <p:cNvSpPr/>
              <p:nvPr/>
            </p:nvSpPr>
            <p:spPr>
              <a:xfrm>
                <a:off x="2990392" y="34614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49"/>
              <p:cNvSpPr/>
              <p:nvPr/>
            </p:nvSpPr>
            <p:spPr>
              <a:xfrm>
                <a:off x="2989405" y="33487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49"/>
              <p:cNvSpPr/>
              <p:nvPr/>
            </p:nvSpPr>
            <p:spPr>
              <a:xfrm>
                <a:off x="2990320" y="32375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49"/>
              <p:cNvSpPr/>
              <p:nvPr/>
            </p:nvSpPr>
            <p:spPr>
              <a:xfrm>
                <a:off x="2989332" y="3124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49"/>
              <p:cNvSpPr/>
              <p:nvPr/>
            </p:nvSpPr>
            <p:spPr>
              <a:xfrm>
                <a:off x="2989331" y="3013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49"/>
              <p:cNvSpPr/>
              <p:nvPr/>
            </p:nvSpPr>
            <p:spPr>
              <a:xfrm>
                <a:off x="2956089" y="34967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49"/>
              <p:cNvSpPr/>
              <p:nvPr/>
            </p:nvSpPr>
            <p:spPr>
              <a:xfrm>
                <a:off x="2955101" y="33840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49"/>
              <p:cNvSpPr/>
              <p:nvPr/>
            </p:nvSpPr>
            <p:spPr>
              <a:xfrm>
                <a:off x="2956016" y="3272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49"/>
              <p:cNvSpPr/>
              <p:nvPr/>
            </p:nvSpPr>
            <p:spPr>
              <a:xfrm>
                <a:off x="2955028" y="31601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49"/>
              <p:cNvSpPr/>
              <p:nvPr/>
            </p:nvSpPr>
            <p:spPr>
              <a:xfrm>
                <a:off x="2955027" y="30489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0" name="Google Shape;4380;p49"/>
              <p:cNvSpPr/>
              <p:nvPr/>
            </p:nvSpPr>
            <p:spPr>
              <a:xfrm>
                <a:off x="2919689" y="35312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49"/>
              <p:cNvSpPr/>
              <p:nvPr/>
            </p:nvSpPr>
            <p:spPr>
              <a:xfrm>
                <a:off x="2918702" y="34185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49"/>
              <p:cNvSpPr/>
              <p:nvPr/>
            </p:nvSpPr>
            <p:spPr>
              <a:xfrm>
                <a:off x="2919617" y="3307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49"/>
              <p:cNvSpPr/>
              <p:nvPr/>
            </p:nvSpPr>
            <p:spPr>
              <a:xfrm>
                <a:off x="2918629" y="31946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49"/>
              <p:cNvSpPr/>
              <p:nvPr/>
            </p:nvSpPr>
            <p:spPr>
              <a:xfrm>
                <a:off x="2918628" y="30834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49"/>
              <p:cNvSpPr/>
              <p:nvPr/>
            </p:nvSpPr>
            <p:spPr>
              <a:xfrm>
                <a:off x="2887570" y="35657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49"/>
              <p:cNvSpPr/>
              <p:nvPr/>
            </p:nvSpPr>
            <p:spPr>
              <a:xfrm>
                <a:off x="2886583" y="34530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49"/>
              <p:cNvSpPr/>
              <p:nvPr/>
            </p:nvSpPr>
            <p:spPr>
              <a:xfrm>
                <a:off x="2887497" y="33418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49"/>
              <p:cNvSpPr/>
              <p:nvPr/>
            </p:nvSpPr>
            <p:spPr>
              <a:xfrm>
                <a:off x="2886510" y="32291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49"/>
              <p:cNvSpPr/>
              <p:nvPr/>
            </p:nvSpPr>
            <p:spPr>
              <a:xfrm>
                <a:off x="2886508" y="31179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49"/>
              <p:cNvSpPr/>
              <p:nvPr/>
            </p:nvSpPr>
            <p:spPr>
              <a:xfrm>
                <a:off x="2853266" y="36010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49"/>
              <p:cNvSpPr/>
              <p:nvPr/>
            </p:nvSpPr>
            <p:spPr>
              <a:xfrm>
                <a:off x="2852279" y="34883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49"/>
              <p:cNvSpPr/>
              <p:nvPr/>
            </p:nvSpPr>
            <p:spPr>
              <a:xfrm>
                <a:off x="2853194" y="33771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49"/>
              <p:cNvSpPr/>
              <p:nvPr/>
            </p:nvSpPr>
            <p:spPr>
              <a:xfrm>
                <a:off x="2852206" y="3264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49"/>
              <p:cNvSpPr/>
              <p:nvPr/>
            </p:nvSpPr>
            <p:spPr>
              <a:xfrm>
                <a:off x="2852205" y="3153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49"/>
              <p:cNvSpPr/>
              <p:nvPr/>
            </p:nvSpPr>
            <p:spPr>
              <a:xfrm>
                <a:off x="2498939"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49"/>
              <p:cNvSpPr/>
              <p:nvPr/>
            </p:nvSpPr>
            <p:spPr>
              <a:xfrm>
                <a:off x="2611524"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49"/>
              <p:cNvSpPr/>
              <p:nvPr/>
            </p:nvSpPr>
            <p:spPr>
              <a:xfrm>
                <a:off x="2722396"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49"/>
              <p:cNvSpPr/>
              <p:nvPr/>
            </p:nvSpPr>
            <p:spPr>
              <a:xfrm>
                <a:off x="2834981"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49"/>
              <p:cNvSpPr/>
              <p:nvPr/>
            </p:nvSpPr>
            <p:spPr>
              <a:xfrm>
                <a:off x="2947520"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49"/>
              <p:cNvSpPr/>
              <p:nvPr/>
            </p:nvSpPr>
            <p:spPr>
              <a:xfrm>
                <a:off x="3060105"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49"/>
              <p:cNvSpPr/>
              <p:nvPr/>
            </p:nvSpPr>
            <p:spPr>
              <a:xfrm>
                <a:off x="2463390"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49"/>
              <p:cNvSpPr/>
              <p:nvPr/>
            </p:nvSpPr>
            <p:spPr>
              <a:xfrm>
                <a:off x="2575974"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49"/>
              <p:cNvSpPr/>
              <p:nvPr/>
            </p:nvSpPr>
            <p:spPr>
              <a:xfrm>
                <a:off x="2686846"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49"/>
              <p:cNvSpPr/>
              <p:nvPr/>
            </p:nvSpPr>
            <p:spPr>
              <a:xfrm>
                <a:off x="2799431"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49"/>
              <p:cNvSpPr/>
              <p:nvPr/>
            </p:nvSpPr>
            <p:spPr>
              <a:xfrm>
                <a:off x="2911971"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49"/>
              <p:cNvSpPr/>
              <p:nvPr/>
            </p:nvSpPr>
            <p:spPr>
              <a:xfrm>
                <a:off x="3024555"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49"/>
              <p:cNvSpPr/>
              <p:nvPr/>
            </p:nvSpPr>
            <p:spPr>
              <a:xfrm>
                <a:off x="2429087"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8" name="Google Shape;4408;p49"/>
              <p:cNvSpPr/>
              <p:nvPr/>
            </p:nvSpPr>
            <p:spPr>
              <a:xfrm>
                <a:off x="2541672"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9" name="Google Shape;4409;p49"/>
              <p:cNvSpPr/>
              <p:nvPr/>
            </p:nvSpPr>
            <p:spPr>
              <a:xfrm>
                <a:off x="2652544"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49"/>
              <p:cNvSpPr/>
              <p:nvPr/>
            </p:nvSpPr>
            <p:spPr>
              <a:xfrm>
                <a:off x="2765128"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1" name="Google Shape;4411;p49"/>
              <p:cNvSpPr/>
              <p:nvPr/>
            </p:nvSpPr>
            <p:spPr>
              <a:xfrm>
                <a:off x="2877668"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2" name="Google Shape;4412;p49"/>
              <p:cNvSpPr/>
              <p:nvPr/>
            </p:nvSpPr>
            <p:spPr>
              <a:xfrm>
                <a:off x="2990253"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49"/>
              <p:cNvSpPr/>
              <p:nvPr/>
            </p:nvSpPr>
            <p:spPr>
              <a:xfrm>
                <a:off x="2393537"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49"/>
              <p:cNvSpPr/>
              <p:nvPr/>
            </p:nvSpPr>
            <p:spPr>
              <a:xfrm>
                <a:off x="2506122"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49"/>
              <p:cNvSpPr/>
              <p:nvPr/>
            </p:nvSpPr>
            <p:spPr>
              <a:xfrm>
                <a:off x="2616994"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49"/>
              <p:cNvSpPr/>
              <p:nvPr/>
            </p:nvSpPr>
            <p:spPr>
              <a:xfrm>
                <a:off x="2729579"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7" name="Google Shape;4417;p49"/>
              <p:cNvSpPr/>
              <p:nvPr/>
            </p:nvSpPr>
            <p:spPr>
              <a:xfrm>
                <a:off x="2842118"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49"/>
              <p:cNvSpPr/>
              <p:nvPr/>
            </p:nvSpPr>
            <p:spPr>
              <a:xfrm>
                <a:off x="2954703"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49"/>
              <p:cNvSpPr/>
              <p:nvPr/>
            </p:nvSpPr>
            <p:spPr>
              <a:xfrm>
                <a:off x="2359861"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49"/>
              <p:cNvSpPr/>
              <p:nvPr/>
            </p:nvSpPr>
            <p:spPr>
              <a:xfrm>
                <a:off x="2472445"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49"/>
              <p:cNvSpPr/>
              <p:nvPr/>
            </p:nvSpPr>
            <p:spPr>
              <a:xfrm>
                <a:off x="2583318"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49"/>
              <p:cNvSpPr/>
              <p:nvPr/>
            </p:nvSpPr>
            <p:spPr>
              <a:xfrm>
                <a:off x="2695902"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49"/>
              <p:cNvSpPr/>
              <p:nvPr/>
            </p:nvSpPr>
            <p:spPr>
              <a:xfrm>
                <a:off x="2808442"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49"/>
              <p:cNvSpPr/>
              <p:nvPr/>
            </p:nvSpPr>
            <p:spPr>
              <a:xfrm>
                <a:off x="2921026"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49"/>
              <p:cNvSpPr/>
              <p:nvPr/>
            </p:nvSpPr>
            <p:spPr>
              <a:xfrm>
                <a:off x="2324311"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49"/>
              <p:cNvSpPr/>
              <p:nvPr/>
            </p:nvSpPr>
            <p:spPr>
              <a:xfrm>
                <a:off x="2436896"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49"/>
              <p:cNvSpPr/>
              <p:nvPr/>
            </p:nvSpPr>
            <p:spPr>
              <a:xfrm>
                <a:off x="2547768"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49"/>
              <p:cNvSpPr/>
              <p:nvPr/>
            </p:nvSpPr>
            <p:spPr>
              <a:xfrm>
                <a:off x="2660352"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49"/>
              <p:cNvSpPr/>
              <p:nvPr/>
            </p:nvSpPr>
            <p:spPr>
              <a:xfrm>
                <a:off x="2772892"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49"/>
              <p:cNvSpPr/>
              <p:nvPr/>
            </p:nvSpPr>
            <p:spPr>
              <a:xfrm>
                <a:off x="2885477"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49"/>
              <p:cNvSpPr/>
              <p:nvPr/>
            </p:nvSpPr>
            <p:spPr>
              <a:xfrm>
                <a:off x="2286318"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49"/>
              <p:cNvSpPr/>
              <p:nvPr/>
            </p:nvSpPr>
            <p:spPr>
              <a:xfrm>
                <a:off x="2398902"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49"/>
              <p:cNvSpPr/>
              <p:nvPr/>
            </p:nvSpPr>
            <p:spPr>
              <a:xfrm>
                <a:off x="2509775"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49"/>
              <p:cNvSpPr/>
              <p:nvPr/>
            </p:nvSpPr>
            <p:spPr>
              <a:xfrm>
                <a:off x="2622359"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49"/>
              <p:cNvSpPr/>
              <p:nvPr/>
            </p:nvSpPr>
            <p:spPr>
              <a:xfrm>
                <a:off x="2734899"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49"/>
              <p:cNvSpPr/>
              <p:nvPr/>
            </p:nvSpPr>
            <p:spPr>
              <a:xfrm>
                <a:off x="2847484"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49"/>
              <p:cNvSpPr/>
              <p:nvPr/>
            </p:nvSpPr>
            <p:spPr>
              <a:xfrm>
                <a:off x="2255308"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49"/>
              <p:cNvSpPr/>
              <p:nvPr/>
            </p:nvSpPr>
            <p:spPr>
              <a:xfrm>
                <a:off x="2367892"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49"/>
              <p:cNvSpPr/>
              <p:nvPr/>
            </p:nvSpPr>
            <p:spPr>
              <a:xfrm>
                <a:off x="2478765"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49"/>
              <p:cNvSpPr/>
              <p:nvPr/>
            </p:nvSpPr>
            <p:spPr>
              <a:xfrm>
                <a:off x="2591349"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49"/>
              <p:cNvSpPr/>
              <p:nvPr/>
            </p:nvSpPr>
            <p:spPr>
              <a:xfrm>
                <a:off x="2703889"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49"/>
              <p:cNvSpPr/>
              <p:nvPr/>
            </p:nvSpPr>
            <p:spPr>
              <a:xfrm>
                <a:off x="2254320"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49"/>
              <p:cNvSpPr/>
              <p:nvPr/>
            </p:nvSpPr>
            <p:spPr>
              <a:xfrm>
                <a:off x="2366905"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49"/>
              <p:cNvSpPr/>
              <p:nvPr/>
            </p:nvSpPr>
            <p:spPr>
              <a:xfrm>
                <a:off x="2477777"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49"/>
              <p:cNvSpPr/>
              <p:nvPr/>
            </p:nvSpPr>
            <p:spPr>
              <a:xfrm>
                <a:off x="2590361"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49"/>
              <p:cNvSpPr/>
              <p:nvPr/>
            </p:nvSpPr>
            <p:spPr>
              <a:xfrm>
                <a:off x="2702901"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49"/>
              <p:cNvSpPr/>
              <p:nvPr/>
            </p:nvSpPr>
            <p:spPr>
              <a:xfrm>
                <a:off x="2255235"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49"/>
              <p:cNvSpPr/>
              <p:nvPr/>
            </p:nvSpPr>
            <p:spPr>
              <a:xfrm>
                <a:off x="2367819"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49"/>
              <p:cNvSpPr/>
              <p:nvPr/>
            </p:nvSpPr>
            <p:spPr>
              <a:xfrm>
                <a:off x="2478692"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49"/>
              <p:cNvSpPr/>
              <p:nvPr/>
            </p:nvSpPr>
            <p:spPr>
              <a:xfrm>
                <a:off x="2591276"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49"/>
              <p:cNvSpPr/>
              <p:nvPr/>
            </p:nvSpPr>
            <p:spPr>
              <a:xfrm>
                <a:off x="2703816"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49"/>
              <p:cNvSpPr/>
              <p:nvPr/>
            </p:nvSpPr>
            <p:spPr>
              <a:xfrm>
                <a:off x="2254248"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3" name="Google Shape;4453;p49"/>
              <p:cNvSpPr/>
              <p:nvPr/>
            </p:nvSpPr>
            <p:spPr>
              <a:xfrm>
                <a:off x="2366832"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49"/>
              <p:cNvSpPr/>
              <p:nvPr/>
            </p:nvSpPr>
            <p:spPr>
              <a:xfrm>
                <a:off x="2477704"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49"/>
              <p:cNvSpPr/>
              <p:nvPr/>
            </p:nvSpPr>
            <p:spPr>
              <a:xfrm>
                <a:off x="2590289"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49"/>
              <p:cNvSpPr/>
              <p:nvPr/>
            </p:nvSpPr>
            <p:spPr>
              <a:xfrm>
                <a:off x="2702829"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49"/>
              <p:cNvSpPr/>
              <p:nvPr/>
            </p:nvSpPr>
            <p:spPr>
              <a:xfrm>
                <a:off x="2254246"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49"/>
              <p:cNvSpPr/>
              <p:nvPr/>
            </p:nvSpPr>
            <p:spPr>
              <a:xfrm>
                <a:off x="2366830"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49"/>
              <p:cNvSpPr/>
              <p:nvPr/>
            </p:nvSpPr>
            <p:spPr>
              <a:xfrm>
                <a:off x="2477703"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49"/>
              <p:cNvSpPr/>
              <p:nvPr/>
            </p:nvSpPr>
            <p:spPr>
              <a:xfrm>
                <a:off x="2590287"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49"/>
              <p:cNvSpPr/>
              <p:nvPr/>
            </p:nvSpPr>
            <p:spPr>
              <a:xfrm>
                <a:off x="2702827"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49"/>
              <p:cNvSpPr/>
              <p:nvPr/>
            </p:nvSpPr>
            <p:spPr>
              <a:xfrm>
                <a:off x="2816473"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49"/>
              <p:cNvSpPr/>
              <p:nvPr/>
            </p:nvSpPr>
            <p:spPr>
              <a:xfrm>
                <a:off x="2815486"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49"/>
              <p:cNvSpPr/>
              <p:nvPr/>
            </p:nvSpPr>
            <p:spPr>
              <a:xfrm>
                <a:off x="2816401"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49"/>
              <p:cNvSpPr/>
              <p:nvPr/>
            </p:nvSpPr>
            <p:spPr>
              <a:xfrm>
                <a:off x="2815413"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49"/>
              <p:cNvSpPr/>
              <p:nvPr/>
            </p:nvSpPr>
            <p:spPr>
              <a:xfrm>
                <a:off x="2815412"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49"/>
              <p:cNvSpPr/>
              <p:nvPr/>
            </p:nvSpPr>
            <p:spPr>
              <a:xfrm>
                <a:off x="2253259"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49"/>
              <p:cNvSpPr/>
              <p:nvPr/>
            </p:nvSpPr>
            <p:spPr>
              <a:xfrm>
                <a:off x="2365843"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49"/>
              <p:cNvSpPr/>
              <p:nvPr/>
            </p:nvSpPr>
            <p:spPr>
              <a:xfrm>
                <a:off x="2476715"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49"/>
              <p:cNvSpPr/>
              <p:nvPr/>
            </p:nvSpPr>
            <p:spPr>
              <a:xfrm>
                <a:off x="2589300"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49"/>
              <p:cNvSpPr/>
              <p:nvPr/>
            </p:nvSpPr>
            <p:spPr>
              <a:xfrm>
                <a:off x="2701840"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49"/>
              <p:cNvSpPr/>
              <p:nvPr/>
            </p:nvSpPr>
            <p:spPr>
              <a:xfrm>
                <a:off x="2814424"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3" name="Google Shape;4473;p49"/>
            <p:cNvGrpSpPr/>
            <p:nvPr/>
          </p:nvGrpSpPr>
          <p:grpSpPr>
            <a:xfrm>
              <a:off x="5831859" y="2270807"/>
              <a:ext cx="1181858" cy="1190657"/>
              <a:chOff x="4486534" y="2723444"/>
              <a:chExt cx="1181858" cy="1190657"/>
            </a:xfrm>
          </p:grpSpPr>
          <p:grpSp>
            <p:nvGrpSpPr>
              <p:cNvPr id="4474" name="Google Shape;4474;p49"/>
              <p:cNvGrpSpPr/>
              <p:nvPr/>
            </p:nvGrpSpPr>
            <p:grpSpPr>
              <a:xfrm>
                <a:off x="5310605" y="2842679"/>
                <a:ext cx="355487" cy="1031123"/>
                <a:chOff x="6834580" y="2216167"/>
                <a:chExt cx="847406" cy="2457980"/>
              </a:xfrm>
            </p:grpSpPr>
            <p:grpSp>
              <p:nvGrpSpPr>
                <p:cNvPr id="4475" name="Google Shape;4475;p49"/>
                <p:cNvGrpSpPr/>
                <p:nvPr/>
              </p:nvGrpSpPr>
              <p:grpSpPr>
                <a:xfrm>
                  <a:off x="7319798" y="2216167"/>
                  <a:ext cx="362188" cy="1958660"/>
                  <a:chOff x="4845048" y="2916504"/>
                  <a:chExt cx="362188" cy="1958660"/>
                </a:xfrm>
              </p:grpSpPr>
              <p:sp>
                <p:nvSpPr>
                  <p:cNvPr id="4476" name="Google Shape;4476;p49"/>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49"/>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49"/>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49"/>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49"/>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49"/>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49"/>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3" name="Google Shape;4483;p49"/>
                <p:cNvGrpSpPr/>
                <p:nvPr/>
              </p:nvGrpSpPr>
              <p:grpSpPr>
                <a:xfrm>
                  <a:off x="7238025" y="2300417"/>
                  <a:ext cx="362188" cy="1958660"/>
                  <a:chOff x="4845048" y="2916504"/>
                  <a:chExt cx="362188" cy="1958660"/>
                </a:xfrm>
              </p:grpSpPr>
              <p:sp>
                <p:nvSpPr>
                  <p:cNvPr id="4484" name="Google Shape;4484;p49"/>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49"/>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49"/>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49"/>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49"/>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9" name="Google Shape;4489;p49"/>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49"/>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1" name="Google Shape;4491;p49"/>
                <p:cNvGrpSpPr/>
                <p:nvPr/>
              </p:nvGrpSpPr>
              <p:grpSpPr>
                <a:xfrm>
                  <a:off x="7161459" y="2382642"/>
                  <a:ext cx="362188" cy="1958660"/>
                  <a:chOff x="4845048" y="2916504"/>
                  <a:chExt cx="362188" cy="1958660"/>
                </a:xfrm>
              </p:grpSpPr>
              <p:sp>
                <p:nvSpPr>
                  <p:cNvPr id="4492" name="Google Shape;4492;p49"/>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49"/>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49"/>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49"/>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49"/>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49"/>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49"/>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9" name="Google Shape;4499;p49"/>
                <p:cNvGrpSpPr/>
                <p:nvPr/>
              </p:nvGrpSpPr>
              <p:grpSpPr>
                <a:xfrm>
                  <a:off x="7079687" y="2466892"/>
                  <a:ext cx="362188" cy="1958660"/>
                  <a:chOff x="4845048" y="2916504"/>
                  <a:chExt cx="362188" cy="1958660"/>
                </a:xfrm>
              </p:grpSpPr>
              <p:sp>
                <p:nvSpPr>
                  <p:cNvPr id="4500" name="Google Shape;4500;p49"/>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49"/>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49"/>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3" name="Google Shape;4503;p49"/>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49"/>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49"/>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49"/>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7" name="Google Shape;4507;p49"/>
                <p:cNvGrpSpPr/>
                <p:nvPr/>
              </p:nvGrpSpPr>
              <p:grpSpPr>
                <a:xfrm>
                  <a:off x="6992918" y="2549013"/>
                  <a:ext cx="362188" cy="1958660"/>
                  <a:chOff x="4845048" y="2916504"/>
                  <a:chExt cx="362188" cy="1958660"/>
                </a:xfrm>
              </p:grpSpPr>
              <p:sp>
                <p:nvSpPr>
                  <p:cNvPr id="4508" name="Google Shape;4508;p49"/>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49"/>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49"/>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49"/>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49"/>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49"/>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49"/>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5" name="Google Shape;4515;p49"/>
                <p:cNvGrpSpPr/>
                <p:nvPr/>
              </p:nvGrpSpPr>
              <p:grpSpPr>
                <a:xfrm>
                  <a:off x="6916352" y="2631238"/>
                  <a:ext cx="362188" cy="1958660"/>
                  <a:chOff x="4845048" y="2916504"/>
                  <a:chExt cx="362188" cy="1958660"/>
                </a:xfrm>
              </p:grpSpPr>
              <p:sp>
                <p:nvSpPr>
                  <p:cNvPr id="4516" name="Google Shape;4516;p49"/>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49"/>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49"/>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9" name="Google Shape;4519;p49"/>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0" name="Google Shape;4520;p49"/>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49"/>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49"/>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3" name="Google Shape;4523;p49"/>
                <p:cNvGrpSpPr/>
                <p:nvPr/>
              </p:nvGrpSpPr>
              <p:grpSpPr>
                <a:xfrm>
                  <a:off x="6834580" y="2715488"/>
                  <a:ext cx="362188" cy="1958660"/>
                  <a:chOff x="4845048" y="2916504"/>
                  <a:chExt cx="362188" cy="1958660"/>
                </a:xfrm>
              </p:grpSpPr>
              <p:sp>
                <p:nvSpPr>
                  <p:cNvPr id="4524" name="Google Shape;4524;p49"/>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5" name="Google Shape;4525;p49"/>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49"/>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49"/>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49"/>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49"/>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49"/>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31" name="Google Shape;4531;p49"/>
              <p:cNvGrpSpPr/>
              <p:nvPr/>
            </p:nvGrpSpPr>
            <p:grpSpPr>
              <a:xfrm>
                <a:off x="4732215" y="2723444"/>
                <a:ext cx="936177" cy="150867"/>
                <a:chOff x="6115469" y="2634638"/>
                <a:chExt cx="2231650" cy="359635"/>
              </a:xfrm>
            </p:grpSpPr>
            <p:sp>
              <p:nvSpPr>
                <p:cNvPr id="4532" name="Google Shape;4532;p49"/>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49"/>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49"/>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49"/>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49"/>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49"/>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49"/>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49"/>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0" name="Google Shape;4540;p49"/>
              <p:cNvGrpSpPr/>
              <p:nvPr/>
            </p:nvGrpSpPr>
            <p:grpSpPr>
              <a:xfrm>
                <a:off x="4696665" y="2759929"/>
                <a:ext cx="936177" cy="150867"/>
                <a:chOff x="6115469" y="2634638"/>
                <a:chExt cx="2231650" cy="359635"/>
              </a:xfrm>
            </p:grpSpPr>
            <p:sp>
              <p:nvSpPr>
                <p:cNvPr id="4541" name="Google Shape;4541;p49"/>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49"/>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49"/>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49"/>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49"/>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49"/>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49"/>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8" name="Google Shape;4548;p49"/>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9" name="Google Shape;4549;p49"/>
              <p:cNvGrpSpPr/>
              <p:nvPr/>
            </p:nvGrpSpPr>
            <p:grpSpPr>
              <a:xfrm>
                <a:off x="4662363" y="2797667"/>
                <a:ext cx="936177" cy="150867"/>
                <a:chOff x="6115469" y="2634638"/>
                <a:chExt cx="2231650" cy="359635"/>
              </a:xfrm>
            </p:grpSpPr>
            <p:sp>
              <p:nvSpPr>
                <p:cNvPr id="4550" name="Google Shape;4550;p49"/>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49"/>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49"/>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3" name="Google Shape;4553;p49"/>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4" name="Google Shape;4554;p49"/>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49"/>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49"/>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49"/>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8" name="Google Shape;4558;p49"/>
              <p:cNvGrpSpPr/>
              <p:nvPr/>
            </p:nvGrpSpPr>
            <p:grpSpPr>
              <a:xfrm>
                <a:off x="4626813" y="2834152"/>
                <a:ext cx="936177" cy="150867"/>
                <a:chOff x="6115469" y="2634638"/>
                <a:chExt cx="2231650" cy="359635"/>
              </a:xfrm>
            </p:grpSpPr>
            <p:sp>
              <p:nvSpPr>
                <p:cNvPr id="4559" name="Google Shape;4559;p49"/>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0" name="Google Shape;4560;p49"/>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1" name="Google Shape;4561;p49"/>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2" name="Google Shape;4562;p49"/>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3" name="Google Shape;4563;p49"/>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49"/>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49"/>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49"/>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7" name="Google Shape;4567;p49"/>
              <p:cNvGrpSpPr/>
              <p:nvPr/>
            </p:nvGrpSpPr>
            <p:grpSpPr>
              <a:xfrm>
                <a:off x="4593137" y="2869628"/>
                <a:ext cx="936177" cy="150867"/>
                <a:chOff x="6115469" y="2634638"/>
                <a:chExt cx="2231650" cy="359635"/>
              </a:xfrm>
            </p:grpSpPr>
            <p:sp>
              <p:nvSpPr>
                <p:cNvPr id="4568" name="Google Shape;4568;p49"/>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9" name="Google Shape;4569;p49"/>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0" name="Google Shape;4570;p49"/>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49"/>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49"/>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49"/>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49"/>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49"/>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6" name="Google Shape;4576;p49"/>
              <p:cNvGrpSpPr/>
              <p:nvPr/>
            </p:nvGrpSpPr>
            <p:grpSpPr>
              <a:xfrm>
                <a:off x="4557587" y="2906113"/>
                <a:ext cx="936177" cy="150867"/>
                <a:chOff x="6115469" y="2634638"/>
                <a:chExt cx="2231650" cy="359635"/>
              </a:xfrm>
            </p:grpSpPr>
            <p:sp>
              <p:nvSpPr>
                <p:cNvPr id="4577" name="Google Shape;4577;p49"/>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8" name="Google Shape;4578;p49"/>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49"/>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49"/>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49"/>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2" name="Google Shape;4582;p49"/>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3" name="Google Shape;4583;p49"/>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49"/>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5" name="Google Shape;4585;p49"/>
              <p:cNvGrpSpPr/>
              <p:nvPr/>
            </p:nvGrpSpPr>
            <p:grpSpPr>
              <a:xfrm>
                <a:off x="4519594" y="2943210"/>
                <a:ext cx="936177" cy="150867"/>
                <a:chOff x="6115469" y="2634638"/>
                <a:chExt cx="2231650" cy="359635"/>
              </a:xfrm>
            </p:grpSpPr>
            <p:sp>
              <p:nvSpPr>
                <p:cNvPr id="4586" name="Google Shape;4586;p49"/>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49"/>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8" name="Google Shape;4588;p49"/>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9" name="Google Shape;4589;p49"/>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0" name="Google Shape;4590;p49"/>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1" name="Google Shape;4591;p49"/>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49"/>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3" name="Google Shape;4593;p49"/>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94" name="Google Shape;4594;p49"/>
              <p:cNvSpPr/>
              <p:nvPr/>
            </p:nvSpPr>
            <p:spPr>
              <a:xfrm>
                <a:off x="4489572" y="37631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5" name="Google Shape;4595;p49"/>
              <p:cNvSpPr/>
              <p:nvPr/>
            </p:nvSpPr>
            <p:spPr>
              <a:xfrm>
                <a:off x="4602157" y="37631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6" name="Google Shape;4596;p49"/>
              <p:cNvSpPr/>
              <p:nvPr/>
            </p:nvSpPr>
            <p:spPr>
              <a:xfrm>
                <a:off x="4714697" y="3763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7" name="Google Shape;4597;p49"/>
              <p:cNvSpPr/>
              <p:nvPr/>
            </p:nvSpPr>
            <p:spPr>
              <a:xfrm>
                <a:off x="4827281" y="3763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8" name="Google Shape;4598;p49"/>
              <p:cNvSpPr/>
              <p:nvPr/>
            </p:nvSpPr>
            <p:spPr>
              <a:xfrm>
                <a:off x="4938153" y="37634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49"/>
              <p:cNvSpPr/>
              <p:nvPr/>
            </p:nvSpPr>
            <p:spPr>
              <a:xfrm>
                <a:off x="5050738" y="37634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49"/>
              <p:cNvSpPr/>
              <p:nvPr/>
            </p:nvSpPr>
            <p:spPr>
              <a:xfrm>
                <a:off x="5163278" y="37641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1" name="Google Shape;4601;p49"/>
              <p:cNvSpPr/>
              <p:nvPr/>
            </p:nvSpPr>
            <p:spPr>
              <a:xfrm>
                <a:off x="4488585" y="36504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2" name="Google Shape;4602;p49"/>
              <p:cNvSpPr/>
              <p:nvPr/>
            </p:nvSpPr>
            <p:spPr>
              <a:xfrm>
                <a:off x="4601169" y="36504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3" name="Google Shape;4603;p49"/>
              <p:cNvSpPr/>
              <p:nvPr/>
            </p:nvSpPr>
            <p:spPr>
              <a:xfrm>
                <a:off x="4713709" y="36510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4" name="Google Shape;4604;p49"/>
              <p:cNvSpPr/>
              <p:nvPr/>
            </p:nvSpPr>
            <p:spPr>
              <a:xfrm>
                <a:off x="4826294" y="36510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5" name="Google Shape;4605;p49"/>
              <p:cNvSpPr/>
              <p:nvPr/>
            </p:nvSpPr>
            <p:spPr>
              <a:xfrm>
                <a:off x="4937166" y="36507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6" name="Google Shape;4606;p49"/>
              <p:cNvSpPr/>
              <p:nvPr/>
            </p:nvSpPr>
            <p:spPr>
              <a:xfrm>
                <a:off x="5049750" y="36507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49"/>
              <p:cNvSpPr/>
              <p:nvPr/>
            </p:nvSpPr>
            <p:spPr>
              <a:xfrm>
                <a:off x="5162290" y="36513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49"/>
              <p:cNvSpPr/>
              <p:nvPr/>
            </p:nvSpPr>
            <p:spPr>
              <a:xfrm>
                <a:off x="4488583" y="35391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49"/>
              <p:cNvSpPr/>
              <p:nvPr/>
            </p:nvSpPr>
            <p:spPr>
              <a:xfrm>
                <a:off x="4601168" y="35391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0" name="Google Shape;4610;p49"/>
              <p:cNvSpPr/>
              <p:nvPr/>
            </p:nvSpPr>
            <p:spPr>
              <a:xfrm>
                <a:off x="4713708" y="3539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1" name="Google Shape;4611;p49"/>
              <p:cNvSpPr/>
              <p:nvPr/>
            </p:nvSpPr>
            <p:spPr>
              <a:xfrm>
                <a:off x="4826292" y="3539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2" name="Google Shape;4612;p49"/>
              <p:cNvSpPr/>
              <p:nvPr/>
            </p:nvSpPr>
            <p:spPr>
              <a:xfrm>
                <a:off x="4937165" y="35395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3" name="Google Shape;4613;p49"/>
              <p:cNvSpPr/>
              <p:nvPr/>
            </p:nvSpPr>
            <p:spPr>
              <a:xfrm>
                <a:off x="5049749" y="35395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4" name="Google Shape;4614;p49"/>
              <p:cNvSpPr/>
              <p:nvPr/>
            </p:nvSpPr>
            <p:spPr>
              <a:xfrm>
                <a:off x="5162289" y="35401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5" name="Google Shape;4615;p49"/>
              <p:cNvSpPr/>
              <p:nvPr/>
            </p:nvSpPr>
            <p:spPr>
              <a:xfrm>
                <a:off x="4487596" y="34264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6" name="Google Shape;4616;p49"/>
              <p:cNvSpPr/>
              <p:nvPr/>
            </p:nvSpPr>
            <p:spPr>
              <a:xfrm>
                <a:off x="4600180" y="34264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7" name="Google Shape;4617;p49"/>
              <p:cNvSpPr/>
              <p:nvPr/>
            </p:nvSpPr>
            <p:spPr>
              <a:xfrm>
                <a:off x="4712720" y="34271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8" name="Google Shape;4618;p49"/>
              <p:cNvSpPr/>
              <p:nvPr/>
            </p:nvSpPr>
            <p:spPr>
              <a:xfrm>
                <a:off x="4825305" y="34271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9" name="Google Shape;4619;p49"/>
              <p:cNvSpPr/>
              <p:nvPr/>
            </p:nvSpPr>
            <p:spPr>
              <a:xfrm>
                <a:off x="4936177" y="34268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0" name="Google Shape;4620;p49"/>
              <p:cNvSpPr/>
              <p:nvPr/>
            </p:nvSpPr>
            <p:spPr>
              <a:xfrm>
                <a:off x="5048761" y="34268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1" name="Google Shape;4621;p49"/>
              <p:cNvSpPr/>
              <p:nvPr/>
            </p:nvSpPr>
            <p:spPr>
              <a:xfrm>
                <a:off x="5161301" y="34274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2" name="Google Shape;4622;p49"/>
              <p:cNvSpPr/>
              <p:nvPr/>
            </p:nvSpPr>
            <p:spPr>
              <a:xfrm>
                <a:off x="4488511" y="33152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3" name="Google Shape;4623;p49"/>
              <p:cNvSpPr/>
              <p:nvPr/>
            </p:nvSpPr>
            <p:spPr>
              <a:xfrm>
                <a:off x="4601095" y="33152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4" name="Google Shape;4624;p49"/>
              <p:cNvSpPr/>
              <p:nvPr/>
            </p:nvSpPr>
            <p:spPr>
              <a:xfrm>
                <a:off x="4713635" y="33159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5" name="Google Shape;4625;p49"/>
              <p:cNvSpPr/>
              <p:nvPr/>
            </p:nvSpPr>
            <p:spPr>
              <a:xfrm>
                <a:off x="4826219" y="33159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49"/>
              <p:cNvSpPr/>
              <p:nvPr/>
            </p:nvSpPr>
            <p:spPr>
              <a:xfrm>
                <a:off x="4937092" y="33156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7" name="Google Shape;4627;p49"/>
              <p:cNvSpPr/>
              <p:nvPr/>
            </p:nvSpPr>
            <p:spPr>
              <a:xfrm>
                <a:off x="5049676" y="33156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8" name="Google Shape;4628;p49"/>
              <p:cNvSpPr/>
              <p:nvPr/>
            </p:nvSpPr>
            <p:spPr>
              <a:xfrm>
                <a:off x="5162216" y="33162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9" name="Google Shape;4629;p49"/>
              <p:cNvSpPr/>
              <p:nvPr/>
            </p:nvSpPr>
            <p:spPr>
              <a:xfrm>
                <a:off x="4487523" y="32025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0" name="Google Shape;4630;p49"/>
              <p:cNvSpPr/>
              <p:nvPr/>
            </p:nvSpPr>
            <p:spPr>
              <a:xfrm>
                <a:off x="4600108" y="32025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1" name="Google Shape;4631;p49"/>
              <p:cNvSpPr/>
              <p:nvPr/>
            </p:nvSpPr>
            <p:spPr>
              <a:xfrm>
                <a:off x="4712648" y="32032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2" name="Google Shape;4632;p49"/>
              <p:cNvSpPr/>
              <p:nvPr/>
            </p:nvSpPr>
            <p:spPr>
              <a:xfrm>
                <a:off x="4825232" y="32032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3" name="Google Shape;4633;p49"/>
              <p:cNvSpPr/>
              <p:nvPr/>
            </p:nvSpPr>
            <p:spPr>
              <a:xfrm>
                <a:off x="4936104" y="3202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4" name="Google Shape;4634;p49"/>
              <p:cNvSpPr/>
              <p:nvPr/>
            </p:nvSpPr>
            <p:spPr>
              <a:xfrm>
                <a:off x="5048689" y="3202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5" name="Google Shape;4635;p49"/>
              <p:cNvSpPr/>
              <p:nvPr/>
            </p:nvSpPr>
            <p:spPr>
              <a:xfrm>
                <a:off x="5161229" y="32035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6" name="Google Shape;4636;p49"/>
              <p:cNvSpPr/>
              <p:nvPr/>
            </p:nvSpPr>
            <p:spPr>
              <a:xfrm>
                <a:off x="4487522" y="30913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7" name="Google Shape;4637;p49"/>
              <p:cNvSpPr/>
              <p:nvPr/>
            </p:nvSpPr>
            <p:spPr>
              <a:xfrm>
                <a:off x="4600106" y="30913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8" name="Google Shape;4638;p49"/>
              <p:cNvSpPr/>
              <p:nvPr/>
            </p:nvSpPr>
            <p:spPr>
              <a:xfrm>
                <a:off x="4712646" y="30920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9" name="Google Shape;4639;p49"/>
              <p:cNvSpPr/>
              <p:nvPr/>
            </p:nvSpPr>
            <p:spPr>
              <a:xfrm>
                <a:off x="4825230" y="30920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0" name="Google Shape;4640;p49"/>
              <p:cNvSpPr/>
              <p:nvPr/>
            </p:nvSpPr>
            <p:spPr>
              <a:xfrm>
                <a:off x="4936103" y="30916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1" name="Google Shape;4641;p49"/>
              <p:cNvSpPr/>
              <p:nvPr/>
            </p:nvSpPr>
            <p:spPr>
              <a:xfrm>
                <a:off x="5048687" y="30916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2" name="Google Shape;4642;p49"/>
              <p:cNvSpPr/>
              <p:nvPr/>
            </p:nvSpPr>
            <p:spPr>
              <a:xfrm>
                <a:off x="5161227" y="30923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43" name="Google Shape;4643;p49"/>
              <p:cNvGrpSpPr/>
              <p:nvPr/>
            </p:nvGrpSpPr>
            <p:grpSpPr>
              <a:xfrm>
                <a:off x="5273812" y="3092330"/>
                <a:ext cx="151938" cy="821658"/>
                <a:chOff x="4845048" y="2916504"/>
                <a:chExt cx="362188" cy="1958660"/>
              </a:xfrm>
            </p:grpSpPr>
            <p:sp>
              <p:nvSpPr>
                <p:cNvPr id="4644" name="Google Shape;4644;p49"/>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5" name="Google Shape;4645;p49"/>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6" name="Google Shape;4646;p49"/>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7" name="Google Shape;4647;p49"/>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8" name="Google Shape;4648;p49"/>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9" name="Google Shape;4649;p49"/>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0" name="Google Shape;4650;p49"/>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51" name="Google Shape;4651;p49"/>
              <p:cNvSpPr/>
              <p:nvPr/>
            </p:nvSpPr>
            <p:spPr>
              <a:xfrm>
                <a:off x="4486534" y="29786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2" name="Google Shape;4652;p49"/>
              <p:cNvSpPr/>
              <p:nvPr/>
            </p:nvSpPr>
            <p:spPr>
              <a:xfrm>
                <a:off x="4599119" y="29786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3" name="Google Shape;4653;p49"/>
              <p:cNvSpPr/>
              <p:nvPr/>
            </p:nvSpPr>
            <p:spPr>
              <a:xfrm>
                <a:off x="4711659" y="29793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4" name="Google Shape;4654;p49"/>
              <p:cNvSpPr/>
              <p:nvPr/>
            </p:nvSpPr>
            <p:spPr>
              <a:xfrm>
                <a:off x="4824243" y="29793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5" name="Google Shape;4655;p49"/>
              <p:cNvSpPr/>
              <p:nvPr/>
            </p:nvSpPr>
            <p:spPr>
              <a:xfrm>
                <a:off x="4935115" y="29789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6" name="Google Shape;4656;p49"/>
              <p:cNvSpPr/>
              <p:nvPr/>
            </p:nvSpPr>
            <p:spPr>
              <a:xfrm>
                <a:off x="5047700" y="29789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49"/>
              <p:cNvSpPr/>
              <p:nvPr/>
            </p:nvSpPr>
            <p:spPr>
              <a:xfrm>
                <a:off x="5160240" y="29796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8" name="Google Shape;4658;p49"/>
              <p:cNvSpPr/>
              <p:nvPr/>
            </p:nvSpPr>
            <p:spPr>
              <a:xfrm>
                <a:off x="5272824" y="29796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59" name="Google Shape;4659;p49"/>
            <p:cNvSpPr txBox="1"/>
            <p:nvPr/>
          </p:nvSpPr>
          <p:spPr>
            <a:xfrm>
              <a:off x="3174287" y="2808264"/>
              <a:ext cx="588600" cy="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Coef</a:t>
              </a:r>
              <a:endParaRPr baseline="-25000" sz="1000">
                <a:latin typeface="Lato"/>
                <a:ea typeface="Lato"/>
                <a:cs typeface="Lato"/>
                <a:sym typeface="Lato"/>
              </a:endParaRPr>
            </a:p>
          </p:txBody>
        </p:sp>
      </p:grpSp>
      <p:grpSp>
        <p:nvGrpSpPr>
          <p:cNvPr id="4660" name="Google Shape;4660;p49"/>
          <p:cNvGrpSpPr/>
          <p:nvPr/>
        </p:nvGrpSpPr>
        <p:grpSpPr>
          <a:xfrm>
            <a:off x="3633910" y="2960926"/>
            <a:ext cx="3228738" cy="1003486"/>
            <a:chOff x="3182752" y="2270807"/>
            <a:chExt cx="3830965" cy="1190657"/>
          </a:xfrm>
        </p:grpSpPr>
        <p:sp>
          <p:nvSpPr>
            <p:cNvPr id="4661" name="Google Shape;4661;p49"/>
            <p:cNvSpPr txBox="1"/>
            <p:nvPr/>
          </p:nvSpPr>
          <p:spPr>
            <a:xfrm>
              <a:off x="4721214" y="2696756"/>
              <a:ext cx="1038600" cy="40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4662" name="Google Shape;4662;p49"/>
            <p:cNvCxnSpPr/>
            <p:nvPr/>
          </p:nvCxnSpPr>
          <p:spPr>
            <a:xfrm>
              <a:off x="5015664" y="3036106"/>
              <a:ext cx="449700" cy="0"/>
            </a:xfrm>
            <a:prstGeom prst="straightConnector1">
              <a:avLst/>
            </a:prstGeom>
            <a:noFill/>
            <a:ln cap="flat" cmpd="sng" w="9525">
              <a:solidFill>
                <a:schemeClr val="dk2"/>
              </a:solidFill>
              <a:prstDash val="solid"/>
              <a:round/>
              <a:headEnd len="med" w="med" type="none"/>
              <a:tailEnd len="med" w="med" type="triangle"/>
            </a:ln>
          </p:spPr>
        </p:cxnSp>
        <p:grpSp>
          <p:nvGrpSpPr>
            <p:cNvPr id="4663" name="Google Shape;4663;p49"/>
            <p:cNvGrpSpPr/>
            <p:nvPr/>
          </p:nvGrpSpPr>
          <p:grpSpPr>
            <a:xfrm>
              <a:off x="3692459" y="2382957"/>
              <a:ext cx="956846" cy="966400"/>
              <a:chOff x="2253259" y="2824869"/>
              <a:chExt cx="956846" cy="966400"/>
            </a:xfrm>
          </p:grpSpPr>
          <p:sp>
            <p:nvSpPr>
              <p:cNvPr id="4664" name="Google Shape;4664;p49"/>
              <p:cNvSpPr/>
              <p:nvPr/>
            </p:nvSpPr>
            <p:spPr>
              <a:xfrm>
                <a:off x="3056815" y="33916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5" name="Google Shape;4665;p49"/>
              <p:cNvSpPr/>
              <p:nvPr/>
            </p:nvSpPr>
            <p:spPr>
              <a:xfrm>
                <a:off x="3055828" y="32789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6" name="Google Shape;4666;p49"/>
              <p:cNvSpPr/>
              <p:nvPr/>
            </p:nvSpPr>
            <p:spPr>
              <a:xfrm>
                <a:off x="3056743" y="31677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7" name="Google Shape;4667;p49"/>
              <p:cNvSpPr/>
              <p:nvPr/>
            </p:nvSpPr>
            <p:spPr>
              <a:xfrm>
                <a:off x="3055755" y="3055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8" name="Google Shape;4668;p49"/>
              <p:cNvSpPr/>
              <p:nvPr/>
            </p:nvSpPr>
            <p:spPr>
              <a:xfrm>
                <a:off x="3055754" y="29437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9" name="Google Shape;4669;p49"/>
              <p:cNvSpPr/>
              <p:nvPr/>
            </p:nvSpPr>
            <p:spPr>
              <a:xfrm>
                <a:off x="3022512" y="34269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0" name="Google Shape;4670;p49"/>
              <p:cNvSpPr/>
              <p:nvPr/>
            </p:nvSpPr>
            <p:spPr>
              <a:xfrm>
                <a:off x="3021524" y="33142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1" name="Google Shape;4671;p49"/>
              <p:cNvSpPr/>
              <p:nvPr/>
            </p:nvSpPr>
            <p:spPr>
              <a:xfrm>
                <a:off x="3022439" y="3203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2" name="Google Shape;4672;p49"/>
              <p:cNvSpPr/>
              <p:nvPr/>
            </p:nvSpPr>
            <p:spPr>
              <a:xfrm>
                <a:off x="3021452" y="30903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3" name="Google Shape;4673;p49"/>
              <p:cNvSpPr/>
              <p:nvPr/>
            </p:nvSpPr>
            <p:spPr>
              <a:xfrm>
                <a:off x="3021450" y="29791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4" name="Google Shape;4674;p49"/>
              <p:cNvSpPr/>
              <p:nvPr/>
            </p:nvSpPr>
            <p:spPr>
              <a:xfrm>
                <a:off x="2990392" y="34614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5" name="Google Shape;4675;p49"/>
              <p:cNvSpPr/>
              <p:nvPr/>
            </p:nvSpPr>
            <p:spPr>
              <a:xfrm>
                <a:off x="2989405" y="33487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6" name="Google Shape;4676;p49"/>
              <p:cNvSpPr/>
              <p:nvPr/>
            </p:nvSpPr>
            <p:spPr>
              <a:xfrm>
                <a:off x="2990320" y="32375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7" name="Google Shape;4677;p49"/>
              <p:cNvSpPr/>
              <p:nvPr/>
            </p:nvSpPr>
            <p:spPr>
              <a:xfrm>
                <a:off x="2989332" y="3124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8" name="Google Shape;4678;p49"/>
              <p:cNvSpPr/>
              <p:nvPr/>
            </p:nvSpPr>
            <p:spPr>
              <a:xfrm>
                <a:off x="2989331" y="3013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9" name="Google Shape;4679;p49"/>
              <p:cNvSpPr/>
              <p:nvPr/>
            </p:nvSpPr>
            <p:spPr>
              <a:xfrm>
                <a:off x="2956089" y="34967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0" name="Google Shape;4680;p49"/>
              <p:cNvSpPr/>
              <p:nvPr/>
            </p:nvSpPr>
            <p:spPr>
              <a:xfrm>
                <a:off x="2955101" y="33840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1" name="Google Shape;4681;p49"/>
              <p:cNvSpPr/>
              <p:nvPr/>
            </p:nvSpPr>
            <p:spPr>
              <a:xfrm>
                <a:off x="2956016" y="3272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2" name="Google Shape;4682;p49"/>
              <p:cNvSpPr/>
              <p:nvPr/>
            </p:nvSpPr>
            <p:spPr>
              <a:xfrm>
                <a:off x="2955028" y="31601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3" name="Google Shape;4683;p49"/>
              <p:cNvSpPr/>
              <p:nvPr/>
            </p:nvSpPr>
            <p:spPr>
              <a:xfrm>
                <a:off x="2955027" y="30489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4" name="Google Shape;4684;p49"/>
              <p:cNvSpPr/>
              <p:nvPr/>
            </p:nvSpPr>
            <p:spPr>
              <a:xfrm>
                <a:off x="2919689" y="35312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5" name="Google Shape;4685;p49"/>
              <p:cNvSpPr/>
              <p:nvPr/>
            </p:nvSpPr>
            <p:spPr>
              <a:xfrm>
                <a:off x="2918702" y="34185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6" name="Google Shape;4686;p49"/>
              <p:cNvSpPr/>
              <p:nvPr/>
            </p:nvSpPr>
            <p:spPr>
              <a:xfrm>
                <a:off x="2919617" y="3307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7" name="Google Shape;4687;p49"/>
              <p:cNvSpPr/>
              <p:nvPr/>
            </p:nvSpPr>
            <p:spPr>
              <a:xfrm>
                <a:off x="2918629" y="31946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8" name="Google Shape;4688;p49"/>
              <p:cNvSpPr/>
              <p:nvPr/>
            </p:nvSpPr>
            <p:spPr>
              <a:xfrm>
                <a:off x="2918628" y="30834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9" name="Google Shape;4689;p49"/>
              <p:cNvSpPr/>
              <p:nvPr/>
            </p:nvSpPr>
            <p:spPr>
              <a:xfrm>
                <a:off x="2887570" y="35657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0" name="Google Shape;4690;p49"/>
              <p:cNvSpPr/>
              <p:nvPr/>
            </p:nvSpPr>
            <p:spPr>
              <a:xfrm>
                <a:off x="2886583" y="34530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1" name="Google Shape;4691;p49"/>
              <p:cNvSpPr/>
              <p:nvPr/>
            </p:nvSpPr>
            <p:spPr>
              <a:xfrm>
                <a:off x="2887497" y="33418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2" name="Google Shape;4692;p49"/>
              <p:cNvSpPr/>
              <p:nvPr/>
            </p:nvSpPr>
            <p:spPr>
              <a:xfrm>
                <a:off x="2886510" y="32291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3" name="Google Shape;4693;p49"/>
              <p:cNvSpPr/>
              <p:nvPr/>
            </p:nvSpPr>
            <p:spPr>
              <a:xfrm>
                <a:off x="2886508" y="31179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4" name="Google Shape;4694;p49"/>
              <p:cNvSpPr/>
              <p:nvPr/>
            </p:nvSpPr>
            <p:spPr>
              <a:xfrm>
                <a:off x="2853266" y="36010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5" name="Google Shape;4695;p49"/>
              <p:cNvSpPr/>
              <p:nvPr/>
            </p:nvSpPr>
            <p:spPr>
              <a:xfrm>
                <a:off x="2852279" y="34883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6" name="Google Shape;4696;p49"/>
              <p:cNvSpPr/>
              <p:nvPr/>
            </p:nvSpPr>
            <p:spPr>
              <a:xfrm>
                <a:off x="2853194" y="33771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7" name="Google Shape;4697;p49"/>
              <p:cNvSpPr/>
              <p:nvPr/>
            </p:nvSpPr>
            <p:spPr>
              <a:xfrm>
                <a:off x="2852206" y="3264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8" name="Google Shape;4698;p49"/>
              <p:cNvSpPr/>
              <p:nvPr/>
            </p:nvSpPr>
            <p:spPr>
              <a:xfrm>
                <a:off x="2852205" y="3153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9" name="Google Shape;4699;p49"/>
              <p:cNvSpPr/>
              <p:nvPr/>
            </p:nvSpPr>
            <p:spPr>
              <a:xfrm>
                <a:off x="2498939"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0" name="Google Shape;4700;p49"/>
              <p:cNvSpPr/>
              <p:nvPr/>
            </p:nvSpPr>
            <p:spPr>
              <a:xfrm>
                <a:off x="2611524"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1" name="Google Shape;4701;p49"/>
              <p:cNvSpPr/>
              <p:nvPr/>
            </p:nvSpPr>
            <p:spPr>
              <a:xfrm>
                <a:off x="2722396"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2" name="Google Shape;4702;p49"/>
              <p:cNvSpPr/>
              <p:nvPr/>
            </p:nvSpPr>
            <p:spPr>
              <a:xfrm>
                <a:off x="2834981"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3" name="Google Shape;4703;p49"/>
              <p:cNvSpPr/>
              <p:nvPr/>
            </p:nvSpPr>
            <p:spPr>
              <a:xfrm>
                <a:off x="2947520"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4" name="Google Shape;4704;p49"/>
              <p:cNvSpPr/>
              <p:nvPr/>
            </p:nvSpPr>
            <p:spPr>
              <a:xfrm>
                <a:off x="3060105"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5" name="Google Shape;4705;p49"/>
              <p:cNvSpPr/>
              <p:nvPr/>
            </p:nvSpPr>
            <p:spPr>
              <a:xfrm>
                <a:off x="2463390"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6" name="Google Shape;4706;p49"/>
              <p:cNvSpPr/>
              <p:nvPr/>
            </p:nvSpPr>
            <p:spPr>
              <a:xfrm>
                <a:off x="2575974"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7" name="Google Shape;4707;p49"/>
              <p:cNvSpPr/>
              <p:nvPr/>
            </p:nvSpPr>
            <p:spPr>
              <a:xfrm>
                <a:off x="2686846"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8" name="Google Shape;4708;p49"/>
              <p:cNvSpPr/>
              <p:nvPr/>
            </p:nvSpPr>
            <p:spPr>
              <a:xfrm>
                <a:off x="2799431"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9" name="Google Shape;4709;p49"/>
              <p:cNvSpPr/>
              <p:nvPr/>
            </p:nvSpPr>
            <p:spPr>
              <a:xfrm>
                <a:off x="2911971"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0" name="Google Shape;4710;p49"/>
              <p:cNvSpPr/>
              <p:nvPr/>
            </p:nvSpPr>
            <p:spPr>
              <a:xfrm>
                <a:off x="3024555"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1" name="Google Shape;4711;p49"/>
              <p:cNvSpPr/>
              <p:nvPr/>
            </p:nvSpPr>
            <p:spPr>
              <a:xfrm>
                <a:off x="2429087"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2" name="Google Shape;4712;p49"/>
              <p:cNvSpPr/>
              <p:nvPr/>
            </p:nvSpPr>
            <p:spPr>
              <a:xfrm>
                <a:off x="2541672"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3" name="Google Shape;4713;p49"/>
              <p:cNvSpPr/>
              <p:nvPr/>
            </p:nvSpPr>
            <p:spPr>
              <a:xfrm>
                <a:off x="2652544"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4" name="Google Shape;4714;p49"/>
              <p:cNvSpPr/>
              <p:nvPr/>
            </p:nvSpPr>
            <p:spPr>
              <a:xfrm>
                <a:off x="2765128"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5" name="Google Shape;4715;p49"/>
              <p:cNvSpPr/>
              <p:nvPr/>
            </p:nvSpPr>
            <p:spPr>
              <a:xfrm>
                <a:off x="2877668"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6" name="Google Shape;4716;p49"/>
              <p:cNvSpPr/>
              <p:nvPr/>
            </p:nvSpPr>
            <p:spPr>
              <a:xfrm>
                <a:off x="2990253"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7" name="Google Shape;4717;p49"/>
              <p:cNvSpPr/>
              <p:nvPr/>
            </p:nvSpPr>
            <p:spPr>
              <a:xfrm>
                <a:off x="2393537"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8" name="Google Shape;4718;p49"/>
              <p:cNvSpPr/>
              <p:nvPr/>
            </p:nvSpPr>
            <p:spPr>
              <a:xfrm>
                <a:off x="2506122"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9" name="Google Shape;4719;p49"/>
              <p:cNvSpPr/>
              <p:nvPr/>
            </p:nvSpPr>
            <p:spPr>
              <a:xfrm>
                <a:off x="2616994"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0" name="Google Shape;4720;p49"/>
              <p:cNvSpPr/>
              <p:nvPr/>
            </p:nvSpPr>
            <p:spPr>
              <a:xfrm>
                <a:off x="2729579"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1" name="Google Shape;4721;p49"/>
              <p:cNvSpPr/>
              <p:nvPr/>
            </p:nvSpPr>
            <p:spPr>
              <a:xfrm>
                <a:off x="2842118"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2" name="Google Shape;4722;p49"/>
              <p:cNvSpPr/>
              <p:nvPr/>
            </p:nvSpPr>
            <p:spPr>
              <a:xfrm>
                <a:off x="2954703"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3" name="Google Shape;4723;p49"/>
              <p:cNvSpPr/>
              <p:nvPr/>
            </p:nvSpPr>
            <p:spPr>
              <a:xfrm>
                <a:off x="2359861"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4" name="Google Shape;4724;p49"/>
              <p:cNvSpPr/>
              <p:nvPr/>
            </p:nvSpPr>
            <p:spPr>
              <a:xfrm>
                <a:off x="2472445"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5" name="Google Shape;4725;p49"/>
              <p:cNvSpPr/>
              <p:nvPr/>
            </p:nvSpPr>
            <p:spPr>
              <a:xfrm>
                <a:off x="2583318"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6" name="Google Shape;4726;p49"/>
              <p:cNvSpPr/>
              <p:nvPr/>
            </p:nvSpPr>
            <p:spPr>
              <a:xfrm>
                <a:off x="2695902"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7" name="Google Shape;4727;p49"/>
              <p:cNvSpPr/>
              <p:nvPr/>
            </p:nvSpPr>
            <p:spPr>
              <a:xfrm>
                <a:off x="2808442"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8" name="Google Shape;4728;p49"/>
              <p:cNvSpPr/>
              <p:nvPr/>
            </p:nvSpPr>
            <p:spPr>
              <a:xfrm>
                <a:off x="2921026"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9" name="Google Shape;4729;p49"/>
              <p:cNvSpPr/>
              <p:nvPr/>
            </p:nvSpPr>
            <p:spPr>
              <a:xfrm>
                <a:off x="2324311"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0" name="Google Shape;4730;p49"/>
              <p:cNvSpPr/>
              <p:nvPr/>
            </p:nvSpPr>
            <p:spPr>
              <a:xfrm>
                <a:off x="2436896"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1" name="Google Shape;4731;p49"/>
              <p:cNvSpPr/>
              <p:nvPr/>
            </p:nvSpPr>
            <p:spPr>
              <a:xfrm>
                <a:off x="2547768"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2" name="Google Shape;4732;p49"/>
              <p:cNvSpPr/>
              <p:nvPr/>
            </p:nvSpPr>
            <p:spPr>
              <a:xfrm>
                <a:off x="2660352"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3" name="Google Shape;4733;p49"/>
              <p:cNvSpPr/>
              <p:nvPr/>
            </p:nvSpPr>
            <p:spPr>
              <a:xfrm>
                <a:off x="2772892"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4" name="Google Shape;4734;p49"/>
              <p:cNvSpPr/>
              <p:nvPr/>
            </p:nvSpPr>
            <p:spPr>
              <a:xfrm>
                <a:off x="2885477"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5" name="Google Shape;4735;p49"/>
              <p:cNvSpPr/>
              <p:nvPr/>
            </p:nvSpPr>
            <p:spPr>
              <a:xfrm>
                <a:off x="2286318"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6" name="Google Shape;4736;p49"/>
              <p:cNvSpPr/>
              <p:nvPr/>
            </p:nvSpPr>
            <p:spPr>
              <a:xfrm>
                <a:off x="2398902"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7" name="Google Shape;4737;p49"/>
              <p:cNvSpPr/>
              <p:nvPr/>
            </p:nvSpPr>
            <p:spPr>
              <a:xfrm>
                <a:off x="2509775"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8" name="Google Shape;4738;p49"/>
              <p:cNvSpPr/>
              <p:nvPr/>
            </p:nvSpPr>
            <p:spPr>
              <a:xfrm>
                <a:off x="2622359"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9" name="Google Shape;4739;p49"/>
              <p:cNvSpPr/>
              <p:nvPr/>
            </p:nvSpPr>
            <p:spPr>
              <a:xfrm>
                <a:off x="2734899"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0" name="Google Shape;4740;p49"/>
              <p:cNvSpPr/>
              <p:nvPr/>
            </p:nvSpPr>
            <p:spPr>
              <a:xfrm>
                <a:off x="2847484"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1" name="Google Shape;4741;p49"/>
              <p:cNvSpPr/>
              <p:nvPr/>
            </p:nvSpPr>
            <p:spPr>
              <a:xfrm>
                <a:off x="2255308"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2" name="Google Shape;4742;p49"/>
              <p:cNvSpPr/>
              <p:nvPr/>
            </p:nvSpPr>
            <p:spPr>
              <a:xfrm>
                <a:off x="2367892"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3" name="Google Shape;4743;p49"/>
              <p:cNvSpPr/>
              <p:nvPr/>
            </p:nvSpPr>
            <p:spPr>
              <a:xfrm>
                <a:off x="2478765"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4" name="Google Shape;4744;p49"/>
              <p:cNvSpPr/>
              <p:nvPr/>
            </p:nvSpPr>
            <p:spPr>
              <a:xfrm>
                <a:off x="2591349"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5" name="Google Shape;4745;p49"/>
              <p:cNvSpPr/>
              <p:nvPr/>
            </p:nvSpPr>
            <p:spPr>
              <a:xfrm>
                <a:off x="2703889"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6" name="Google Shape;4746;p49"/>
              <p:cNvSpPr/>
              <p:nvPr/>
            </p:nvSpPr>
            <p:spPr>
              <a:xfrm>
                <a:off x="2254320"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7" name="Google Shape;4747;p49"/>
              <p:cNvSpPr/>
              <p:nvPr/>
            </p:nvSpPr>
            <p:spPr>
              <a:xfrm>
                <a:off x="2366905"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8" name="Google Shape;4748;p49"/>
              <p:cNvSpPr/>
              <p:nvPr/>
            </p:nvSpPr>
            <p:spPr>
              <a:xfrm>
                <a:off x="2477777"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9" name="Google Shape;4749;p49"/>
              <p:cNvSpPr/>
              <p:nvPr/>
            </p:nvSpPr>
            <p:spPr>
              <a:xfrm>
                <a:off x="2590361"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0" name="Google Shape;4750;p49"/>
              <p:cNvSpPr/>
              <p:nvPr/>
            </p:nvSpPr>
            <p:spPr>
              <a:xfrm>
                <a:off x="2702901"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1" name="Google Shape;4751;p49"/>
              <p:cNvSpPr/>
              <p:nvPr/>
            </p:nvSpPr>
            <p:spPr>
              <a:xfrm>
                <a:off x="2255235"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2" name="Google Shape;4752;p49"/>
              <p:cNvSpPr/>
              <p:nvPr/>
            </p:nvSpPr>
            <p:spPr>
              <a:xfrm>
                <a:off x="2367819"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3" name="Google Shape;4753;p49"/>
              <p:cNvSpPr/>
              <p:nvPr/>
            </p:nvSpPr>
            <p:spPr>
              <a:xfrm>
                <a:off x="2478692"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4" name="Google Shape;4754;p49"/>
              <p:cNvSpPr/>
              <p:nvPr/>
            </p:nvSpPr>
            <p:spPr>
              <a:xfrm>
                <a:off x="2591276"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5" name="Google Shape;4755;p49"/>
              <p:cNvSpPr/>
              <p:nvPr/>
            </p:nvSpPr>
            <p:spPr>
              <a:xfrm>
                <a:off x="2703816"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6" name="Google Shape;4756;p49"/>
              <p:cNvSpPr/>
              <p:nvPr/>
            </p:nvSpPr>
            <p:spPr>
              <a:xfrm>
                <a:off x="2254248"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7" name="Google Shape;4757;p49"/>
              <p:cNvSpPr/>
              <p:nvPr/>
            </p:nvSpPr>
            <p:spPr>
              <a:xfrm>
                <a:off x="2366832"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8" name="Google Shape;4758;p49"/>
              <p:cNvSpPr/>
              <p:nvPr/>
            </p:nvSpPr>
            <p:spPr>
              <a:xfrm>
                <a:off x="2477704"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9" name="Google Shape;4759;p49"/>
              <p:cNvSpPr/>
              <p:nvPr/>
            </p:nvSpPr>
            <p:spPr>
              <a:xfrm>
                <a:off x="2590289"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0" name="Google Shape;4760;p49"/>
              <p:cNvSpPr/>
              <p:nvPr/>
            </p:nvSpPr>
            <p:spPr>
              <a:xfrm>
                <a:off x="2702829"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1" name="Google Shape;4761;p49"/>
              <p:cNvSpPr/>
              <p:nvPr/>
            </p:nvSpPr>
            <p:spPr>
              <a:xfrm>
                <a:off x="2254246"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2" name="Google Shape;4762;p49"/>
              <p:cNvSpPr/>
              <p:nvPr/>
            </p:nvSpPr>
            <p:spPr>
              <a:xfrm>
                <a:off x="2366830"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3" name="Google Shape;4763;p49"/>
              <p:cNvSpPr/>
              <p:nvPr/>
            </p:nvSpPr>
            <p:spPr>
              <a:xfrm>
                <a:off x="2477703"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4" name="Google Shape;4764;p49"/>
              <p:cNvSpPr/>
              <p:nvPr/>
            </p:nvSpPr>
            <p:spPr>
              <a:xfrm>
                <a:off x="2590287"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5" name="Google Shape;4765;p49"/>
              <p:cNvSpPr/>
              <p:nvPr/>
            </p:nvSpPr>
            <p:spPr>
              <a:xfrm>
                <a:off x="2702827"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6" name="Google Shape;4766;p49"/>
              <p:cNvSpPr/>
              <p:nvPr/>
            </p:nvSpPr>
            <p:spPr>
              <a:xfrm>
                <a:off x="2816473"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7" name="Google Shape;4767;p49"/>
              <p:cNvSpPr/>
              <p:nvPr/>
            </p:nvSpPr>
            <p:spPr>
              <a:xfrm>
                <a:off x="2815486"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8" name="Google Shape;4768;p49"/>
              <p:cNvSpPr/>
              <p:nvPr/>
            </p:nvSpPr>
            <p:spPr>
              <a:xfrm>
                <a:off x="2816401"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9" name="Google Shape;4769;p49"/>
              <p:cNvSpPr/>
              <p:nvPr/>
            </p:nvSpPr>
            <p:spPr>
              <a:xfrm>
                <a:off x="2815413"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0" name="Google Shape;4770;p49"/>
              <p:cNvSpPr/>
              <p:nvPr/>
            </p:nvSpPr>
            <p:spPr>
              <a:xfrm>
                <a:off x="2815412"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1" name="Google Shape;4771;p49"/>
              <p:cNvSpPr/>
              <p:nvPr/>
            </p:nvSpPr>
            <p:spPr>
              <a:xfrm>
                <a:off x="2253259"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2" name="Google Shape;4772;p49"/>
              <p:cNvSpPr/>
              <p:nvPr/>
            </p:nvSpPr>
            <p:spPr>
              <a:xfrm>
                <a:off x="2365843"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3" name="Google Shape;4773;p49"/>
              <p:cNvSpPr/>
              <p:nvPr/>
            </p:nvSpPr>
            <p:spPr>
              <a:xfrm>
                <a:off x="2476715"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4" name="Google Shape;4774;p49"/>
              <p:cNvSpPr/>
              <p:nvPr/>
            </p:nvSpPr>
            <p:spPr>
              <a:xfrm>
                <a:off x="2589300"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5" name="Google Shape;4775;p49"/>
              <p:cNvSpPr/>
              <p:nvPr/>
            </p:nvSpPr>
            <p:spPr>
              <a:xfrm>
                <a:off x="2701840"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6" name="Google Shape;4776;p49"/>
              <p:cNvSpPr/>
              <p:nvPr/>
            </p:nvSpPr>
            <p:spPr>
              <a:xfrm>
                <a:off x="2814424"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7" name="Google Shape;4777;p49"/>
            <p:cNvGrpSpPr/>
            <p:nvPr/>
          </p:nvGrpSpPr>
          <p:grpSpPr>
            <a:xfrm>
              <a:off x="5831859" y="2270807"/>
              <a:ext cx="1181858" cy="1190657"/>
              <a:chOff x="4486534" y="2723444"/>
              <a:chExt cx="1181858" cy="1190657"/>
            </a:xfrm>
          </p:grpSpPr>
          <p:grpSp>
            <p:nvGrpSpPr>
              <p:cNvPr id="4778" name="Google Shape;4778;p49"/>
              <p:cNvGrpSpPr/>
              <p:nvPr/>
            </p:nvGrpSpPr>
            <p:grpSpPr>
              <a:xfrm>
                <a:off x="5310605" y="2842679"/>
                <a:ext cx="355487" cy="1031123"/>
                <a:chOff x="6834580" y="2216167"/>
                <a:chExt cx="847406" cy="2457980"/>
              </a:xfrm>
            </p:grpSpPr>
            <p:grpSp>
              <p:nvGrpSpPr>
                <p:cNvPr id="4779" name="Google Shape;4779;p49"/>
                <p:cNvGrpSpPr/>
                <p:nvPr/>
              </p:nvGrpSpPr>
              <p:grpSpPr>
                <a:xfrm>
                  <a:off x="7319798" y="2216167"/>
                  <a:ext cx="362188" cy="1958660"/>
                  <a:chOff x="4845048" y="2916504"/>
                  <a:chExt cx="362188" cy="1958660"/>
                </a:xfrm>
              </p:grpSpPr>
              <p:sp>
                <p:nvSpPr>
                  <p:cNvPr id="4780" name="Google Shape;4780;p49"/>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1" name="Google Shape;4781;p49"/>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2" name="Google Shape;4782;p49"/>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3" name="Google Shape;4783;p49"/>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4" name="Google Shape;4784;p49"/>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5" name="Google Shape;4785;p49"/>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6" name="Google Shape;4786;p49"/>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7" name="Google Shape;4787;p49"/>
                <p:cNvGrpSpPr/>
                <p:nvPr/>
              </p:nvGrpSpPr>
              <p:grpSpPr>
                <a:xfrm>
                  <a:off x="7238025" y="2300417"/>
                  <a:ext cx="362188" cy="1958660"/>
                  <a:chOff x="4845048" y="2916504"/>
                  <a:chExt cx="362188" cy="1958660"/>
                </a:xfrm>
              </p:grpSpPr>
              <p:sp>
                <p:nvSpPr>
                  <p:cNvPr id="4788" name="Google Shape;4788;p49"/>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9" name="Google Shape;4789;p49"/>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0" name="Google Shape;4790;p49"/>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1" name="Google Shape;4791;p49"/>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2" name="Google Shape;4792;p49"/>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3" name="Google Shape;4793;p49"/>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4" name="Google Shape;4794;p49"/>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5" name="Google Shape;4795;p49"/>
                <p:cNvGrpSpPr/>
                <p:nvPr/>
              </p:nvGrpSpPr>
              <p:grpSpPr>
                <a:xfrm>
                  <a:off x="7161459" y="2382642"/>
                  <a:ext cx="362188" cy="1958660"/>
                  <a:chOff x="4845048" y="2916504"/>
                  <a:chExt cx="362188" cy="1958660"/>
                </a:xfrm>
              </p:grpSpPr>
              <p:sp>
                <p:nvSpPr>
                  <p:cNvPr id="4796" name="Google Shape;4796;p49"/>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7" name="Google Shape;4797;p49"/>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8" name="Google Shape;4798;p49"/>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9" name="Google Shape;4799;p49"/>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0" name="Google Shape;4800;p49"/>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1" name="Google Shape;4801;p49"/>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2" name="Google Shape;4802;p49"/>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3" name="Google Shape;4803;p49"/>
                <p:cNvGrpSpPr/>
                <p:nvPr/>
              </p:nvGrpSpPr>
              <p:grpSpPr>
                <a:xfrm>
                  <a:off x="7079687" y="2466892"/>
                  <a:ext cx="362188" cy="1958660"/>
                  <a:chOff x="4845048" y="2916504"/>
                  <a:chExt cx="362188" cy="1958660"/>
                </a:xfrm>
              </p:grpSpPr>
              <p:sp>
                <p:nvSpPr>
                  <p:cNvPr id="4804" name="Google Shape;4804;p49"/>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5" name="Google Shape;4805;p49"/>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6" name="Google Shape;4806;p49"/>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7" name="Google Shape;4807;p49"/>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8" name="Google Shape;4808;p49"/>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9" name="Google Shape;4809;p49"/>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0" name="Google Shape;4810;p49"/>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1" name="Google Shape;4811;p49"/>
                <p:cNvGrpSpPr/>
                <p:nvPr/>
              </p:nvGrpSpPr>
              <p:grpSpPr>
                <a:xfrm>
                  <a:off x="6992918" y="2549013"/>
                  <a:ext cx="362188" cy="1958660"/>
                  <a:chOff x="4845048" y="2916504"/>
                  <a:chExt cx="362188" cy="1958660"/>
                </a:xfrm>
              </p:grpSpPr>
              <p:sp>
                <p:nvSpPr>
                  <p:cNvPr id="4812" name="Google Shape;4812;p49"/>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3" name="Google Shape;4813;p49"/>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4" name="Google Shape;4814;p49"/>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5" name="Google Shape;4815;p49"/>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6" name="Google Shape;4816;p49"/>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7" name="Google Shape;4817;p49"/>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8" name="Google Shape;4818;p49"/>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9" name="Google Shape;4819;p49"/>
                <p:cNvGrpSpPr/>
                <p:nvPr/>
              </p:nvGrpSpPr>
              <p:grpSpPr>
                <a:xfrm>
                  <a:off x="6916352" y="2631238"/>
                  <a:ext cx="362188" cy="1958660"/>
                  <a:chOff x="4845048" y="2916504"/>
                  <a:chExt cx="362188" cy="1958660"/>
                </a:xfrm>
              </p:grpSpPr>
              <p:sp>
                <p:nvSpPr>
                  <p:cNvPr id="4820" name="Google Shape;4820;p49"/>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1" name="Google Shape;4821;p49"/>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2" name="Google Shape;4822;p49"/>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3" name="Google Shape;4823;p49"/>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4" name="Google Shape;4824;p49"/>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5" name="Google Shape;4825;p49"/>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6" name="Google Shape;4826;p49"/>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7" name="Google Shape;4827;p49"/>
                <p:cNvGrpSpPr/>
                <p:nvPr/>
              </p:nvGrpSpPr>
              <p:grpSpPr>
                <a:xfrm>
                  <a:off x="6834580" y="2715488"/>
                  <a:ext cx="362188" cy="1958660"/>
                  <a:chOff x="4845048" y="2916504"/>
                  <a:chExt cx="362188" cy="1958660"/>
                </a:xfrm>
              </p:grpSpPr>
              <p:sp>
                <p:nvSpPr>
                  <p:cNvPr id="4828" name="Google Shape;4828;p49"/>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9" name="Google Shape;4829;p49"/>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0" name="Google Shape;4830;p49"/>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1" name="Google Shape;4831;p49"/>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2" name="Google Shape;4832;p49"/>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3" name="Google Shape;4833;p49"/>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4" name="Google Shape;4834;p49"/>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35" name="Google Shape;4835;p49"/>
              <p:cNvGrpSpPr/>
              <p:nvPr/>
            </p:nvGrpSpPr>
            <p:grpSpPr>
              <a:xfrm>
                <a:off x="4732215" y="2723444"/>
                <a:ext cx="936177" cy="150867"/>
                <a:chOff x="6115469" y="2634638"/>
                <a:chExt cx="2231650" cy="359635"/>
              </a:xfrm>
            </p:grpSpPr>
            <p:sp>
              <p:nvSpPr>
                <p:cNvPr id="4836" name="Google Shape;4836;p49"/>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7" name="Google Shape;4837;p49"/>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8" name="Google Shape;4838;p49"/>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9" name="Google Shape;4839;p49"/>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0" name="Google Shape;4840;p49"/>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1" name="Google Shape;4841;p49"/>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2" name="Google Shape;4842;p49"/>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3" name="Google Shape;4843;p49"/>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4" name="Google Shape;4844;p49"/>
              <p:cNvGrpSpPr/>
              <p:nvPr/>
            </p:nvGrpSpPr>
            <p:grpSpPr>
              <a:xfrm>
                <a:off x="4696665" y="2759929"/>
                <a:ext cx="936177" cy="150867"/>
                <a:chOff x="6115469" y="2634638"/>
                <a:chExt cx="2231650" cy="359635"/>
              </a:xfrm>
            </p:grpSpPr>
            <p:sp>
              <p:nvSpPr>
                <p:cNvPr id="4845" name="Google Shape;4845;p49"/>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6" name="Google Shape;4846;p49"/>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7" name="Google Shape;4847;p49"/>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8" name="Google Shape;4848;p49"/>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9" name="Google Shape;4849;p49"/>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0" name="Google Shape;4850;p49"/>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1" name="Google Shape;4851;p49"/>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2" name="Google Shape;4852;p49"/>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3" name="Google Shape;4853;p49"/>
              <p:cNvGrpSpPr/>
              <p:nvPr/>
            </p:nvGrpSpPr>
            <p:grpSpPr>
              <a:xfrm>
                <a:off x="4662363" y="2797667"/>
                <a:ext cx="936177" cy="150867"/>
                <a:chOff x="6115469" y="2634638"/>
                <a:chExt cx="2231650" cy="359635"/>
              </a:xfrm>
            </p:grpSpPr>
            <p:sp>
              <p:nvSpPr>
                <p:cNvPr id="4854" name="Google Shape;4854;p49"/>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5" name="Google Shape;4855;p49"/>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6" name="Google Shape;4856;p49"/>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7" name="Google Shape;4857;p49"/>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8" name="Google Shape;4858;p49"/>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9" name="Google Shape;4859;p49"/>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0" name="Google Shape;4860;p49"/>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1" name="Google Shape;4861;p49"/>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2" name="Google Shape;4862;p49"/>
              <p:cNvGrpSpPr/>
              <p:nvPr/>
            </p:nvGrpSpPr>
            <p:grpSpPr>
              <a:xfrm>
                <a:off x="4626813" y="2834152"/>
                <a:ext cx="936177" cy="150867"/>
                <a:chOff x="6115469" y="2634638"/>
                <a:chExt cx="2231650" cy="359635"/>
              </a:xfrm>
            </p:grpSpPr>
            <p:sp>
              <p:nvSpPr>
                <p:cNvPr id="4863" name="Google Shape;4863;p49"/>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4" name="Google Shape;4864;p49"/>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5" name="Google Shape;4865;p49"/>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6" name="Google Shape;4866;p49"/>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7" name="Google Shape;4867;p49"/>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8" name="Google Shape;4868;p49"/>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9" name="Google Shape;4869;p49"/>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0" name="Google Shape;4870;p49"/>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1" name="Google Shape;4871;p49"/>
              <p:cNvGrpSpPr/>
              <p:nvPr/>
            </p:nvGrpSpPr>
            <p:grpSpPr>
              <a:xfrm>
                <a:off x="4593137" y="2869628"/>
                <a:ext cx="936177" cy="150867"/>
                <a:chOff x="6115469" y="2634638"/>
                <a:chExt cx="2231650" cy="359635"/>
              </a:xfrm>
            </p:grpSpPr>
            <p:sp>
              <p:nvSpPr>
                <p:cNvPr id="4872" name="Google Shape;4872;p49"/>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3" name="Google Shape;4873;p49"/>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4" name="Google Shape;4874;p49"/>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5" name="Google Shape;4875;p49"/>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6" name="Google Shape;4876;p49"/>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7" name="Google Shape;4877;p49"/>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8" name="Google Shape;4878;p49"/>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9" name="Google Shape;4879;p49"/>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0" name="Google Shape;4880;p49"/>
              <p:cNvGrpSpPr/>
              <p:nvPr/>
            </p:nvGrpSpPr>
            <p:grpSpPr>
              <a:xfrm>
                <a:off x="4557587" y="2906113"/>
                <a:ext cx="936177" cy="150867"/>
                <a:chOff x="6115469" y="2634638"/>
                <a:chExt cx="2231650" cy="359635"/>
              </a:xfrm>
            </p:grpSpPr>
            <p:sp>
              <p:nvSpPr>
                <p:cNvPr id="4881" name="Google Shape;4881;p49"/>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2" name="Google Shape;4882;p49"/>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3" name="Google Shape;4883;p49"/>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4" name="Google Shape;4884;p49"/>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5" name="Google Shape;4885;p49"/>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6" name="Google Shape;4886;p49"/>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7" name="Google Shape;4887;p49"/>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8" name="Google Shape;4888;p49"/>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9" name="Google Shape;4889;p49"/>
              <p:cNvGrpSpPr/>
              <p:nvPr/>
            </p:nvGrpSpPr>
            <p:grpSpPr>
              <a:xfrm>
                <a:off x="4519594" y="2943210"/>
                <a:ext cx="936177" cy="150867"/>
                <a:chOff x="6115469" y="2634638"/>
                <a:chExt cx="2231650" cy="359635"/>
              </a:xfrm>
            </p:grpSpPr>
            <p:sp>
              <p:nvSpPr>
                <p:cNvPr id="4890" name="Google Shape;4890;p49"/>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1" name="Google Shape;4891;p49"/>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2" name="Google Shape;4892;p49"/>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3" name="Google Shape;4893;p49"/>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4" name="Google Shape;4894;p49"/>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5" name="Google Shape;4895;p49"/>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6" name="Google Shape;4896;p49"/>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7" name="Google Shape;4897;p49"/>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98" name="Google Shape;4898;p49"/>
              <p:cNvSpPr/>
              <p:nvPr/>
            </p:nvSpPr>
            <p:spPr>
              <a:xfrm>
                <a:off x="4489572" y="37631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9" name="Google Shape;4899;p49"/>
              <p:cNvSpPr/>
              <p:nvPr/>
            </p:nvSpPr>
            <p:spPr>
              <a:xfrm>
                <a:off x="4602157" y="37631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0" name="Google Shape;4900;p49"/>
              <p:cNvSpPr/>
              <p:nvPr/>
            </p:nvSpPr>
            <p:spPr>
              <a:xfrm>
                <a:off x="4714697" y="3763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1" name="Google Shape;4901;p49"/>
              <p:cNvSpPr/>
              <p:nvPr/>
            </p:nvSpPr>
            <p:spPr>
              <a:xfrm>
                <a:off x="4827281" y="3763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2" name="Google Shape;4902;p49"/>
              <p:cNvSpPr/>
              <p:nvPr/>
            </p:nvSpPr>
            <p:spPr>
              <a:xfrm>
                <a:off x="4938153" y="37634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3" name="Google Shape;4903;p49"/>
              <p:cNvSpPr/>
              <p:nvPr/>
            </p:nvSpPr>
            <p:spPr>
              <a:xfrm>
                <a:off x="5050738" y="37634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4" name="Google Shape;4904;p49"/>
              <p:cNvSpPr/>
              <p:nvPr/>
            </p:nvSpPr>
            <p:spPr>
              <a:xfrm>
                <a:off x="5163278" y="37641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5" name="Google Shape;4905;p49"/>
              <p:cNvSpPr/>
              <p:nvPr/>
            </p:nvSpPr>
            <p:spPr>
              <a:xfrm>
                <a:off x="4488585" y="36504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6" name="Google Shape;4906;p49"/>
              <p:cNvSpPr/>
              <p:nvPr/>
            </p:nvSpPr>
            <p:spPr>
              <a:xfrm>
                <a:off x="4601169" y="36504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7" name="Google Shape;4907;p49"/>
              <p:cNvSpPr/>
              <p:nvPr/>
            </p:nvSpPr>
            <p:spPr>
              <a:xfrm>
                <a:off x="4713709" y="36510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8" name="Google Shape;4908;p49"/>
              <p:cNvSpPr/>
              <p:nvPr/>
            </p:nvSpPr>
            <p:spPr>
              <a:xfrm>
                <a:off x="4826294" y="36510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9" name="Google Shape;4909;p49"/>
              <p:cNvSpPr/>
              <p:nvPr/>
            </p:nvSpPr>
            <p:spPr>
              <a:xfrm>
                <a:off x="4937166" y="36507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0" name="Google Shape;4910;p49"/>
              <p:cNvSpPr/>
              <p:nvPr/>
            </p:nvSpPr>
            <p:spPr>
              <a:xfrm>
                <a:off x="5049750" y="36507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1" name="Google Shape;4911;p49"/>
              <p:cNvSpPr/>
              <p:nvPr/>
            </p:nvSpPr>
            <p:spPr>
              <a:xfrm>
                <a:off x="5162290" y="36513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2" name="Google Shape;4912;p49"/>
              <p:cNvSpPr/>
              <p:nvPr/>
            </p:nvSpPr>
            <p:spPr>
              <a:xfrm>
                <a:off x="4488583" y="35391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3" name="Google Shape;4913;p49"/>
              <p:cNvSpPr/>
              <p:nvPr/>
            </p:nvSpPr>
            <p:spPr>
              <a:xfrm>
                <a:off x="4601168" y="35391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4" name="Google Shape;4914;p49"/>
              <p:cNvSpPr/>
              <p:nvPr/>
            </p:nvSpPr>
            <p:spPr>
              <a:xfrm>
                <a:off x="4713708" y="3539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5" name="Google Shape;4915;p49"/>
              <p:cNvSpPr/>
              <p:nvPr/>
            </p:nvSpPr>
            <p:spPr>
              <a:xfrm>
                <a:off x="4826292" y="3539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6" name="Google Shape;4916;p49"/>
              <p:cNvSpPr/>
              <p:nvPr/>
            </p:nvSpPr>
            <p:spPr>
              <a:xfrm>
                <a:off x="4937165" y="35395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7" name="Google Shape;4917;p49"/>
              <p:cNvSpPr/>
              <p:nvPr/>
            </p:nvSpPr>
            <p:spPr>
              <a:xfrm>
                <a:off x="5049749" y="35395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8" name="Google Shape;4918;p49"/>
              <p:cNvSpPr/>
              <p:nvPr/>
            </p:nvSpPr>
            <p:spPr>
              <a:xfrm>
                <a:off x="5162289" y="35401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9" name="Google Shape;4919;p49"/>
              <p:cNvSpPr/>
              <p:nvPr/>
            </p:nvSpPr>
            <p:spPr>
              <a:xfrm>
                <a:off x="4487596" y="34264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0" name="Google Shape;4920;p49"/>
              <p:cNvSpPr/>
              <p:nvPr/>
            </p:nvSpPr>
            <p:spPr>
              <a:xfrm>
                <a:off x="4600180" y="34264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1" name="Google Shape;4921;p49"/>
              <p:cNvSpPr/>
              <p:nvPr/>
            </p:nvSpPr>
            <p:spPr>
              <a:xfrm>
                <a:off x="4712720" y="34271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2" name="Google Shape;4922;p49"/>
              <p:cNvSpPr/>
              <p:nvPr/>
            </p:nvSpPr>
            <p:spPr>
              <a:xfrm>
                <a:off x="4825305" y="34271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3" name="Google Shape;4923;p49"/>
              <p:cNvSpPr/>
              <p:nvPr/>
            </p:nvSpPr>
            <p:spPr>
              <a:xfrm>
                <a:off x="4936177" y="34268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4" name="Google Shape;4924;p49"/>
              <p:cNvSpPr/>
              <p:nvPr/>
            </p:nvSpPr>
            <p:spPr>
              <a:xfrm>
                <a:off x="5048761" y="34268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5" name="Google Shape;4925;p49"/>
              <p:cNvSpPr/>
              <p:nvPr/>
            </p:nvSpPr>
            <p:spPr>
              <a:xfrm>
                <a:off x="5161301" y="34274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6" name="Google Shape;4926;p49"/>
              <p:cNvSpPr/>
              <p:nvPr/>
            </p:nvSpPr>
            <p:spPr>
              <a:xfrm>
                <a:off x="4488511" y="33152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7" name="Google Shape;4927;p49"/>
              <p:cNvSpPr/>
              <p:nvPr/>
            </p:nvSpPr>
            <p:spPr>
              <a:xfrm>
                <a:off x="4601095" y="33152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8" name="Google Shape;4928;p49"/>
              <p:cNvSpPr/>
              <p:nvPr/>
            </p:nvSpPr>
            <p:spPr>
              <a:xfrm>
                <a:off x="4713635" y="33159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9" name="Google Shape;4929;p49"/>
              <p:cNvSpPr/>
              <p:nvPr/>
            </p:nvSpPr>
            <p:spPr>
              <a:xfrm>
                <a:off x="4826219" y="33159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0" name="Google Shape;4930;p49"/>
              <p:cNvSpPr/>
              <p:nvPr/>
            </p:nvSpPr>
            <p:spPr>
              <a:xfrm>
                <a:off x="4937092" y="33156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1" name="Google Shape;4931;p49"/>
              <p:cNvSpPr/>
              <p:nvPr/>
            </p:nvSpPr>
            <p:spPr>
              <a:xfrm>
                <a:off x="5049676" y="33156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2" name="Google Shape;4932;p49"/>
              <p:cNvSpPr/>
              <p:nvPr/>
            </p:nvSpPr>
            <p:spPr>
              <a:xfrm>
                <a:off x="5162216" y="33162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3" name="Google Shape;4933;p49"/>
              <p:cNvSpPr/>
              <p:nvPr/>
            </p:nvSpPr>
            <p:spPr>
              <a:xfrm>
                <a:off x="4487523" y="32025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4" name="Google Shape;4934;p49"/>
              <p:cNvSpPr/>
              <p:nvPr/>
            </p:nvSpPr>
            <p:spPr>
              <a:xfrm>
                <a:off x="4600108" y="32025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5" name="Google Shape;4935;p49"/>
              <p:cNvSpPr/>
              <p:nvPr/>
            </p:nvSpPr>
            <p:spPr>
              <a:xfrm>
                <a:off x="4712648" y="32032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6" name="Google Shape;4936;p49"/>
              <p:cNvSpPr/>
              <p:nvPr/>
            </p:nvSpPr>
            <p:spPr>
              <a:xfrm>
                <a:off x="4825232" y="32032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7" name="Google Shape;4937;p49"/>
              <p:cNvSpPr/>
              <p:nvPr/>
            </p:nvSpPr>
            <p:spPr>
              <a:xfrm>
                <a:off x="4936104" y="3202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8" name="Google Shape;4938;p49"/>
              <p:cNvSpPr/>
              <p:nvPr/>
            </p:nvSpPr>
            <p:spPr>
              <a:xfrm>
                <a:off x="5048689" y="3202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9" name="Google Shape;4939;p49"/>
              <p:cNvSpPr/>
              <p:nvPr/>
            </p:nvSpPr>
            <p:spPr>
              <a:xfrm>
                <a:off x="5161229" y="32035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0" name="Google Shape;4940;p49"/>
              <p:cNvSpPr/>
              <p:nvPr/>
            </p:nvSpPr>
            <p:spPr>
              <a:xfrm>
                <a:off x="4487522" y="30913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1" name="Google Shape;4941;p49"/>
              <p:cNvSpPr/>
              <p:nvPr/>
            </p:nvSpPr>
            <p:spPr>
              <a:xfrm>
                <a:off x="4600106" y="30913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2" name="Google Shape;4942;p49"/>
              <p:cNvSpPr/>
              <p:nvPr/>
            </p:nvSpPr>
            <p:spPr>
              <a:xfrm>
                <a:off x="4712646" y="30920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3" name="Google Shape;4943;p49"/>
              <p:cNvSpPr/>
              <p:nvPr/>
            </p:nvSpPr>
            <p:spPr>
              <a:xfrm>
                <a:off x="4825230" y="30920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4" name="Google Shape;4944;p49"/>
              <p:cNvSpPr/>
              <p:nvPr/>
            </p:nvSpPr>
            <p:spPr>
              <a:xfrm>
                <a:off x="4936103" y="30916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5" name="Google Shape;4945;p49"/>
              <p:cNvSpPr/>
              <p:nvPr/>
            </p:nvSpPr>
            <p:spPr>
              <a:xfrm>
                <a:off x="5048687" y="30916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6" name="Google Shape;4946;p49"/>
              <p:cNvSpPr/>
              <p:nvPr/>
            </p:nvSpPr>
            <p:spPr>
              <a:xfrm>
                <a:off x="5161227" y="30923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47" name="Google Shape;4947;p49"/>
              <p:cNvGrpSpPr/>
              <p:nvPr/>
            </p:nvGrpSpPr>
            <p:grpSpPr>
              <a:xfrm>
                <a:off x="5273812" y="3092330"/>
                <a:ext cx="151938" cy="821658"/>
                <a:chOff x="4845048" y="2916504"/>
                <a:chExt cx="362188" cy="1958660"/>
              </a:xfrm>
            </p:grpSpPr>
            <p:sp>
              <p:nvSpPr>
                <p:cNvPr id="4948" name="Google Shape;4948;p49"/>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9" name="Google Shape;4949;p49"/>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0" name="Google Shape;4950;p49"/>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1" name="Google Shape;4951;p49"/>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2" name="Google Shape;4952;p49"/>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3" name="Google Shape;4953;p49"/>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4" name="Google Shape;4954;p49"/>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55" name="Google Shape;4955;p49"/>
              <p:cNvSpPr/>
              <p:nvPr/>
            </p:nvSpPr>
            <p:spPr>
              <a:xfrm>
                <a:off x="4486534" y="29786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6" name="Google Shape;4956;p49"/>
              <p:cNvSpPr/>
              <p:nvPr/>
            </p:nvSpPr>
            <p:spPr>
              <a:xfrm>
                <a:off x="4599119" y="29786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7" name="Google Shape;4957;p49"/>
              <p:cNvSpPr/>
              <p:nvPr/>
            </p:nvSpPr>
            <p:spPr>
              <a:xfrm>
                <a:off x="4711659" y="29793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8" name="Google Shape;4958;p49"/>
              <p:cNvSpPr/>
              <p:nvPr/>
            </p:nvSpPr>
            <p:spPr>
              <a:xfrm>
                <a:off x="4824243" y="29793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9" name="Google Shape;4959;p49"/>
              <p:cNvSpPr/>
              <p:nvPr/>
            </p:nvSpPr>
            <p:spPr>
              <a:xfrm>
                <a:off x="4935115" y="29789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0" name="Google Shape;4960;p49"/>
              <p:cNvSpPr/>
              <p:nvPr/>
            </p:nvSpPr>
            <p:spPr>
              <a:xfrm>
                <a:off x="5047700" y="29789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1" name="Google Shape;4961;p49"/>
              <p:cNvSpPr/>
              <p:nvPr/>
            </p:nvSpPr>
            <p:spPr>
              <a:xfrm>
                <a:off x="5160240" y="29796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2" name="Google Shape;4962;p49"/>
              <p:cNvSpPr/>
              <p:nvPr/>
            </p:nvSpPr>
            <p:spPr>
              <a:xfrm>
                <a:off x="5272824" y="29796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63" name="Google Shape;4963;p49"/>
            <p:cNvSpPr txBox="1"/>
            <p:nvPr/>
          </p:nvSpPr>
          <p:spPr>
            <a:xfrm>
              <a:off x="3182752" y="2808738"/>
              <a:ext cx="588600" cy="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PAD</a:t>
              </a:r>
              <a:r>
                <a:rPr baseline="-25000" lang="en" sz="1000">
                  <a:latin typeface="Lato"/>
                  <a:ea typeface="Lato"/>
                  <a:cs typeface="Lato"/>
                  <a:sym typeface="Lato"/>
                </a:rPr>
                <a:t>0</a:t>
              </a:r>
              <a:endParaRPr baseline="-25000" sz="1000">
                <a:latin typeface="Lato"/>
                <a:ea typeface="Lato"/>
                <a:cs typeface="Lato"/>
                <a:sym typeface="Lato"/>
              </a:endParaRPr>
            </a:p>
          </p:txBody>
        </p:sp>
      </p:grpSp>
      <p:grpSp>
        <p:nvGrpSpPr>
          <p:cNvPr id="4964" name="Google Shape;4964;p49"/>
          <p:cNvGrpSpPr/>
          <p:nvPr/>
        </p:nvGrpSpPr>
        <p:grpSpPr>
          <a:xfrm>
            <a:off x="3702972" y="4100109"/>
            <a:ext cx="3159672" cy="1003486"/>
            <a:chOff x="3264700" y="2270807"/>
            <a:chExt cx="3749017" cy="1190657"/>
          </a:xfrm>
        </p:grpSpPr>
        <p:sp>
          <p:nvSpPr>
            <p:cNvPr id="4965" name="Google Shape;4965;p49"/>
            <p:cNvSpPr txBox="1"/>
            <p:nvPr/>
          </p:nvSpPr>
          <p:spPr>
            <a:xfrm>
              <a:off x="4721214" y="2696756"/>
              <a:ext cx="1038600" cy="40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4966" name="Google Shape;4966;p49"/>
            <p:cNvCxnSpPr/>
            <p:nvPr/>
          </p:nvCxnSpPr>
          <p:spPr>
            <a:xfrm>
              <a:off x="5015664" y="3036106"/>
              <a:ext cx="449700" cy="0"/>
            </a:xfrm>
            <a:prstGeom prst="straightConnector1">
              <a:avLst/>
            </a:prstGeom>
            <a:noFill/>
            <a:ln cap="flat" cmpd="sng" w="9525">
              <a:solidFill>
                <a:schemeClr val="dk2"/>
              </a:solidFill>
              <a:prstDash val="solid"/>
              <a:round/>
              <a:headEnd len="med" w="med" type="none"/>
              <a:tailEnd len="med" w="med" type="triangle"/>
            </a:ln>
          </p:spPr>
        </p:cxnSp>
        <p:grpSp>
          <p:nvGrpSpPr>
            <p:cNvPr id="4967" name="Google Shape;4967;p49"/>
            <p:cNvGrpSpPr/>
            <p:nvPr/>
          </p:nvGrpSpPr>
          <p:grpSpPr>
            <a:xfrm>
              <a:off x="3692459" y="2382957"/>
              <a:ext cx="956846" cy="966400"/>
              <a:chOff x="2253259" y="2824869"/>
              <a:chExt cx="956846" cy="966400"/>
            </a:xfrm>
          </p:grpSpPr>
          <p:sp>
            <p:nvSpPr>
              <p:cNvPr id="4968" name="Google Shape;4968;p49"/>
              <p:cNvSpPr/>
              <p:nvPr/>
            </p:nvSpPr>
            <p:spPr>
              <a:xfrm>
                <a:off x="3056815" y="33916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9" name="Google Shape;4969;p49"/>
              <p:cNvSpPr/>
              <p:nvPr/>
            </p:nvSpPr>
            <p:spPr>
              <a:xfrm>
                <a:off x="3055828" y="32789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0" name="Google Shape;4970;p49"/>
              <p:cNvSpPr/>
              <p:nvPr/>
            </p:nvSpPr>
            <p:spPr>
              <a:xfrm>
                <a:off x="3056743" y="31677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1" name="Google Shape;4971;p49"/>
              <p:cNvSpPr/>
              <p:nvPr/>
            </p:nvSpPr>
            <p:spPr>
              <a:xfrm>
                <a:off x="3055755" y="3055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2" name="Google Shape;4972;p49"/>
              <p:cNvSpPr/>
              <p:nvPr/>
            </p:nvSpPr>
            <p:spPr>
              <a:xfrm>
                <a:off x="3055754" y="29437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3" name="Google Shape;4973;p49"/>
              <p:cNvSpPr/>
              <p:nvPr/>
            </p:nvSpPr>
            <p:spPr>
              <a:xfrm>
                <a:off x="3022512" y="34269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4" name="Google Shape;4974;p49"/>
              <p:cNvSpPr/>
              <p:nvPr/>
            </p:nvSpPr>
            <p:spPr>
              <a:xfrm>
                <a:off x="3021524" y="33142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5" name="Google Shape;4975;p49"/>
              <p:cNvSpPr/>
              <p:nvPr/>
            </p:nvSpPr>
            <p:spPr>
              <a:xfrm>
                <a:off x="3022439" y="3203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6" name="Google Shape;4976;p49"/>
              <p:cNvSpPr/>
              <p:nvPr/>
            </p:nvSpPr>
            <p:spPr>
              <a:xfrm>
                <a:off x="3021452" y="30903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7" name="Google Shape;4977;p49"/>
              <p:cNvSpPr/>
              <p:nvPr/>
            </p:nvSpPr>
            <p:spPr>
              <a:xfrm>
                <a:off x="3021450" y="29791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8" name="Google Shape;4978;p49"/>
              <p:cNvSpPr/>
              <p:nvPr/>
            </p:nvSpPr>
            <p:spPr>
              <a:xfrm>
                <a:off x="2990392" y="34614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9" name="Google Shape;4979;p49"/>
              <p:cNvSpPr/>
              <p:nvPr/>
            </p:nvSpPr>
            <p:spPr>
              <a:xfrm>
                <a:off x="2989405" y="33487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0" name="Google Shape;4980;p49"/>
              <p:cNvSpPr/>
              <p:nvPr/>
            </p:nvSpPr>
            <p:spPr>
              <a:xfrm>
                <a:off x="2990320" y="32375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1" name="Google Shape;4981;p49"/>
              <p:cNvSpPr/>
              <p:nvPr/>
            </p:nvSpPr>
            <p:spPr>
              <a:xfrm>
                <a:off x="2989332" y="3124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2" name="Google Shape;4982;p49"/>
              <p:cNvSpPr/>
              <p:nvPr/>
            </p:nvSpPr>
            <p:spPr>
              <a:xfrm>
                <a:off x="2989331" y="3013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3" name="Google Shape;4983;p49"/>
              <p:cNvSpPr/>
              <p:nvPr/>
            </p:nvSpPr>
            <p:spPr>
              <a:xfrm>
                <a:off x="2956089" y="34967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4" name="Google Shape;4984;p49"/>
              <p:cNvSpPr/>
              <p:nvPr/>
            </p:nvSpPr>
            <p:spPr>
              <a:xfrm>
                <a:off x="2955101" y="33840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5" name="Google Shape;4985;p49"/>
              <p:cNvSpPr/>
              <p:nvPr/>
            </p:nvSpPr>
            <p:spPr>
              <a:xfrm>
                <a:off x="2956016" y="3272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6" name="Google Shape;4986;p49"/>
              <p:cNvSpPr/>
              <p:nvPr/>
            </p:nvSpPr>
            <p:spPr>
              <a:xfrm>
                <a:off x="2955028" y="31601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7" name="Google Shape;4987;p49"/>
              <p:cNvSpPr/>
              <p:nvPr/>
            </p:nvSpPr>
            <p:spPr>
              <a:xfrm>
                <a:off x="2955027" y="30489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8" name="Google Shape;4988;p49"/>
              <p:cNvSpPr/>
              <p:nvPr/>
            </p:nvSpPr>
            <p:spPr>
              <a:xfrm>
                <a:off x="2919689" y="35312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9" name="Google Shape;4989;p49"/>
              <p:cNvSpPr/>
              <p:nvPr/>
            </p:nvSpPr>
            <p:spPr>
              <a:xfrm>
                <a:off x="2918702" y="34185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0" name="Google Shape;4990;p49"/>
              <p:cNvSpPr/>
              <p:nvPr/>
            </p:nvSpPr>
            <p:spPr>
              <a:xfrm>
                <a:off x="2919617" y="3307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1" name="Google Shape;4991;p49"/>
              <p:cNvSpPr/>
              <p:nvPr/>
            </p:nvSpPr>
            <p:spPr>
              <a:xfrm>
                <a:off x="2918629" y="31946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2" name="Google Shape;4992;p49"/>
              <p:cNvSpPr/>
              <p:nvPr/>
            </p:nvSpPr>
            <p:spPr>
              <a:xfrm>
                <a:off x="2918628" y="30834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3" name="Google Shape;4993;p49"/>
              <p:cNvSpPr/>
              <p:nvPr/>
            </p:nvSpPr>
            <p:spPr>
              <a:xfrm>
                <a:off x="2887570" y="35657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4" name="Google Shape;4994;p49"/>
              <p:cNvSpPr/>
              <p:nvPr/>
            </p:nvSpPr>
            <p:spPr>
              <a:xfrm>
                <a:off x="2886583" y="34530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5" name="Google Shape;4995;p49"/>
              <p:cNvSpPr/>
              <p:nvPr/>
            </p:nvSpPr>
            <p:spPr>
              <a:xfrm>
                <a:off x="2887497" y="33418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6" name="Google Shape;4996;p49"/>
              <p:cNvSpPr/>
              <p:nvPr/>
            </p:nvSpPr>
            <p:spPr>
              <a:xfrm>
                <a:off x="2886510" y="32291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7" name="Google Shape;4997;p49"/>
              <p:cNvSpPr/>
              <p:nvPr/>
            </p:nvSpPr>
            <p:spPr>
              <a:xfrm>
                <a:off x="2886508" y="31179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8" name="Google Shape;4998;p49"/>
              <p:cNvSpPr/>
              <p:nvPr/>
            </p:nvSpPr>
            <p:spPr>
              <a:xfrm>
                <a:off x="2853266" y="36010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9" name="Google Shape;4999;p49"/>
              <p:cNvSpPr/>
              <p:nvPr/>
            </p:nvSpPr>
            <p:spPr>
              <a:xfrm>
                <a:off x="2852279" y="34883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0" name="Google Shape;5000;p49"/>
              <p:cNvSpPr/>
              <p:nvPr/>
            </p:nvSpPr>
            <p:spPr>
              <a:xfrm>
                <a:off x="2853194" y="33771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1" name="Google Shape;5001;p49"/>
              <p:cNvSpPr/>
              <p:nvPr/>
            </p:nvSpPr>
            <p:spPr>
              <a:xfrm>
                <a:off x="2852206" y="3264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2" name="Google Shape;5002;p49"/>
              <p:cNvSpPr/>
              <p:nvPr/>
            </p:nvSpPr>
            <p:spPr>
              <a:xfrm>
                <a:off x="2852205" y="3153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3" name="Google Shape;5003;p49"/>
              <p:cNvSpPr/>
              <p:nvPr/>
            </p:nvSpPr>
            <p:spPr>
              <a:xfrm>
                <a:off x="2498939"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4" name="Google Shape;5004;p49"/>
              <p:cNvSpPr/>
              <p:nvPr/>
            </p:nvSpPr>
            <p:spPr>
              <a:xfrm>
                <a:off x="2611524"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5" name="Google Shape;5005;p49"/>
              <p:cNvSpPr/>
              <p:nvPr/>
            </p:nvSpPr>
            <p:spPr>
              <a:xfrm>
                <a:off x="2722396"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6" name="Google Shape;5006;p49"/>
              <p:cNvSpPr/>
              <p:nvPr/>
            </p:nvSpPr>
            <p:spPr>
              <a:xfrm>
                <a:off x="2834981"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7" name="Google Shape;5007;p49"/>
              <p:cNvSpPr/>
              <p:nvPr/>
            </p:nvSpPr>
            <p:spPr>
              <a:xfrm>
                <a:off x="2947520"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8" name="Google Shape;5008;p49"/>
              <p:cNvSpPr/>
              <p:nvPr/>
            </p:nvSpPr>
            <p:spPr>
              <a:xfrm>
                <a:off x="3060105"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9" name="Google Shape;5009;p49"/>
              <p:cNvSpPr/>
              <p:nvPr/>
            </p:nvSpPr>
            <p:spPr>
              <a:xfrm>
                <a:off x="2463390"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0" name="Google Shape;5010;p49"/>
              <p:cNvSpPr/>
              <p:nvPr/>
            </p:nvSpPr>
            <p:spPr>
              <a:xfrm>
                <a:off x="2575974"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1" name="Google Shape;5011;p49"/>
              <p:cNvSpPr/>
              <p:nvPr/>
            </p:nvSpPr>
            <p:spPr>
              <a:xfrm>
                <a:off x="2686846"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2" name="Google Shape;5012;p49"/>
              <p:cNvSpPr/>
              <p:nvPr/>
            </p:nvSpPr>
            <p:spPr>
              <a:xfrm>
                <a:off x="2799431"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3" name="Google Shape;5013;p49"/>
              <p:cNvSpPr/>
              <p:nvPr/>
            </p:nvSpPr>
            <p:spPr>
              <a:xfrm>
                <a:off x="2911971"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4" name="Google Shape;5014;p49"/>
              <p:cNvSpPr/>
              <p:nvPr/>
            </p:nvSpPr>
            <p:spPr>
              <a:xfrm>
                <a:off x="3024555"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5" name="Google Shape;5015;p49"/>
              <p:cNvSpPr/>
              <p:nvPr/>
            </p:nvSpPr>
            <p:spPr>
              <a:xfrm>
                <a:off x="2429087"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6" name="Google Shape;5016;p49"/>
              <p:cNvSpPr/>
              <p:nvPr/>
            </p:nvSpPr>
            <p:spPr>
              <a:xfrm>
                <a:off x="2541672"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7" name="Google Shape;5017;p49"/>
              <p:cNvSpPr/>
              <p:nvPr/>
            </p:nvSpPr>
            <p:spPr>
              <a:xfrm>
                <a:off x="2652544"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8" name="Google Shape;5018;p49"/>
              <p:cNvSpPr/>
              <p:nvPr/>
            </p:nvSpPr>
            <p:spPr>
              <a:xfrm>
                <a:off x="2765128"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9" name="Google Shape;5019;p49"/>
              <p:cNvSpPr/>
              <p:nvPr/>
            </p:nvSpPr>
            <p:spPr>
              <a:xfrm>
                <a:off x="2877668"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0" name="Google Shape;5020;p49"/>
              <p:cNvSpPr/>
              <p:nvPr/>
            </p:nvSpPr>
            <p:spPr>
              <a:xfrm>
                <a:off x="2990253"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1" name="Google Shape;5021;p49"/>
              <p:cNvSpPr/>
              <p:nvPr/>
            </p:nvSpPr>
            <p:spPr>
              <a:xfrm>
                <a:off x="2393537"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2" name="Google Shape;5022;p49"/>
              <p:cNvSpPr/>
              <p:nvPr/>
            </p:nvSpPr>
            <p:spPr>
              <a:xfrm>
                <a:off x="2506122"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3" name="Google Shape;5023;p49"/>
              <p:cNvSpPr/>
              <p:nvPr/>
            </p:nvSpPr>
            <p:spPr>
              <a:xfrm>
                <a:off x="2616994"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4" name="Google Shape;5024;p49"/>
              <p:cNvSpPr/>
              <p:nvPr/>
            </p:nvSpPr>
            <p:spPr>
              <a:xfrm>
                <a:off x="2729579"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5" name="Google Shape;5025;p49"/>
              <p:cNvSpPr/>
              <p:nvPr/>
            </p:nvSpPr>
            <p:spPr>
              <a:xfrm>
                <a:off x="2842118"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6" name="Google Shape;5026;p49"/>
              <p:cNvSpPr/>
              <p:nvPr/>
            </p:nvSpPr>
            <p:spPr>
              <a:xfrm>
                <a:off x="2954703"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7" name="Google Shape;5027;p49"/>
              <p:cNvSpPr/>
              <p:nvPr/>
            </p:nvSpPr>
            <p:spPr>
              <a:xfrm>
                <a:off x="2359861"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8" name="Google Shape;5028;p49"/>
              <p:cNvSpPr/>
              <p:nvPr/>
            </p:nvSpPr>
            <p:spPr>
              <a:xfrm>
                <a:off x="2472445"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9" name="Google Shape;5029;p49"/>
              <p:cNvSpPr/>
              <p:nvPr/>
            </p:nvSpPr>
            <p:spPr>
              <a:xfrm>
                <a:off x="2583318"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0" name="Google Shape;5030;p49"/>
              <p:cNvSpPr/>
              <p:nvPr/>
            </p:nvSpPr>
            <p:spPr>
              <a:xfrm>
                <a:off x="2695902"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1" name="Google Shape;5031;p49"/>
              <p:cNvSpPr/>
              <p:nvPr/>
            </p:nvSpPr>
            <p:spPr>
              <a:xfrm>
                <a:off x="2808442"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2" name="Google Shape;5032;p49"/>
              <p:cNvSpPr/>
              <p:nvPr/>
            </p:nvSpPr>
            <p:spPr>
              <a:xfrm>
                <a:off x="2921026"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3" name="Google Shape;5033;p49"/>
              <p:cNvSpPr/>
              <p:nvPr/>
            </p:nvSpPr>
            <p:spPr>
              <a:xfrm>
                <a:off x="2324311"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4" name="Google Shape;5034;p49"/>
              <p:cNvSpPr/>
              <p:nvPr/>
            </p:nvSpPr>
            <p:spPr>
              <a:xfrm>
                <a:off x="2436896"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5" name="Google Shape;5035;p49"/>
              <p:cNvSpPr/>
              <p:nvPr/>
            </p:nvSpPr>
            <p:spPr>
              <a:xfrm>
                <a:off x="2547768"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6" name="Google Shape;5036;p49"/>
              <p:cNvSpPr/>
              <p:nvPr/>
            </p:nvSpPr>
            <p:spPr>
              <a:xfrm>
                <a:off x="2660352"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7" name="Google Shape;5037;p49"/>
              <p:cNvSpPr/>
              <p:nvPr/>
            </p:nvSpPr>
            <p:spPr>
              <a:xfrm>
                <a:off x="2772892"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8" name="Google Shape;5038;p49"/>
              <p:cNvSpPr/>
              <p:nvPr/>
            </p:nvSpPr>
            <p:spPr>
              <a:xfrm>
                <a:off x="2885477"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9" name="Google Shape;5039;p49"/>
              <p:cNvSpPr/>
              <p:nvPr/>
            </p:nvSpPr>
            <p:spPr>
              <a:xfrm>
                <a:off x="2286318"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0" name="Google Shape;5040;p49"/>
              <p:cNvSpPr/>
              <p:nvPr/>
            </p:nvSpPr>
            <p:spPr>
              <a:xfrm>
                <a:off x="2398902"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1" name="Google Shape;5041;p49"/>
              <p:cNvSpPr/>
              <p:nvPr/>
            </p:nvSpPr>
            <p:spPr>
              <a:xfrm>
                <a:off x="2509775"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2" name="Google Shape;5042;p49"/>
              <p:cNvSpPr/>
              <p:nvPr/>
            </p:nvSpPr>
            <p:spPr>
              <a:xfrm>
                <a:off x="2622359"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3" name="Google Shape;5043;p49"/>
              <p:cNvSpPr/>
              <p:nvPr/>
            </p:nvSpPr>
            <p:spPr>
              <a:xfrm>
                <a:off x="2734899"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4" name="Google Shape;5044;p49"/>
              <p:cNvSpPr/>
              <p:nvPr/>
            </p:nvSpPr>
            <p:spPr>
              <a:xfrm>
                <a:off x="2847484"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5" name="Google Shape;5045;p49"/>
              <p:cNvSpPr/>
              <p:nvPr/>
            </p:nvSpPr>
            <p:spPr>
              <a:xfrm>
                <a:off x="2255308"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6" name="Google Shape;5046;p49"/>
              <p:cNvSpPr/>
              <p:nvPr/>
            </p:nvSpPr>
            <p:spPr>
              <a:xfrm>
                <a:off x="2367892"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7" name="Google Shape;5047;p49"/>
              <p:cNvSpPr/>
              <p:nvPr/>
            </p:nvSpPr>
            <p:spPr>
              <a:xfrm>
                <a:off x="2478765"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8" name="Google Shape;5048;p49"/>
              <p:cNvSpPr/>
              <p:nvPr/>
            </p:nvSpPr>
            <p:spPr>
              <a:xfrm>
                <a:off x="2591349"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9" name="Google Shape;5049;p49"/>
              <p:cNvSpPr/>
              <p:nvPr/>
            </p:nvSpPr>
            <p:spPr>
              <a:xfrm>
                <a:off x="2703889"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0" name="Google Shape;5050;p49"/>
              <p:cNvSpPr/>
              <p:nvPr/>
            </p:nvSpPr>
            <p:spPr>
              <a:xfrm>
                <a:off x="2254320"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1" name="Google Shape;5051;p49"/>
              <p:cNvSpPr/>
              <p:nvPr/>
            </p:nvSpPr>
            <p:spPr>
              <a:xfrm>
                <a:off x="2366905"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2" name="Google Shape;5052;p49"/>
              <p:cNvSpPr/>
              <p:nvPr/>
            </p:nvSpPr>
            <p:spPr>
              <a:xfrm>
                <a:off x="2477777"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3" name="Google Shape;5053;p49"/>
              <p:cNvSpPr/>
              <p:nvPr/>
            </p:nvSpPr>
            <p:spPr>
              <a:xfrm>
                <a:off x="2590361"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4" name="Google Shape;5054;p49"/>
              <p:cNvSpPr/>
              <p:nvPr/>
            </p:nvSpPr>
            <p:spPr>
              <a:xfrm>
                <a:off x="2702901"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5" name="Google Shape;5055;p49"/>
              <p:cNvSpPr/>
              <p:nvPr/>
            </p:nvSpPr>
            <p:spPr>
              <a:xfrm>
                <a:off x="2255235"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6" name="Google Shape;5056;p49"/>
              <p:cNvSpPr/>
              <p:nvPr/>
            </p:nvSpPr>
            <p:spPr>
              <a:xfrm>
                <a:off x="2367819"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7" name="Google Shape;5057;p49"/>
              <p:cNvSpPr/>
              <p:nvPr/>
            </p:nvSpPr>
            <p:spPr>
              <a:xfrm>
                <a:off x="2478692"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8" name="Google Shape;5058;p49"/>
              <p:cNvSpPr/>
              <p:nvPr/>
            </p:nvSpPr>
            <p:spPr>
              <a:xfrm>
                <a:off x="2591276"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9" name="Google Shape;5059;p49"/>
              <p:cNvSpPr/>
              <p:nvPr/>
            </p:nvSpPr>
            <p:spPr>
              <a:xfrm>
                <a:off x="2703816"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0" name="Google Shape;5060;p49"/>
              <p:cNvSpPr/>
              <p:nvPr/>
            </p:nvSpPr>
            <p:spPr>
              <a:xfrm>
                <a:off x="2254248"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1" name="Google Shape;5061;p49"/>
              <p:cNvSpPr/>
              <p:nvPr/>
            </p:nvSpPr>
            <p:spPr>
              <a:xfrm>
                <a:off x="2366832"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2" name="Google Shape;5062;p49"/>
              <p:cNvSpPr/>
              <p:nvPr/>
            </p:nvSpPr>
            <p:spPr>
              <a:xfrm>
                <a:off x="2477704"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3" name="Google Shape;5063;p49"/>
              <p:cNvSpPr/>
              <p:nvPr/>
            </p:nvSpPr>
            <p:spPr>
              <a:xfrm>
                <a:off x="2590289"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4" name="Google Shape;5064;p49"/>
              <p:cNvSpPr/>
              <p:nvPr/>
            </p:nvSpPr>
            <p:spPr>
              <a:xfrm>
                <a:off x="2702829"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5" name="Google Shape;5065;p49"/>
              <p:cNvSpPr/>
              <p:nvPr/>
            </p:nvSpPr>
            <p:spPr>
              <a:xfrm>
                <a:off x="2254246"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6" name="Google Shape;5066;p49"/>
              <p:cNvSpPr/>
              <p:nvPr/>
            </p:nvSpPr>
            <p:spPr>
              <a:xfrm>
                <a:off x="2366830"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7" name="Google Shape;5067;p49"/>
              <p:cNvSpPr/>
              <p:nvPr/>
            </p:nvSpPr>
            <p:spPr>
              <a:xfrm>
                <a:off x="2477703"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8" name="Google Shape;5068;p49"/>
              <p:cNvSpPr/>
              <p:nvPr/>
            </p:nvSpPr>
            <p:spPr>
              <a:xfrm>
                <a:off x="2590287"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9" name="Google Shape;5069;p49"/>
              <p:cNvSpPr/>
              <p:nvPr/>
            </p:nvSpPr>
            <p:spPr>
              <a:xfrm>
                <a:off x="2702827"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0" name="Google Shape;5070;p49"/>
              <p:cNvSpPr/>
              <p:nvPr/>
            </p:nvSpPr>
            <p:spPr>
              <a:xfrm>
                <a:off x="2816473"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1" name="Google Shape;5071;p49"/>
              <p:cNvSpPr/>
              <p:nvPr/>
            </p:nvSpPr>
            <p:spPr>
              <a:xfrm>
                <a:off x="2815486"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2" name="Google Shape;5072;p49"/>
              <p:cNvSpPr/>
              <p:nvPr/>
            </p:nvSpPr>
            <p:spPr>
              <a:xfrm>
                <a:off x="2816401"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3" name="Google Shape;5073;p49"/>
              <p:cNvSpPr/>
              <p:nvPr/>
            </p:nvSpPr>
            <p:spPr>
              <a:xfrm>
                <a:off x="2815413"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4" name="Google Shape;5074;p49"/>
              <p:cNvSpPr/>
              <p:nvPr/>
            </p:nvSpPr>
            <p:spPr>
              <a:xfrm>
                <a:off x="2815412"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5" name="Google Shape;5075;p49"/>
              <p:cNvSpPr/>
              <p:nvPr/>
            </p:nvSpPr>
            <p:spPr>
              <a:xfrm>
                <a:off x="2253259"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6" name="Google Shape;5076;p49"/>
              <p:cNvSpPr/>
              <p:nvPr/>
            </p:nvSpPr>
            <p:spPr>
              <a:xfrm>
                <a:off x="2365843"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7" name="Google Shape;5077;p49"/>
              <p:cNvSpPr/>
              <p:nvPr/>
            </p:nvSpPr>
            <p:spPr>
              <a:xfrm>
                <a:off x="2476715"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8" name="Google Shape;5078;p49"/>
              <p:cNvSpPr/>
              <p:nvPr/>
            </p:nvSpPr>
            <p:spPr>
              <a:xfrm>
                <a:off x="2589300"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9" name="Google Shape;5079;p49"/>
              <p:cNvSpPr/>
              <p:nvPr/>
            </p:nvSpPr>
            <p:spPr>
              <a:xfrm>
                <a:off x="2701840"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0" name="Google Shape;5080;p49"/>
              <p:cNvSpPr/>
              <p:nvPr/>
            </p:nvSpPr>
            <p:spPr>
              <a:xfrm>
                <a:off x="2814424"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1" name="Google Shape;5081;p49"/>
            <p:cNvGrpSpPr/>
            <p:nvPr/>
          </p:nvGrpSpPr>
          <p:grpSpPr>
            <a:xfrm>
              <a:off x="5831859" y="2270807"/>
              <a:ext cx="1181858" cy="1190657"/>
              <a:chOff x="4486534" y="2723444"/>
              <a:chExt cx="1181858" cy="1190657"/>
            </a:xfrm>
          </p:grpSpPr>
          <p:grpSp>
            <p:nvGrpSpPr>
              <p:cNvPr id="5082" name="Google Shape;5082;p49"/>
              <p:cNvGrpSpPr/>
              <p:nvPr/>
            </p:nvGrpSpPr>
            <p:grpSpPr>
              <a:xfrm>
                <a:off x="5310605" y="2842679"/>
                <a:ext cx="355487" cy="1031123"/>
                <a:chOff x="6834580" y="2216167"/>
                <a:chExt cx="847406" cy="2457980"/>
              </a:xfrm>
            </p:grpSpPr>
            <p:grpSp>
              <p:nvGrpSpPr>
                <p:cNvPr id="5083" name="Google Shape;5083;p49"/>
                <p:cNvGrpSpPr/>
                <p:nvPr/>
              </p:nvGrpSpPr>
              <p:grpSpPr>
                <a:xfrm>
                  <a:off x="7319798" y="2216167"/>
                  <a:ext cx="362188" cy="1958660"/>
                  <a:chOff x="4845048" y="2916504"/>
                  <a:chExt cx="362188" cy="1958660"/>
                </a:xfrm>
              </p:grpSpPr>
              <p:sp>
                <p:nvSpPr>
                  <p:cNvPr id="5084" name="Google Shape;5084;p49"/>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5" name="Google Shape;5085;p49"/>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6" name="Google Shape;5086;p49"/>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7" name="Google Shape;5087;p49"/>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8" name="Google Shape;5088;p49"/>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9" name="Google Shape;5089;p49"/>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0" name="Google Shape;5090;p49"/>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91" name="Google Shape;5091;p49"/>
                <p:cNvGrpSpPr/>
                <p:nvPr/>
              </p:nvGrpSpPr>
              <p:grpSpPr>
                <a:xfrm>
                  <a:off x="7238025" y="2300417"/>
                  <a:ext cx="362188" cy="1958660"/>
                  <a:chOff x="4845048" y="2916504"/>
                  <a:chExt cx="362188" cy="1958660"/>
                </a:xfrm>
              </p:grpSpPr>
              <p:sp>
                <p:nvSpPr>
                  <p:cNvPr id="5092" name="Google Shape;5092;p49"/>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3" name="Google Shape;5093;p49"/>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4" name="Google Shape;5094;p49"/>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5" name="Google Shape;5095;p49"/>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6" name="Google Shape;5096;p49"/>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7" name="Google Shape;5097;p49"/>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8" name="Google Shape;5098;p49"/>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99" name="Google Shape;5099;p49"/>
                <p:cNvGrpSpPr/>
                <p:nvPr/>
              </p:nvGrpSpPr>
              <p:grpSpPr>
                <a:xfrm>
                  <a:off x="7161459" y="2382642"/>
                  <a:ext cx="362188" cy="1958660"/>
                  <a:chOff x="4845048" y="2916504"/>
                  <a:chExt cx="362188" cy="1958660"/>
                </a:xfrm>
              </p:grpSpPr>
              <p:sp>
                <p:nvSpPr>
                  <p:cNvPr id="5100" name="Google Shape;5100;p49"/>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1" name="Google Shape;5101;p49"/>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2" name="Google Shape;5102;p49"/>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3" name="Google Shape;5103;p49"/>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4" name="Google Shape;5104;p49"/>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5" name="Google Shape;5105;p49"/>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6" name="Google Shape;5106;p49"/>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07" name="Google Shape;5107;p49"/>
                <p:cNvGrpSpPr/>
                <p:nvPr/>
              </p:nvGrpSpPr>
              <p:grpSpPr>
                <a:xfrm>
                  <a:off x="7079687" y="2466892"/>
                  <a:ext cx="362188" cy="1958660"/>
                  <a:chOff x="4845048" y="2916504"/>
                  <a:chExt cx="362188" cy="1958660"/>
                </a:xfrm>
              </p:grpSpPr>
              <p:sp>
                <p:nvSpPr>
                  <p:cNvPr id="5108" name="Google Shape;5108;p49"/>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9" name="Google Shape;5109;p49"/>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0" name="Google Shape;5110;p49"/>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1" name="Google Shape;5111;p49"/>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2" name="Google Shape;5112;p49"/>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3" name="Google Shape;5113;p49"/>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4" name="Google Shape;5114;p49"/>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5" name="Google Shape;5115;p49"/>
                <p:cNvGrpSpPr/>
                <p:nvPr/>
              </p:nvGrpSpPr>
              <p:grpSpPr>
                <a:xfrm>
                  <a:off x="6992918" y="2549013"/>
                  <a:ext cx="362188" cy="1958660"/>
                  <a:chOff x="4845048" y="2916504"/>
                  <a:chExt cx="362188" cy="1958660"/>
                </a:xfrm>
              </p:grpSpPr>
              <p:sp>
                <p:nvSpPr>
                  <p:cNvPr id="5116" name="Google Shape;5116;p49"/>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7" name="Google Shape;5117;p49"/>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8" name="Google Shape;5118;p49"/>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9" name="Google Shape;5119;p49"/>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0" name="Google Shape;5120;p49"/>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1" name="Google Shape;5121;p49"/>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2" name="Google Shape;5122;p49"/>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3" name="Google Shape;5123;p49"/>
                <p:cNvGrpSpPr/>
                <p:nvPr/>
              </p:nvGrpSpPr>
              <p:grpSpPr>
                <a:xfrm>
                  <a:off x="6916352" y="2631238"/>
                  <a:ext cx="362188" cy="1958660"/>
                  <a:chOff x="4845048" y="2916504"/>
                  <a:chExt cx="362188" cy="1958660"/>
                </a:xfrm>
              </p:grpSpPr>
              <p:sp>
                <p:nvSpPr>
                  <p:cNvPr id="5124" name="Google Shape;5124;p49"/>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5" name="Google Shape;5125;p49"/>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6" name="Google Shape;5126;p49"/>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7" name="Google Shape;5127;p49"/>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8" name="Google Shape;5128;p49"/>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9" name="Google Shape;5129;p49"/>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0" name="Google Shape;5130;p49"/>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31" name="Google Shape;5131;p49"/>
                <p:cNvGrpSpPr/>
                <p:nvPr/>
              </p:nvGrpSpPr>
              <p:grpSpPr>
                <a:xfrm>
                  <a:off x="6834580" y="2715488"/>
                  <a:ext cx="362188" cy="1958660"/>
                  <a:chOff x="4845048" y="2916504"/>
                  <a:chExt cx="362188" cy="1958660"/>
                </a:xfrm>
              </p:grpSpPr>
              <p:sp>
                <p:nvSpPr>
                  <p:cNvPr id="5132" name="Google Shape;5132;p49"/>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3" name="Google Shape;5133;p49"/>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4" name="Google Shape;5134;p49"/>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5" name="Google Shape;5135;p49"/>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6" name="Google Shape;5136;p49"/>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7" name="Google Shape;5137;p49"/>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8" name="Google Shape;5138;p49"/>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39" name="Google Shape;5139;p49"/>
              <p:cNvGrpSpPr/>
              <p:nvPr/>
            </p:nvGrpSpPr>
            <p:grpSpPr>
              <a:xfrm>
                <a:off x="4732215" y="2723444"/>
                <a:ext cx="936177" cy="150867"/>
                <a:chOff x="6115469" y="2634638"/>
                <a:chExt cx="2231650" cy="359635"/>
              </a:xfrm>
            </p:grpSpPr>
            <p:sp>
              <p:nvSpPr>
                <p:cNvPr id="5140" name="Google Shape;5140;p49"/>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1" name="Google Shape;5141;p49"/>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2" name="Google Shape;5142;p49"/>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3" name="Google Shape;5143;p49"/>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4" name="Google Shape;5144;p49"/>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5" name="Google Shape;5145;p49"/>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6" name="Google Shape;5146;p49"/>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7" name="Google Shape;5147;p49"/>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48" name="Google Shape;5148;p49"/>
              <p:cNvGrpSpPr/>
              <p:nvPr/>
            </p:nvGrpSpPr>
            <p:grpSpPr>
              <a:xfrm>
                <a:off x="4696665" y="2759929"/>
                <a:ext cx="936177" cy="150867"/>
                <a:chOff x="6115469" y="2634638"/>
                <a:chExt cx="2231650" cy="359635"/>
              </a:xfrm>
            </p:grpSpPr>
            <p:sp>
              <p:nvSpPr>
                <p:cNvPr id="5149" name="Google Shape;5149;p49"/>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0" name="Google Shape;5150;p49"/>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1" name="Google Shape;5151;p49"/>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2" name="Google Shape;5152;p49"/>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3" name="Google Shape;5153;p49"/>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4" name="Google Shape;5154;p49"/>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5" name="Google Shape;5155;p49"/>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6" name="Google Shape;5156;p49"/>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7" name="Google Shape;5157;p49"/>
              <p:cNvGrpSpPr/>
              <p:nvPr/>
            </p:nvGrpSpPr>
            <p:grpSpPr>
              <a:xfrm>
                <a:off x="4662363" y="2797667"/>
                <a:ext cx="936177" cy="150867"/>
                <a:chOff x="6115469" y="2634638"/>
                <a:chExt cx="2231650" cy="359635"/>
              </a:xfrm>
            </p:grpSpPr>
            <p:sp>
              <p:nvSpPr>
                <p:cNvPr id="5158" name="Google Shape;5158;p49"/>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9" name="Google Shape;5159;p49"/>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0" name="Google Shape;5160;p49"/>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1" name="Google Shape;5161;p49"/>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2" name="Google Shape;5162;p49"/>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3" name="Google Shape;5163;p49"/>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4" name="Google Shape;5164;p49"/>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5" name="Google Shape;5165;p49"/>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66" name="Google Shape;5166;p49"/>
              <p:cNvGrpSpPr/>
              <p:nvPr/>
            </p:nvGrpSpPr>
            <p:grpSpPr>
              <a:xfrm>
                <a:off x="4626813" y="2834152"/>
                <a:ext cx="936177" cy="150867"/>
                <a:chOff x="6115469" y="2634638"/>
                <a:chExt cx="2231650" cy="359635"/>
              </a:xfrm>
            </p:grpSpPr>
            <p:sp>
              <p:nvSpPr>
                <p:cNvPr id="5167" name="Google Shape;5167;p49"/>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8" name="Google Shape;5168;p49"/>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9" name="Google Shape;5169;p49"/>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0" name="Google Shape;5170;p49"/>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1" name="Google Shape;5171;p49"/>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2" name="Google Shape;5172;p49"/>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3" name="Google Shape;5173;p49"/>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4" name="Google Shape;5174;p49"/>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5" name="Google Shape;5175;p49"/>
              <p:cNvGrpSpPr/>
              <p:nvPr/>
            </p:nvGrpSpPr>
            <p:grpSpPr>
              <a:xfrm>
                <a:off x="4593137" y="2869628"/>
                <a:ext cx="936177" cy="150867"/>
                <a:chOff x="6115469" y="2634638"/>
                <a:chExt cx="2231650" cy="359635"/>
              </a:xfrm>
            </p:grpSpPr>
            <p:sp>
              <p:nvSpPr>
                <p:cNvPr id="5176" name="Google Shape;5176;p49"/>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7" name="Google Shape;5177;p49"/>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8" name="Google Shape;5178;p49"/>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9" name="Google Shape;5179;p49"/>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0" name="Google Shape;5180;p49"/>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1" name="Google Shape;5181;p49"/>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2" name="Google Shape;5182;p49"/>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3" name="Google Shape;5183;p49"/>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4" name="Google Shape;5184;p49"/>
              <p:cNvGrpSpPr/>
              <p:nvPr/>
            </p:nvGrpSpPr>
            <p:grpSpPr>
              <a:xfrm>
                <a:off x="4557587" y="2906113"/>
                <a:ext cx="936177" cy="150867"/>
                <a:chOff x="6115469" y="2634638"/>
                <a:chExt cx="2231650" cy="359635"/>
              </a:xfrm>
            </p:grpSpPr>
            <p:sp>
              <p:nvSpPr>
                <p:cNvPr id="5185" name="Google Shape;5185;p49"/>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6" name="Google Shape;5186;p49"/>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7" name="Google Shape;5187;p49"/>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8" name="Google Shape;5188;p49"/>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9" name="Google Shape;5189;p49"/>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0" name="Google Shape;5190;p49"/>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1" name="Google Shape;5191;p49"/>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2" name="Google Shape;5192;p49"/>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93" name="Google Shape;5193;p49"/>
              <p:cNvGrpSpPr/>
              <p:nvPr/>
            </p:nvGrpSpPr>
            <p:grpSpPr>
              <a:xfrm>
                <a:off x="4519594" y="2943210"/>
                <a:ext cx="936177" cy="150867"/>
                <a:chOff x="6115469" y="2634638"/>
                <a:chExt cx="2231650" cy="359635"/>
              </a:xfrm>
            </p:grpSpPr>
            <p:sp>
              <p:nvSpPr>
                <p:cNvPr id="5194" name="Google Shape;5194;p49"/>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5" name="Google Shape;5195;p49"/>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6" name="Google Shape;5196;p49"/>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7" name="Google Shape;5197;p49"/>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8" name="Google Shape;5198;p49"/>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9" name="Google Shape;5199;p49"/>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0" name="Google Shape;5200;p49"/>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1" name="Google Shape;5201;p49"/>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2" name="Google Shape;5202;p49"/>
              <p:cNvSpPr/>
              <p:nvPr/>
            </p:nvSpPr>
            <p:spPr>
              <a:xfrm>
                <a:off x="4489572" y="37631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3" name="Google Shape;5203;p49"/>
              <p:cNvSpPr/>
              <p:nvPr/>
            </p:nvSpPr>
            <p:spPr>
              <a:xfrm>
                <a:off x="4602157" y="37631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4" name="Google Shape;5204;p49"/>
              <p:cNvSpPr/>
              <p:nvPr/>
            </p:nvSpPr>
            <p:spPr>
              <a:xfrm>
                <a:off x="4714697" y="3763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5" name="Google Shape;5205;p49"/>
              <p:cNvSpPr/>
              <p:nvPr/>
            </p:nvSpPr>
            <p:spPr>
              <a:xfrm>
                <a:off x="4827281" y="3763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6" name="Google Shape;5206;p49"/>
              <p:cNvSpPr/>
              <p:nvPr/>
            </p:nvSpPr>
            <p:spPr>
              <a:xfrm>
                <a:off x="4938153" y="37634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7" name="Google Shape;5207;p49"/>
              <p:cNvSpPr/>
              <p:nvPr/>
            </p:nvSpPr>
            <p:spPr>
              <a:xfrm>
                <a:off x="5050738" y="37634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8" name="Google Shape;5208;p49"/>
              <p:cNvSpPr/>
              <p:nvPr/>
            </p:nvSpPr>
            <p:spPr>
              <a:xfrm>
                <a:off x="5163278" y="37641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9" name="Google Shape;5209;p49"/>
              <p:cNvSpPr/>
              <p:nvPr/>
            </p:nvSpPr>
            <p:spPr>
              <a:xfrm>
                <a:off x="4488585" y="36504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0" name="Google Shape;5210;p49"/>
              <p:cNvSpPr/>
              <p:nvPr/>
            </p:nvSpPr>
            <p:spPr>
              <a:xfrm>
                <a:off x="4601169" y="36504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1" name="Google Shape;5211;p49"/>
              <p:cNvSpPr/>
              <p:nvPr/>
            </p:nvSpPr>
            <p:spPr>
              <a:xfrm>
                <a:off x="4713709" y="36510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2" name="Google Shape;5212;p49"/>
              <p:cNvSpPr/>
              <p:nvPr/>
            </p:nvSpPr>
            <p:spPr>
              <a:xfrm>
                <a:off x="4826294" y="36510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3" name="Google Shape;5213;p49"/>
              <p:cNvSpPr/>
              <p:nvPr/>
            </p:nvSpPr>
            <p:spPr>
              <a:xfrm>
                <a:off x="4937166" y="36507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4" name="Google Shape;5214;p49"/>
              <p:cNvSpPr/>
              <p:nvPr/>
            </p:nvSpPr>
            <p:spPr>
              <a:xfrm>
                <a:off x="5049750" y="36507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5" name="Google Shape;5215;p49"/>
              <p:cNvSpPr/>
              <p:nvPr/>
            </p:nvSpPr>
            <p:spPr>
              <a:xfrm>
                <a:off x="5162290" y="36513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6" name="Google Shape;5216;p49"/>
              <p:cNvSpPr/>
              <p:nvPr/>
            </p:nvSpPr>
            <p:spPr>
              <a:xfrm>
                <a:off x="4488583" y="35391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7" name="Google Shape;5217;p49"/>
              <p:cNvSpPr/>
              <p:nvPr/>
            </p:nvSpPr>
            <p:spPr>
              <a:xfrm>
                <a:off x="4601168" y="35391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8" name="Google Shape;5218;p49"/>
              <p:cNvSpPr/>
              <p:nvPr/>
            </p:nvSpPr>
            <p:spPr>
              <a:xfrm>
                <a:off x="4713708" y="3539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9" name="Google Shape;5219;p49"/>
              <p:cNvSpPr/>
              <p:nvPr/>
            </p:nvSpPr>
            <p:spPr>
              <a:xfrm>
                <a:off x="4826292" y="3539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0" name="Google Shape;5220;p49"/>
              <p:cNvSpPr/>
              <p:nvPr/>
            </p:nvSpPr>
            <p:spPr>
              <a:xfrm>
                <a:off x="4937165" y="35395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1" name="Google Shape;5221;p49"/>
              <p:cNvSpPr/>
              <p:nvPr/>
            </p:nvSpPr>
            <p:spPr>
              <a:xfrm>
                <a:off x="5049749" y="35395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2" name="Google Shape;5222;p49"/>
              <p:cNvSpPr/>
              <p:nvPr/>
            </p:nvSpPr>
            <p:spPr>
              <a:xfrm>
                <a:off x="5162289" y="35401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3" name="Google Shape;5223;p49"/>
              <p:cNvSpPr/>
              <p:nvPr/>
            </p:nvSpPr>
            <p:spPr>
              <a:xfrm>
                <a:off x="4487596" y="34264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4" name="Google Shape;5224;p49"/>
              <p:cNvSpPr/>
              <p:nvPr/>
            </p:nvSpPr>
            <p:spPr>
              <a:xfrm>
                <a:off x="4600180" y="34264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5" name="Google Shape;5225;p49"/>
              <p:cNvSpPr/>
              <p:nvPr/>
            </p:nvSpPr>
            <p:spPr>
              <a:xfrm>
                <a:off x="4712720" y="34271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6" name="Google Shape;5226;p49"/>
              <p:cNvSpPr/>
              <p:nvPr/>
            </p:nvSpPr>
            <p:spPr>
              <a:xfrm>
                <a:off x="4825305" y="34271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7" name="Google Shape;5227;p49"/>
              <p:cNvSpPr/>
              <p:nvPr/>
            </p:nvSpPr>
            <p:spPr>
              <a:xfrm>
                <a:off x="4936177" y="34268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8" name="Google Shape;5228;p49"/>
              <p:cNvSpPr/>
              <p:nvPr/>
            </p:nvSpPr>
            <p:spPr>
              <a:xfrm>
                <a:off x="5048761" y="34268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9" name="Google Shape;5229;p49"/>
              <p:cNvSpPr/>
              <p:nvPr/>
            </p:nvSpPr>
            <p:spPr>
              <a:xfrm>
                <a:off x="5161301" y="34274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0" name="Google Shape;5230;p49"/>
              <p:cNvSpPr/>
              <p:nvPr/>
            </p:nvSpPr>
            <p:spPr>
              <a:xfrm>
                <a:off x="4488511" y="33152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1" name="Google Shape;5231;p49"/>
              <p:cNvSpPr/>
              <p:nvPr/>
            </p:nvSpPr>
            <p:spPr>
              <a:xfrm>
                <a:off x="4601095" y="33152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2" name="Google Shape;5232;p49"/>
              <p:cNvSpPr/>
              <p:nvPr/>
            </p:nvSpPr>
            <p:spPr>
              <a:xfrm>
                <a:off x="4713635" y="33159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3" name="Google Shape;5233;p49"/>
              <p:cNvSpPr/>
              <p:nvPr/>
            </p:nvSpPr>
            <p:spPr>
              <a:xfrm>
                <a:off x="4826219" y="33159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4" name="Google Shape;5234;p49"/>
              <p:cNvSpPr/>
              <p:nvPr/>
            </p:nvSpPr>
            <p:spPr>
              <a:xfrm>
                <a:off x="4937092" y="33156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5" name="Google Shape;5235;p49"/>
              <p:cNvSpPr/>
              <p:nvPr/>
            </p:nvSpPr>
            <p:spPr>
              <a:xfrm>
                <a:off x="5049676" y="33156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6" name="Google Shape;5236;p49"/>
              <p:cNvSpPr/>
              <p:nvPr/>
            </p:nvSpPr>
            <p:spPr>
              <a:xfrm>
                <a:off x="5162216" y="33162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7" name="Google Shape;5237;p49"/>
              <p:cNvSpPr/>
              <p:nvPr/>
            </p:nvSpPr>
            <p:spPr>
              <a:xfrm>
                <a:off x="4487523" y="32025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8" name="Google Shape;5238;p49"/>
              <p:cNvSpPr/>
              <p:nvPr/>
            </p:nvSpPr>
            <p:spPr>
              <a:xfrm>
                <a:off x="4600108" y="32025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9" name="Google Shape;5239;p49"/>
              <p:cNvSpPr/>
              <p:nvPr/>
            </p:nvSpPr>
            <p:spPr>
              <a:xfrm>
                <a:off x="4712648" y="32032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0" name="Google Shape;5240;p49"/>
              <p:cNvSpPr/>
              <p:nvPr/>
            </p:nvSpPr>
            <p:spPr>
              <a:xfrm>
                <a:off x="4825232" y="32032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1" name="Google Shape;5241;p49"/>
              <p:cNvSpPr/>
              <p:nvPr/>
            </p:nvSpPr>
            <p:spPr>
              <a:xfrm>
                <a:off x="4936104" y="3202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2" name="Google Shape;5242;p49"/>
              <p:cNvSpPr/>
              <p:nvPr/>
            </p:nvSpPr>
            <p:spPr>
              <a:xfrm>
                <a:off x="5048689" y="3202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3" name="Google Shape;5243;p49"/>
              <p:cNvSpPr/>
              <p:nvPr/>
            </p:nvSpPr>
            <p:spPr>
              <a:xfrm>
                <a:off x="5161229" y="32035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4" name="Google Shape;5244;p49"/>
              <p:cNvSpPr/>
              <p:nvPr/>
            </p:nvSpPr>
            <p:spPr>
              <a:xfrm>
                <a:off x="4487522" y="30913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5" name="Google Shape;5245;p49"/>
              <p:cNvSpPr/>
              <p:nvPr/>
            </p:nvSpPr>
            <p:spPr>
              <a:xfrm>
                <a:off x="4600106" y="30913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6" name="Google Shape;5246;p49"/>
              <p:cNvSpPr/>
              <p:nvPr/>
            </p:nvSpPr>
            <p:spPr>
              <a:xfrm>
                <a:off x="4712646" y="30920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7" name="Google Shape;5247;p49"/>
              <p:cNvSpPr/>
              <p:nvPr/>
            </p:nvSpPr>
            <p:spPr>
              <a:xfrm>
                <a:off x="4825230" y="30920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8" name="Google Shape;5248;p49"/>
              <p:cNvSpPr/>
              <p:nvPr/>
            </p:nvSpPr>
            <p:spPr>
              <a:xfrm>
                <a:off x="4936103" y="30916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9" name="Google Shape;5249;p49"/>
              <p:cNvSpPr/>
              <p:nvPr/>
            </p:nvSpPr>
            <p:spPr>
              <a:xfrm>
                <a:off x="5048687" y="30916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0" name="Google Shape;5250;p49"/>
              <p:cNvSpPr/>
              <p:nvPr/>
            </p:nvSpPr>
            <p:spPr>
              <a:xfrm>
                <a:off x="5161227" y="30923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1" name="Google Shape;5251;p49"/>
              <p:cNvGrpSpPr/>
              <p:nvPr/>
            </p:nvGrpSpPr>
            <p:grpSpPr>
              <a:xfrm>
                <a:off x="5273812" y="3092330"/>
                <a:ext cx="151938" cy="821658"/>
                <a:chOff x="4845048" y="2916504"/>
                <a:chExt cx="362188" cy="1958660"/>
              </a:xfrm>
            </p:grpSpPr>
            <p:sp>
              <p:nvSpPr>
                <p:cNvPr id="5252" name="Google Shape;5252;p49"/>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3" name="Google Shape;5253;p49"/>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4" name="Google Shape;5254;p49"/>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5" name="Google Shape;5255;p49"/>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6" name="Google Shape;5256;p49"/>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7" name="Google Shape;5257;p49"/>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8" name="Google Shape;5258;p49"/>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9" name="Google Shape;5259;p49"/>
              <p:cNvSpPr/>
              <p:nvPr/>
            </p:nvSpPr>
            <p:spPr>
              <a:xfrm>
                <a:off x="4486534" y="29786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0" name="Google Shape;5260;p49"/>
              <p:cNvSpPr/>
              <p:nvPr/>
            </p:nvSpPr>
            <p:spPr>
              <a:xfrm>
                <a:off x="4599119" y="29786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1" name="Google Shape;5261;p49"/>
              <p:cNvSpPr/>
              <p:nvPr/>
            </p:nvSpPr>
            <p:spPr>
              <a:xfrm>
                <a:off x="4711659" y="29793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2" name="Google Shape;5262;p49"/>
              <p:cNvSpPr/>
              <p:nvPr/>
            </p:nvSpPr>
            <p:spPr>
              <a:xfrm>
                <a:off x="4824243" y="29793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3" name="Google Shape;5263;p49"/>
              <p:cNvSpPr/>
              <p:nvPr/>
            </p:nvSpPr>
            <p:spPr>
              <a:xfrm>
                <a:off x="4935115" y="29789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4" name="Google Shape;5264;p49"/>
              <p:cNvSpPr/>
              <p:nvPr/>
            </p:nvSpPr>
            <p:spPr>
              <a:xfrm>
                <a:off x="5047700" y="29789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5" name="Google Shape;5265;p49"/>
              <p:cNvSpPr/>
              <p:nvPr/>
            </p:nvSpPr>
            <p:spPr>
              <a:xfrm>
                <a:off x="5160240" y="29796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6" name="Google Shape;5266;p49"/>
              <p:cNvSpPr/>
              <p:nvPr/>
            </p:nvSpPr>
            <p:spPr>
              <a:xfrm>
                <a:off x="5272824" y="29796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67" name="Google Shape;5267;p49"/>
            <p:cNvSpPr txBox="1"/>
            <p:nvPr/>
          </p:nvSpPr>
          <p:spPr>
            <a:xfrm>
              <a:off x="3264700" y="2808264"/>
              <a:ext cx="588600" cy="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endParaRPr b="1" baseline="30000" sz="1200">
                <a:latin typeface="Lato"/>
                <a:ea typeface="Lato"/>
                <a:cs typeface="Lato"/>
                <a:sym typeface="Lato"/>
              </a:endParaRPr>
            </a:p>
          </p:txBody>
        </p:sp>
      </p:grpSp>
      <p:sp>
        <p:nvSpPr>
          <p:cNvPr id="5268" name="Google Shape;5268;p49"/>
          <p:cNvSpPr txBox="1"/>
          <p:nvPr/>
        </p:nvSpPr>
        <p:spPr>
          <a:xfrm>
            <a:off x="5098763" y="2653525"/>
            <a:ext cx="368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980000"/>
                </a:solidFill>
                <a:latin typeface="Lato"/>
                <a:ea typeface="Lato"/>
                <a:cs typeface="Lato"/>
                <a:sym typeface="Lato"/>
              </a:rPr>
              <a:t>+</a:t>
            </a:r>
            <a:endParaRPr b="1" sz="2500">
              <a:solidFill>
                <a:srgbClr val="980000"/>
              </a:solidFill>
              <a:latin typeface="Lato"/>
              <a:ea typeface="Lato"/>
              <a:cs typeface="Lato"/>
              <a:sym typeface="Lato"/>
            </a:endParaRPr>
          </a:p>
        </p:txBody>
      </p:sp>
      <p:sp>
        <p:nvSpPr>
          <p:cNvPr id="5269" name="Google Shape;5269;p49"/>
          <p:cNvSpPr txBox="1"/>
          <p:nvPr/>
        </p:nvSpPr>
        <p:spPr>
          <a:xfrm>
            <a:off x="5098763" y="3852600"/>
            <a:ext cx="368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980000"/>
                </a:solidFill>
                <a:latin typeface="Lato"/>
                <a:ea typeface="Lato"/>
                <a:cs typeface="Lato"/>
                <a:sym typeface="Lato"/>
              </a:rPr>
              <a:t>=</a:t>
            </a:r>
            <a:endParaRPr b="1" sz="2500">
              <a:solidFill>
                <a:srgbClr val="980000"/>
              </a:solidFill>
              <a:latin typeface="Lato"/>
              <a:ea typeface="Lato"/>
              <a:cs typeface="Lato"/>
              <a:sym typeface="Lato"/>
            </a:endParaRPr>
          </a:p>
        </p:txBody>
      </p:sp>
      <p:sp>
        <p:nvSpPr>
          <p:cNvPr id="5270" name="Google Shape;5270;p49"/>
          <p:cNvSpPr txBox="1"/>
          <p:nvPr/>
        </p:nvSpPr>
        <p:spPr>
          <a:xfrm>
            <a:off x="6946397" y="4517403"/>
            <a:ext cx="496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r>
              <a:rPr b="1" baseline="30000" lang="en" sz="1200">
                <a:latin typeface="Lato"/>
                <a:ea typeface="Lato"/>
                <a:cs typeface="Lato"/>
                <a:sym typeface="Lato"/>
              </a:rPr>
              <a:t>’</a:t>
            </a:r>
            <a:endParaRPr b="1" baseline="30000" sz="1200">
              <a:latin typeface="Lato"/>
              <a:ea typeface="Lato"/>
              <a:cs typeface="Lato"/>
              <a:sym typeface="Lato"/>
            </a:endParaRPr>
          </a:p>
        </p:txBody>
      </p:sp>
      <p:sp>
        <p:nvSpPr>
          <p:cNvPr id="5271" name="Google Shape;5271;p49"/>
          <p:cNvSpPr txBox="1"/>
          <p:nvPr/>
        </p:nvSpPr>
        <p:spPr>
          <a:xfrm>
            <a:off x="6946401" y="3361450"/>
            <a:ext cx="67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PAD</a:t>
            </a:r>
            <a:r>
              <a:rPr baseline="-25000" lang="en" sz="1000">
                <a:latin typeface="Lato"/>
                <a:ea typeface="Lato"/>
                <a:cs typeface="Lato"/>
                <a:sym typeface="Lato"/>
              </a:rPr>
              <a:t>0</a:t>
            </a:r>
            <a:r>
              <a:rPr b="1" baseline="30000" lang="en" sz="1200">
                <a:latin typeface="Lato"/>
                <a:ea typeface="Lato"/>
                <a:cs typeface="Lato"/>
                <a:sym typeface="Lato"/>
              </a:rPr>
              <a:t>’</a:t>
            </a:r>
            <a:endParaRPr b="1" baseline="30000" sz="1200">
              <a:latin typeface="Lato"/>
              <a:ea typeface="Lato"/>
              <a:cs typeface="Lato"/>
              <a:sym typeface="Lato"/>
            </a:endParaRPr>
          </a:p>
        </p:txBody>
      </p:sp>
      <p:sp>
        <p:nvSpPr>
          <p:cNvPr id="5272" name="Google Shape;5272;p49"/>
          <p:cNvSpPr txBox="1"/>
          <p:nvPr/>
        </p:nvSpPr>
        <p:spPr>
          <a:xfrm>
            <a:off x="6946401" y="2284225"/>
            <a:ext cx="67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Coef</a:t>
            </a:r>
            <a:r>
              <a:rPr b="1" baseline="30000" lang="en" sz="1200">
                <a:latin typeface="Lato"/>
                <a:ea typeface="Lato"/>
                <a:cs typeface="Lato"/>
                <a:sym typeface="Lato"/>
              </a:rPr>
              <a:t>’</a:t>
            </a:r>
            <a:endParaRPr b="1" baseline="30000" sz="1200">
              <a:latin typeface="Lato"/>
              <a:ea typeface="Lato"/>
              <a:cs typeface="Lato"/>
              <a:sym typeface="Lato"/>
            </a:endParaRPr>
          </a:p>
        </p:txBody>
      </p:sp>
      <p:sp>
        <p:nvSpPr>
          <p:cNvPr id="5273" name="Google Shape;5273;p49"/>
          <p:cNvSpPr txBox="1"/>
          <p:nvPr/>
        </p:nvSpPr>
        <p:spPr>
          <a:xfrm>
            <a:off x="2743626" y="2314825"/>
            <a:ext cx="73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Plain text</a:t>
            </a:r>
            <a:endParaRPr baseline="-25000" sz="1000">
              <a:latin typeface="Lato"/>
              <a:ea typeface="Lato"/>
              <a:cs typeface="Lato"/>
              <a:sym typeface="Lato"/>
            </a:endParaRPr>
          </a:p>
        </p:txBody>
      </p:sp>
      <p:sp>
        <p:nvSpPr>
          <p:cNvPr id="5274" name="Google Shape;5274;p49"/>
          <p:cNvSpPr txBox="1"/>
          <p:nvPr/>
        </p:nvSpPr>
        <p:spPr>
          <a:xfrm>
            <a:off x="2597775" y="3376750"/>
            <a:ext cx="96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One time pad</a:t>
            </a:r>
            <a:endParaRPr baseline="-25000" sz="1000">
              <a:latin typeface="Lato"/>
              <a:ea typeface="Lato"/>
              <a:cs typeface="Lato"/>
              <a:sym typeface="Lato"/>
            </a:endParaRPr>
          </a:p>
        </p:txBody>
      </p:sp>
      <p:sp>
        <p:nvSpPr>
          <p:cNvPr id="5275" name="Google Shape;5275;p49"/>
          <p:cNvSpPr txBox="1"/>
          <p:nvPr/>
        </p:nvSpPr>
        <p:spPr>
          <a:xfrm>
            <a:off x="2667425" y="4532700"/>
            <a:ext cx="96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Cipher text</a:t>
            </a:r>
            <a:endParaRPr baseline="-25000" sz="1000">
              <a:latin typeface="Lato"/>
              <a:ea typeface="Lato"/>
              <a:cs typeface="Lato"/>
              <a:sym typeface="Lato"/>
            </a:endParaRPr>
          </a:p>
        </p:txBody>
      </p:sp>
      <p:sp>
        <p:nvSpPr>
          <p:cNvPr id="5276" name="Google Shape;5276;p49"/>
          <p:cNvSpPr/>
          <p:nvPr/>
        </p:nvSpPr>
        <p:spPr>
          <a:xfrm>
            <a:off x="3540750" y="1799000"/>
            <a:ext cx="4219500" cy="112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900">
                <a:solidFill>
                  <a:srgbClr val="980000"/>
                </a:solidFill>
              </a:rPr>
              <a:t>Hidden</a:t>
            </a:r>
            <a:endParaRPr sz="2900">
              <a:solidFill>
                <a:srgbClr val="980000"/>
              </a:solidFill>
            </a:endParaRPr>
          </a:p>
        </p:txBody>
      </p:sp>
      <p:sp>
        <p:nvSpPr>
          <p:cNvPr id="5277" name="Google Shape;5277;p49"/>
          <p:cNvSpPr txBox="1"/>
          <p:nvPr>
            <p:ph idx="1" type="body"/>
          </p:nvPr>
        </p:nvSpPr>
        <p:spPr>
          <a:xfrm>
            <a:off x="729450" y="2078875"/>
            <a:ext cx="2238900" cy="223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Testing</a:t>
            </a:r>
            <a:r>
              <a:rPr lang="en" sz="1400"/>
              <a:t> Phase:</a:t>
            </a:r>
            <a:endParaRPr sz="1400"/>
          </a:p>
          <a:p>
            <a:pPr indent="0" lvl="0" marL="0" rtl="0" algn="l">
              <a:spcBef>
                <a:spcPts val="1200"/>
              </a:spcBef>
              <a:spcAft>
                <a:spcPts val="0"/>
              </a:spcAft>
              <a:buNone/>
            </a:pPr>
            <a:r>
              <a:rPr lang="en" sz="1400"/>
              <a:t>[BCGGHJ17][XZS22]</a:t>
            </a:r>
            <a:endParaRPr sz="1400"/>
          </a:p>
          <a:p>
            <a:pPr indent="0" lvl="0" marL="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1" name="Shape 5281"/>
        <p:cNvGrpSpPr/>
        <p:nvPr/>
      </p:nvGrpSpPr>
      <p:grpSpPr>
        <a:xfrm>
          <a:off x="0" y="0"/>
          <a:ext cx="0" cy="0"/>
          <a:chOff x="0" y="0"/>
          <a:chExt cx="0" cy="0"/>
        </a:xfrm>
      </p:grpSpPr>
      <p:sp>
        <p:nvSpPr>
          <p:cNvPr id="5282" name="Google Shape;5282;p5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Simple Zero-Knowledge Construction</a:t>
            </a:r>
            <a:endParaRPr/>
          </a:p>
        </p:txBody>
      </p:sp>
      <p:sp>
        <p:nvSpPr>
          <p:cNvPr id="5283" name="Google Shape;5283;p5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5284" name="Google Shape;5284;p50"/>
          <p:cNvGrpSpPr/>
          <p:nvPr/>
        </p:nvGrpSpPr>
        <p:grpSpPr>
          <a:xfrm>
            <a:off x="3626772" y="1853840"/>
            <a:ext cx="3235872" cy="1003486"/>
            <a:chOff x="3174287" y="2270807"/>
            <a:chExt cx="3839430" cy="1190657"/>
          </a:xfrm>
        </p:grpSpPr>
        <p:sp>
          <p:nvSpPr>
            <p:cNvPr id="5285" name="Google Shape;5285;p50"/>
            <p:cNvSpPr txBox="1"/>
            <p:nvPr/>
          </p:nvSpPr>
          <p:spPr>
            <a:xfrm>
              <a:off x="4721214" y="2696756"/>
              <a:ext cx="1038600" cy="40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5286" name="Google Shape;5286;p50"/>
            <p:cNvCxnSpPr/>
            <p:nvPr/>
          </p:nvCxnSpPr>
          <p:spPr>
            <a:xfrm>
              <a:off x="5015664" y="3036106"/>
              <a:ext cx="449700" cy="0"/>
            </a:xfrm>
            <a:prstGeom prst="straightConnector1">
              <a:avLst/>
            </a:prstGeom>
            <a:noFill/>
            <a:ln cap="flat" cmpd="sng" w="9525">
              <a:solidFill>
                <a:schemeClr val="dk2"/>
              </a:solidFill>
              <a:prstDash val="solid"/>
              <a:round/>
              <a:headEnd len="med" w="med" type="none"/>
              <a:tailEnd len="med" w="med" type="triangle"/>
            </a:ln>
          </p:spPr>
        </p:cxnSp>
        <p:grpSp>
          <p:nvGrpSpPr>
            <p:cNvPr id="5287" name="Google Shape;5287;p50"/>
            <p:cNvGrpSpPr/>
            <p:nvPr/>
          </p:nvGrpSpPr>
          <p:grpSpPr>
            <a:xfrm>
              <a:off x="3692459" y="2382957"/>
              <a:ext cx="956846" cy="966400"/>
              <a:chOff x="2253259" y="2824869"/>
              <a:chExt cx="956846" cy="966400"/>
            </a:xfrm>
          </p:grpSpPr>
          <p:sp>
            <p:nvSpPr>
              <p:cNvPr id="5288" name="Google Shape;5288;p50"/>
              <p:cNvSpPr/>
              <p:nvPr/>
            </p:nvSpPr>
            <p:spPr>
              <a:xfrm>
                <a:off x="3056815" y="33916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9" name="Google Shape;5289;p50"/>
              <p:cNvSpPr/>
              <p:nvPr/>
            </p:nvSpPr>
            <p:spPr>
              <a:xfrm>
                <a:off x="3055828" y="32789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0" name="Google Shape;5290;p50"/>
              <p:cNvSpPr/>
              <p:nvPr/>
            </p:nvSpPr>
            <p:spPr>
              <a:xfrm>
                <a:off x="3056743" y="31677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1" name="Google Shape;5291;p50"/>
              <p:cNvSpPr/>
              <p:nvPr/>
            </p:nvSpPr>
            <p:spPr>
              <a:xfrm>
                <a:off x="3055755" y="3055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2" name="Google Shape;5292;p50"/>
              <p:cNvSpPr/>
              <p:nvPr/>
            </p:nvSpPr>
            <p:spPr>
              <a:xfrm>
                <a:off x="3055754" y="29437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3" name="Google Shape;5293;p50"/>
              <p:cNvSpPr/>
              <p:nvPr/>
            </p:nvSpPr>
            <p:spPr>
              <a:xfrm>
                <a:off x="3022512" y="34269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4" name="Google Shape;5294;p50"/>
              <p:cNvSpPr/>
              <p:nvPr/>
            </p:nvSpPr>
            <p:spPr>
              <a:xfrm>
                <a:off x="3021524" y="33142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5" name="Google Shape;5295;p50"/>
              <p:cNvSpPr/>
              <p:nvPr/>
            </p:nvSpPr>
            <p:spPr>
              <a:xfrm>
                <a:off x="3022439" y="3203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6" name="Google Shape;5296;p50"/>
              <p:cNvSpPr/>
              <p:nvPr/>
            </p:nvSpPr>
            <p:spPr>
              <a:xfrm>
                <a:off x="3021452" y="30903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7" name="Google Shape;5297;p50"/>
              <p:cNvSpPr/>
              <p:nvPr/>
            </p:nvSpPr>
            <p:spPr>
              <a:xfrm>
                <a:off x="3021450" y="29791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8" name="Google Shape;5298;p50"/>
              <p:cNvSpPr/>
              <p:nvPr/>
            </p:nvSpPr>
            <p:spPr>
              <a:xfrm>
                <a:off x="2990392" y="34614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9" name="Google Shape;5299;p50"/>
              <p:cNvSpPr/>
              <p:nvPr/>
            </p:nvSpPr>
            <p:spPr>
              <a:xfrm>
                <a:off x="2989405" y="33487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0" name="Google Shape;5300;p50"/>
              <p:cNvSpPr/>
              <p:nvPr/>
            </p:nvSpPr>
            <p:spPr>
              <a:xfrm>
                <a:off x="2990320" y="32375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1" name="Google Shape;5301;p50"/>
              <p:cNvSpPr/>
              <p:nvPr/>
            </p:nvSpPr>
            <p:spPr>
              <a:xfrm>
                <a:off x="2989332" y="3124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2" name="Google Shape;5302;p50"/>
              <p:cNvSpPr/>
              <p:nvPr/>
            </p:nvSpPr>
            <p:spPr>
              <a:xfrm>
                <a:off x="2989331" y="3013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3" name="Google Shape;5303;p50"/>
              <p:cNvSpPr/>
              <p:nvPr/>
            </p:nvSpPr>
            <p:spPr>
              <a:xfrm>
                <a:off x="2956089" y="34967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4" name="Google Shape;5304;p50"/>
              <p:cNvSpPr/>
              <p:nvPr/>
            </p:nvSpPr>
            <p:spPr>
              <a:xfrm>
                <a:off x="2955101" y="33840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5" name="Google Shape;5305;p50"/>
              <p:cNvSpPr/>
              <p:nvPr/>
            </p:nvSpPr>
            <p:spPr>
              <a:xfrm>
                <a:off x="2956016" y="3272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6" name="Google Shape;5306;p50"/>
              <p:cNvSpPr/>
              <p:nvPr/>
            </p:nvSpPr>
            <p:spPr>
              <a:xfrm>
                <a:off x="2955028" y="31601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7" name="Google Shape;5307;p50"/>
              <p:cNvSpPr/>
              <p:nvPr/>
            </p:nvSpPr>
            <p:spPr>
              <a:xfrm>
                <a:off x="2955027" y="30489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8" name="Google Shape;5308;p50"/>
              <p:cNvSpPr/>
              <p:nvPr/>
            </p:nvSpPr>
            <p:spPr>
              <a:xfrm>
                <a:off x="2919689" y="35312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9" name="Google Shape;5309;p50"/>
              <p:cNvSpPr/>
              <p:nvPr/>
            </p:nvSpPr>
            <p:spPr>
              <a:xfrm>
                <a:off x="2918702" y="34185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0" name="Google Shape;5310;p50"/>
              <p:cNvSpPr/>
              <p:nvPr/>
            </p:nvSpPr>
            <p:spPr>
              <a:xfrm>
                <a:off x="2919617" y="3307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1" name="Google Shape;5311;p50"/>
              <p:cNvSpPr/>
              <p:nvPr/>
            </p:nvSpPr>
            <p:spPr>
              <a:xfrm>
                <a:off x="2918629" y="31946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2" name="Google Shape;5312;p50"/>
              <p:cNvSpPr/>
              <p:nvPr/>
            </p:nvSpPr>
            <p:spPr>
              <a:xfrm>
                <a:off x="2918628" y="30834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3" name="Google Shape;5313;p50"/>
              <p:cNvSpPr/>
              <p:nvPr/>
            </p:nvSpPr>
            <p:spPr>
              <a:xfrm>
                <a:off x="2887570" y="35657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4" name="Google Shape;5314;p50"/>
              <p:cNvSpPr/>
              <p:nvPr/>
            </p:nvSpPr>
            <p:spPr>
              <a:xfrm>
                <a:off x="2886583" y="34530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5" name="Google Shape;5315;p50"/>
              <p:cNvSpPr/>
              <p:nvPr/>
            </p:nvSpPr>
            <p:spPr>
              <a:xfrm>
                <a:off x="2887497" y="33418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6" name="Google Shape;5316;p50"/>
              <p:cNvSpPr/>
              <p:nvPr/>
            </p:nvSpPr>
            <p:spPr>
              <a:xfrm>
                <a:off x="2886510" y="32291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7" name="Google Shape;5317;p50"/>
              <p:cNvSpPr/>
              <p:nvPr/>
            </p:nvSpPr>
            <p:spPr>
              <a:xfrm>
                <a:off x="2886508" y="31179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8" name="Google Shape;5318;p50"/>
              <p:cNvSpPr/>
              <p:nvPr/>
            </p:nvSpPr>
            <p:spPr>
              <a:xfrm>
                <a:off x="2853266" y="36010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9" name="Google Shape;5319;p50"/>
              <p:cNvSpPr/>
              <p:nvPr/>
            </p:nvSpPr>
            <p:spPr>
              <a:xfrm>
                <a:off x="2852279" y="34883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0" name="Google Shape;5320;p50"/>
              <p:cNvSpPr/>
              <p:nvPr/>
            </p:nvSpPr>
            <p:spPr>
              <a:xfrm>
                <a:off x="2853194" y="33771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1" name="Google Shape;5321;p50"/>
              <p:cNvSpPr/>
              <p:nvPr/>
            </p:nvSpPr>
            <p:spPr>
              <a:xfrm>
                <a:off x="2852206" y="3264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2" name="Google Shape;5322;p50"/>
              <p:cNvSpPr/>
              <p:nvPr/>
            </p:nvSpPr>
            <p:spPr>
              <a:xfrm>
                <a:off x="2852205" y="3153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3" name="Google Shape;5323;p50"/>
              <p:cNvSpPr/>
              <p:nvPr/>
            </p:nvSpPr>
            <p:spPr>
              <a:xfrm>
                <a:off x="2498939"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4" name="Google Shape;5324;p50"/>
              <p:cNvSpPr/>
              <p:nvPr/>
            </p:nvSpPr>
            <p:spPr>
              <a:xfrm>
                <a:off x="2611524"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5" name="Google Shape;5325;p50"/>
              <p:cNvSpPr/>
              <p:nvPr/>
            </p:nvSpPr>
            <p:spPr>
              <a:xfrm>
                <a:off x="2722396"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6" name="Google Shape;5326;p50"/>
              <p:cNvSpPr/>
              <p:nvPr/>
            </p:nvSpPr>
            <p:spPr>
              <a:xfrm>
                <a:off x="2834981"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7" name="Google Shape;5327;p50"/>
              <p:cNvSpPr/>
              <p:nvPr/>
            </p:nvSpPr>
            <p:spPr>
              <a:xfrm>
                <a:off x="2947520"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8" name="Google Shape;5328;p50"/>
              <p:cNvSpPr/>
              <p:nvPr/>
            </p:nvSpPr>
            <p:spPr>
              <a:xfrm>
                <a:off x="3060105"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9" name="Google Shape;5329;p50"/>
              <p:cNvSpPr/>
              <p:nvPr/>
            </p:nvSpPr>
            <p:spPr>
              <a:xfrm>
                <a:off x="2463390"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0" name="Google Shape;5330;p50"/>
              <p:cNvSpPr/>
              <p:nvPr/>
            </p:nvSpPr>
            <p:spPr>
              <a:xfrm>
                <a:off x="2575974"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1" name="Google Shape;5331;p50"/>
              <p:cNvSpPr/>
              <p:nvPr/>
            </p:nvSpPr>
            <p:spPr>
              <a:xfrm>
                <a:off x="2686846"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2" name="Google Shape;5332;p50"/>
              <p:cNvSpPr/>
              <p:nvPr/>
            </p:nvSpPr>
            <p:spPr>
              <a:xfrm>
                <a:off x="2799431"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3" name="Google Shape;5333;p50"/>
              <p:cNvSpPr/>
              <p:nvPr/>
            </p:nvSpPr>
            <p:spPr>
              <a:xfrm>
                <a:off x="2911971"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4" name="Google Shape;5334;p50"/>
              <p:cNvSpPr/>
              <p:nvPr/>
            </p:nvSpPr>
            <p:spPr>
              <a:xfrm>
                <a:off x="3024555"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5" name="Google Shape;5335;p50"/>
              <p:cNvSpPr/>
              <p:nvPr/>
            </p:nvSpPr>
            <p:spPr>
              <a:xfrm>
                <a:off x="2429087"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6" name="Google Shape;5336;p50"/>
              <p:cNvSpPr/>
              <p:nvPr/>
            </p:nvSpPr>
            <p:spPr>
              <a:xfrm>
                <a:off x="2541672"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7" name="Google Shape;5337;p50"/>
              <p:cNvSpPr/>
              <p:nvPr/>
            </p:nvSpPr>
            <p:spPr>
              <a:xfrm>
                <a:off x="2652544"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8" name="Google Shape;5338;p50"/>
              <p:cNvSpPr/>
              <p:nvPr/>
            </p:nvSpPr>
            <p:spPr>
              <a:xfrm>
                <a:off x="2765128"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9" name="Google Shape;5339;p50"/>
              <p:cNvSpPr/>
              <p:nvPr/>
            </p:nvSpPr>
            <p:spPr>
              <a:xfrm>
                <a:off x="2877668"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0" name="Google Shape;5340;p50"/>
              <p:cNvSpPr/>
              <p:nvPr/>
            </p:nvSpPr>
            <p:spPr>
              <a:xfrm>
                <a:off x="2990253"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1" name="Google Shape;5341;p50"/>
              <p:cNvSpPr/>
              <p:nvPr/>
            </p:nvSpPr>
            <p:spPr>
              <a:xfrm>
                <a:off x="2393537"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2" name="Google Shape;5342;p50"/>
              <p:cNvSpPr/>
              <p:nvPr/>
            </p:nvSpPr>
            <p:spPr>
              <a:xfrm>
                <a:off x="2506122"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3" name="Google Shape;5343;p50"/>
              <p:cNvSpPr/>
              <p:nvPr/>
            </p:nvSpPr>
            <p:spPr>
              <a:xfrm>
                <a:off x="2616994"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4" name="Google Shape;5344;p50"/>
              <p:cNvSpPr/>
              <p:nvPr/>
            </p:nvSpPr>
            <p:spPr>
              <a:xfrm>
                <a:off x="2729579"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5" name="Google Shape;5345;p50"/>
              <p:cNvSpPr/>
              <p:nvPr/>
            </p:nvSpPr>
            <p:spPr>
              <a:xfrm>
                <a:off x="2842118"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6" name="Google Shape;5346;p50"/>
              <p:cNvSpPr/>
              <p:nvPr/>
            </p:nvSpPr>
            <p:spPr>
              <a:xfrm>
                <a:off x="2954703"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7" name="Google Shape;5347;p50"/>
              <p:cNvSpPr/>
              <p:nvPr/>
            </p:nvSpPr>
            <p:spPr>
              <a:xfrm>
                <a:off x="2359861"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8" name="Google Shape;5348;p50"/>
              <p:cNvSpPr/>
              <p:nvPr/>
            </p:nvSpPr>
            <p:spPr>
              <a:xfrm>
                <a:off x="2472445"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9" name="Google Shape;5349;p50"/>
              <p:cNvSpPr/>
              <p:nvPr/>
            </p:nvSpPr>
            <p:spPr>
              <a:xfrm>
                <a:off x="2583318"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0" name="Google Shape;5350;p50"/>
              <p:cNvSpPr/>
              <p:nvPr/>
            </p:nvSpPr>
            <p:spPr>
              <a:xfrm>
                <a:off x="2695902"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1" name="Google Shape;5351;p50"/>
              <p:cNvSpPr/>
              <p:nvPr/>
            </p:nvSpPr>
            <p:spPr>
              <a:xfrm>
                <a:off x="2808442"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2" name="Google Shape;5352;p50"/>
              <p:cNvSpPr/>
              <p:nvPr/>
            </p:nvSpPr>
            <p:spPr>
              <a:xfrm>
                <a:off x="2921026"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3" name="Google Shape;5353;p50"/>
              <p:cNvSpPr/>
              <p:nvPr/>
            </p:nvSpPr>
            <p:spPr>
              <a:xfrm>
                <a:off x="2324311"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4" name="Google Shape;5354;p50"/>
              <p:cNvSpPr/>
              <p:nvPr/>
            </p:nvSpPr>
            <p:spPr>
              <a:xfrm>
                <a:off x="2436896"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5" name="Google Shape;5355;p50"/>
              <p:cNvSpPr/>
              <p:nvPr/>
            </p:nvSpPr>
            <p:spPr>
              <a:xfrm>
                <a:off x="2547768"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6" name="Google Shape;5356;p50"/>
              <p:cNvSpPr/>
              <p:nvPr/>
            </p:nvSpPr>
            <p:spPr>
              <a:xfrm>
                <a:off x="2660352"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7" name="Google Shape;5357;p50"/>
              <p:cNvSpPr/>
              <p:nvPr/>
            </p:nvSpPr>
            <p:spPr>
              <a:xfrm>
                <a:off x="2772892"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8" name="Google Shape;5358;p50"/>
              <p:cNvSpPr/>
              <p:nvPr/>
            </p:nvSpPr>
            <p:spPr>
              <a:xfrm>
                <a:off x="2885477"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9" name="Google Shape;5359;p50"/>
              <p:cNvSpPr/>
              <p:nvPr/>
            </p:nvSpPr>
            <p:spPr>
              <a:xfrm>
                <a:off x="2286318"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0" name="Google Shape;5360;p50"/>
              <p:cNvSpPr/>
              <p:nvPr/>
            </p:nvSpPr>
            <p:spPr>
              <a:xfrm>
                <a:off x="2398902"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1" name="Google Shape;5361;p50"/>
              <p:cNvSpPr/>
              <p:nvPr/>
            </p:nvSpPr>
            <p:spPr>
              <a:xfrm>
                <a:off x="2509775"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2" name="Google Shape;5362;p50"/>
              <p:cNvSpPr/>
              <p:nvPr/>
            </p:nvSpPr>
            <p:spPr>
              <a:xfrm>
                <a:off x="2622359"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3" name="Google Shape;5363;p50"/>
              <p:cNvSpPr/>
              <p:nvPr/>
            </p:nvSpPr>
            <p:spPr>
              <a:xfrm>
                <a:off x="2734899"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4" name="Google Shape;5364;p50"/>
              <p:cNvSpPr/>
              <p:nvPr/>
            </p:nvSpPr>
            <p:spPr>
              <a:xfrm>
                <a:off x="2847484"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5" name="Google Shape;5365;p50"/>
              <p:cNvSpPr/>
              <p:nvPr/>
            </p:nvSpPr>
            <p:spPr>
              <a:xfrm>
                <a:off x="2255308"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6" name="Google Shape;5366;p50"/>
              <p:cNvSpPr/>
              <p:nvPr/>
            </p:nvSpPr>
            <p:spPr>
              <a:xfrm>
                <a:off x="2367892"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7" name="Google Shape;5367;p50"/>
              <p:cNvSpPr/>
              <p:nvPr/>
            </p:nvSpPr>
            <p:spPr>
              <a:xfrm>
                <a:off x="2478765"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8" name="Google Shape;5368;p50"/>
              <p:cNvSpPr/>
              <p:nvPr/>
            </p:nvSpPr>
            <p:spPr>
              <a:xfrm>
                <a:off x="2591349"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9" name="Google Shape;5369;p50"/>
              <p:cNvSpPr/>
              <p:nvPr/>
            </p:nvSpPr>
            <p:spPr>
              <a:xfrm>
                <a:off x="2703889"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0" name="Google Shape;5370;p50"/>
              <p:cNvSpPr/>
              <p:nvPr/>
            </p:nvSpPr>
            <p:spPr>
              <a:xfrm>
                <a:off x="2254320"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1" name="Google Shape;5371;p50"/>
              <p:cNvSpPr/>
              <p:nvPr/>
            </p:nvSpPr>
            <p:spPr>
              <a:xfrm>
                <a:off x="2366905"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2" name="Google Shape;5372;p50"/>
              <p:cNvSpPr/>
              <p:nvPr/>
            </p:nvSpPr>
            <p:spPr>
              <a:xfrm>
                <a:off x="2477777"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3" name="Google Shape;5373;p50"/>
              <p:cNvSpPr/>
              <p:nvPr/>
            </p:nvSpPr>
            <p:spPr>
              <a:xfrm>
                <a:off x="2590361"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4" name="Google Shape;5374;p50"/>
              <p:cNvSpPr/>
              <p:nvPr/>
            </p:nvSpPr>
            <p:spPr>
              <a:xfrm>
                <a:off x="2702901"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5" name="Google Shape;5375;p50"/>
              <p:cNvSpPr/>
              <p:nvPr/>
            </p:nvSpPr>
            <p:spPr>
              <a:xfrm>
                <a:off x="2255235"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6" name="Google Shape;5376;p50"/>
              <p:cNvSpPr/>
              <p:nvPr/>
            </p:nvSpPr>
            <p:spPr>
              <a:xfrm>
                <a:off x="2367819"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7" name="Google Shape;5377;p50"/>
              <p:cNvSpPr/>
              <p:nvPr/>
            </p:nvSpPr>
            <p:spPr>
              <a:xfrm>
                <a:off x="2478692"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8" name="Google Shape;5378;p50"/>
              <p:cNvSpPr/>
              <p:nvPr/>
            </p:nvSpPr>
            <p:spPr>
              <a:xfrm>
                <a:off x="2591276"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9" name="Google Shape;5379;p50"/>
              <p:cNvSpPr/>
              <p:nvPr/>
            </p:nvSpPr>
            <p:spPr>
              <a:xfrm>
                <a:off x="2703816"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0" name="Google Shape;5380;p50"/>
              <p:cNvSpPr/>
              <p:nvPr/>
            </p:nvSpPr>
            <p:spPr>
              <a:xfrm>
                <a:off x="2254248"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1" name="Google Shape;5381;p50"/>
              <p:cNvSpPr/>
              <p:nvPr/>
            </p:nvSpPr>
            <p:spPr>
              <a:xfrm>
                <a:off x="2366832"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2" name="Google Shape;5382;p50"/>
              <p:cNvSpPr/>
              <p:nvPr/>
            </p:nvSpPr>
            <p:spPr>
              <a:xfrm>
                <a:off x="2477704"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3" name="Google Shape;5383;p50"/>
              <p:cNvSpPr/>
              <p:nvPr/>
            </p:nvSpPr>
            <p:spPr>
              <a:xfrm>
                <a:off x="2590289"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4" name="Google Shape;5384;p50"/>
              <p:cNvSpPr/>
              <p:nvPr/>
            </p:nvSpPr>
            <p:spPr>
              <a:xfrm>
                <a:off x="2702829"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5" name="Google Shape;5385;p50"/>
              <p:cNvSpPr/>
              <p:nvPr/>
            </p:nvSpPr>
            <p:spPr>
              <a:xfrm>
                <a:off x="2254246"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6" name="Google Shape;5386;p50"/>
              <p:cNvSpPr/>
              <p:nvPr/>
            </p:nvSpPr>
            <p:spPr>
              <a:xfrm>
                <a:off x="2366830"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7" name="Google Shape;5387;p50"/>
              <p:cNvSpPr/>
              <p:nvPr/>
            </p:nvSpPr>
            <p:spPr>
              <a:xfrm>
                <a:off x="2477703"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8" name="Google Shape;5388;p50"/>
              <p:cNvSpPr/>
              <p:nvPr/>
            </p:nvSpPr>
            <p:spPr>
              <a:xfrm>
                <a:off x="2590287"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9" name="Google Shape;5389;p50"/>
              <p:cNvSpPr/>
              <p:nvPr/>
            </p:nvSpPr>
            <p:spPr>
              <a:xfrm>
                <a:off x="2702827"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0" name="Google Shape;5390;p50"/>
              <p:cNvSpPr/>
              <p:nvPr/>
            </p:nvSpPr>
            <p:spPr>
              <a:xfrm>
                <a:off x="2816473"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1" name="Google Shape;5391;p50"/>
              <p:cNvSpPr/>
              <p:nvPr/>
            </p:nvSpPr>
            <p:spPr>
              <a:xfrm>
                <a:off x="2815486"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2" name="Google Shape;5392;p50"/>
              <p:cNvSpPr/>
              <p:nvPr/>
            </p:nvSpPr>
            <p:spPr>
              <a:xfrm>
                <a:off x="2816401"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3" name="Google Shape;5393;p50"/>
              <p:cNvSpPr/>
              <p:nvPr/>
            </p:nvSpPr>
            <p:spPr>
              <a:xfrm>
                <a:off x="2815413"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4" name="Google Shape;5394;p50"/>
              <p:cNvSpPr/>
              <p:nvPr/>
            </p:nvSpPr>
            <p:spPr>
              <a:xfrm>
                <a:off x="2815412"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5" name="Google Shape;5395;p50"/>
              <p:cNvSpPr/>
              <p:nvPr/>
            </p:nvSpPr>
            <p:spPr>
              <a:xfrm>
                <a:off x="2253259"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6" name="Google Shape;5396;p50"/>
              <p:cNvSpPr/>
              <p:nvPr/>
            </p:nvSpPr>
            <p:spPr>
              <a:xfrm>
                <a:off x="2365843"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7" name="Google Shape;5397;p50"/>
              <p:cNvSpPr/>
              <p:nvPr/>
            </p:nvSpPr>
            <p:spPr>
              <a:xfrm>
                <a:off x="2476715"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8" name="Google Shape;5398;p50"/>
              <p:cNvSpPr/>
              <p:nvPr/>
            </p:nvSpPr>
            <p:spPr>
              <a:xfrm>
                <a:off x="2589300"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9" name="Google Shape;5399;p50"/>
              <p:cNvSpPr/>
              <p:nvPr/>
            </p:nvSpPr>
            <p:spPr>
              <a:xfrm>
                <a:off x="2701840"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0" name="Google Shape;5400;p50"/>
              <p:cNvSpPr/>
              <p:nvPr/>
            </p:nvSpPr>
            <p:spPr>
              <a:xfrm>
                <a:off x="2814424"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1" name="Google Shape;5401;p50"/>
            <p:cNvGrpSpPr/>
            <p:nvPr/>
          </p:nvGrpSpPr>
          <p:grpSpPr>
            <a:xfrm>
              <a:off x="5831859" y="2270807"/>
              <a:ext cx="1181858" cy="1190657"/>
              <a:chOff x="4486534" y="2723444"/>
              <a:chExt cx="1181858" cy="1190657"/>
            </a:xfrm>
          </p:grpSpPr>
          <p:grpSp>
            <p:nvGrpSpPr>
              <p:cNvPr id="5402" name="Google Shape;5402;p50"/>
              <p:cNvGrpSpPr/>
              <p:nvPr/>
            </p:nvGrpSpPr>
            <p:grpSpPr>
              <a:xfrm>
                <a:off x="5310605" y="2842679"/>
                <a:ext cx="355487" cy="1031123"/>
                <a:chOff x="6834580" y="2216167"/>
                <a:chExt cx="847406" cy="2457980"/>
              </a:xfrm>
            </p:grpSpPr>
            <p:grpSp>
              <p:nvGrpSpPr>
                <p:cNvPr id="5403" name="Google Shape;5403;p50"/>
                <p:cNvGrpSpPr/>
                <p:nvPr/>
              </p:nvGrpSpPr>
              <p:grpSpPr>
                <a:xfrm>
                  <a:off x="7319798" y="2216167"/>
                  <a:ext cx="362188" cy="1958660"/>
                  <a:chOff x="4845048" y="2916504"/>
                  <a:chExt cx="362188" cy="1958660"/>
                </a:xfrm>
              </p:grpSpPr>
              <p:sp>
                <p:nvSpPr>
                  <p:cNvPr id="5404" name="Google Shape;5404;p50"/>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5" name="Google Shape;5405;p50"/>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6" name="Google Shape;5406;p50"/>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7" name="Google Shape;5407;p50"/>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8" name="Google Shape;5408;p50"/>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9" name="Google Shape;5409;p50"/>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0" name="Google Shape;5410;p50"/>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1" name="Google Shape;5411;p50"/>
                <p:cNvGrpSpPr/>
                <p:nvPr/>
              </p:nvGrpSpPr>
              <p:grpSpPr>
                <a:xfrm>
                  <a:off x="7238025" y="2300417"/>
                  <a:ext cx="362188" cy="1958660"/>
                  <a:chOff x="4845048" y="2916504"/>
                  <a:chExt cx="362188" cy="1958660"/>
                </a:xfrm>
              </p:grpSpPr>
              <p:sp>
                <p:nvSpPr>
                  <p:cNvPr id="5412" name="Google Shape;5412;p50"/>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3" name="Google Shape;5413;p50"/>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4" name="Google Shape;5414;p50"/>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5" name="Google Shape;5415;p50"/>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6" name="Google Shape;5416;p50"/>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7" name="Google Shape;5417;p50"/>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8" name="Google Shape;5418;p50"/>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9" name="Google Shape;5419;p50"/>
                <p:cNvGrpSpPr/>
                <p:nvPr/>
              </p:nvGrpSpPr>
              <p:grpSpPr>
                <a:xfrm>
                  <a:off x="7161459" y="2382642"/>
                  <a:ext cx="362188" cy="1958660"/>
                  <a:chOff x="4845048" y="2916504"/>
                  <a:chExt cx="362188" cy="1958660"/>
                </a:xfrm>
              </p:grpSpPr>
              <p:sp>
                <p:nvSpPr>
                  <p:cNvPr id="5420" name="Google Shape;5420;p50"/>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1" name="Google Shape;5421;p50"/>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2" name="Google Shape;5422;p50"/>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3" name="Google Shape;5423;p50"/>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4" name="Google Shape;5424;p50"/>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5" name="Google Shape;5425;p50"/>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6" name="Google Shape;5426;p50"/>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7" name="Google Shape;5427;p50"/>
                <p:cNvGrpSpPr/>
                <p:nvPr/>
              </p:nvGrpSpPr>
              <p:grpSpPr>
                <a:xfrm>
                  <a:off x="7079687" y="2466892"/>
                  <a:ext cx="362188" cy="1958660"/>
                  <a:chOff x="4845048" y="2916504"/>
                  <a:chExt cx="362188" cy="1958660"/>
                </a:xfrm>
              </p:grpSpPr>
              <p:sp>
                <p:nvSpPr>
                  <p:cNvPr id="5428" name="Google Shape;5428;p50"/>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9" name="Google Shape;5429;p50"/>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0" name="Google Shape;5430;p50"/>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1" name="Google Shape;5431;p50"/>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2" name="Google Shape;5432;p50"/>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3" name="Google Shape;5433;p50"/>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4" name="Google Shape;5434;p50"/>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35" name="Google Shape;5435;p50"/>
                <p:cNvGrpSpPr/>
                <p:nvPr/>
              </p:nvGrpSpPr>
              <p:grpSpPr>
                <a:xfrm>
                  <a:off x="6992918" y="2549013"/>
                  <a:ext cx="362188" cy="1958660"/>
                  <a:chOff x="4845048" y="2916504"/>
                  <a:chExt cx="362188" cy="1958660"/>
                </a:xfrm>
              </p:grpSpPr>
              <p:sp>
                <p:nvSpPr>
                  <p:cNvPr id="5436" name="Google Shape;5436;p50"/>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7" name="Google Shape;5437;p50"/>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8" name="Google Shape;5438;p50"/>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9" name="Google Shape;5439;p50"/>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0" name="Google Shape;5440;p50"/>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1" name="Google Shape;5441;p50"/>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2" name="Google Shape;5442;p50"/>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43" name="Google Shape;5443;p50"/>
                <p:cNvGrpSpPr/>
                <p:nvPr/>
              </p:nvGrpSpPr>
              <p:grpSpPr>
                <a:xfrm>
                  <a:off x="6916352" y="2631238"/>
                  <a:ext cx="362188" cy="1958660"/>
                  <a:chOff x="4845048" y="2916504"/>
                  <a:chExt cx="362188" cy="1958660"/>
                </a:xfrm>
              </p:grpSpPr>
              <p:sp>
                <p:nvSpPr>
                  <p:cNvPr id="5444" name="Google Shape;5444;p50"/>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5" name="Google Shape;5445;p50"/>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6" name="Google Shape;5446;p50"/>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7" name="Google Shape;5447;p50"/>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8" name="Google Shape;5448;p50"/>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9" name="Google Shape;5449;p50"/>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0" name="Google Shape;5450;p50"/>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1" name="Google Shape;5451;p50"/>
                <p:cNvGrpSpPr/>
                <p:nvPr/>
              </p:nvGrpSpPr>
              <p:grpSpPr>
                <a:xfrm>
                  <a:off x="6834580" y="2715488"/>
                  <a:ext cx="362188" cy="1958660"/>
                  <a:chOff x="4845048" y="2916504"/>
                  <a:chExt cx="362188" cy="1958660"/>
                </a:xfrm>
              </p:grpSpPr>
              <p:sp>
                <p:nvSpPr>
                  <p:cNvPr id="5452" name="Google Shape;5452;p50"/>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3" name="Google Shape;5453;p50"/>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4" name="Google Shape;5454;p50"/>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5" name="Google Shape;5455;p50"/>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6" name="Google Shape;5456;p50"/>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7" name="Google Shape;5457;p50"/>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8" name="Google Shape;5458;p50"/>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459" name="Google Shape;5459;p50"/>
              <p:cNvGrpSpPr/>
              <p:nvPr/>
            </p:nvGrpSpPr>
            <p:grpSpPr>
              <a:xfrm>
                <a:off x="4732215" y="2723444"/>
                <a:ext cx="936177" cy="150867"/>
                <a:chOff x="6115469" y="2634638"/>
                <a:chExt cx="2231650" cy="359635"/>
              </a:xfrm>
            </p:grpSpPr>
            <p:sp>
              <p:nvSpPr>
                <p:cNvPr id="5460" name="Google Shape;5460;p50"/>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1" name="Google Shape;5461;p50"/>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2" name="Google Shape;5462;p50"/>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3" name="Google Shape;5463;p50"/>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4" name="Google Shape;5464;p50"/>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5" name="Google Shape;5465;p50"/>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6" name="Google Shape;5466;p50"/>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7" name="Google Shape;5467;p50"/>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68" name="Google Shape;5468;p50"/>
              <p:cNvGrpSpPr/>
              <p:nvPr/>
            </p:nvGrpSpPr>
            <p:grpSpPr>
              <a:xfrm>
                <a:off x="4696665" y="2759929"/>
                <a:ext cx="936177" cy="150867"/>
                <a:chOff x="6115469" y="2634638"/>
                <a:chExt cx="2231650" cy="359635"/>
              </a:xfrm>
            </p:grpSpPr>
            <p:sp>
              <p:nvSpPr>
                <p:cNvPr id="5469" name="Google Shape;5469;p50"/>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0" name="Google Shape;5470;p50"/>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1" name="Google Shape;5471;p50"/>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2" name="Google Shape;5472;p50"/>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3" name="Google Shape;5473;p50"/>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4" name="Google Shape;5474;p50"/>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5" name="Google Shape;5475;p50"/>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6" name="Google Shape;5476;p50"/>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77" name="Google Shape;5477;p50"/>
              <p:cNvGrpSpPr/>
              <p:nvPr/>
            </p:nvGrpSpPr>
            <p:grpSpPr>
              <a:xfrm>
                <a:off x="4662363" y="2797667"/>
                <a:ext cx="936177" cy="150867"/>
                <a:chOff x="6115469" y="2634638"/>
                <a:chExt cx="2231650" cy="359635"/>
              </a:xfrm>
            </p:grpSpPr>
            <p:sp>
              <p:nvSpPr>
                <p:cNvPr id="5478" name="Google Shape;5478;p50"/>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9" name="Google Shape;5479;p50"/>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0" name="Google Shape;5480;p50"/>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1" name="Google Shape;5481;p50"/>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2" name="Google Shape;5482;p50"/>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3" name="Google Shape;5483;p50"/>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4" name="Google Shape;5484;p50"/>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5" name="Google Shape;5485;p50"/>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6" name="Google Shape;5486;p50"/>
              <p:cNvGrpSpPr/>
              <p:nvPr/>
            </p:nvGrpSpPr>
            <p:grpSpPr>
              <a:xfrm>
                <a:off x="4626813" y="2834152"/>
                <a:ext cx="936177" cy="150867"/>
                <a:chOff x="6115469" y="2634638"/>
                <a:chExt cx="2231650" cy="359635"/>
              </a:xfrm>
            </p:grpSpPr>
            <p:sp>
              <p:nvSpPr>
                <p:cNvPr id="5487" name="Google Shape;5487;p50"/>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8" name="Google Shape;5488;p50"/>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9" name="Google Shape;5489;p50"/>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0" name="Google Shape;5490;p50"/>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1" name="Google Shape;5491;p50"/>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2" name="Google Shape;5492;p50"/>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3" name="Google Shape;5493;p50"/>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4" name="Google Shape;5494;p50"/>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95" name="Google Shape;5495;p50"/>
              <p:cNvGrpSpPr/>
              <p:nvPr/>
            </p:nvGrpSpPr>
            <p:grpSpPr>
              <a:xfrm>
                <a:off x="4593137" y="2869628"/>
                <a:ext cx="936177" cy="150867"/>
                <a:chOff x="6115469" y="2634638"/>
                <a:chExt cx="2231650" cy="359635"/>
              </a:xfrm>
            </p:grpSpPr>
            <p:sp>
              <p:nvSpPr>
                <p:cNvPr id="5496" name="Google Shape;5496;p50"/>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7" name="Google Shape;5497;p50"/>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8" name="Google Shape;5498;p50"/>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9" name="Google Shape;5499;p50"/>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0" name="Google Shape;5500;p50"/>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1" name="Google Shape;5501;p50"/>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2" name="Google Shape;5502;p50"/>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3" name="Google Shape;5503;p50"/>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4" name="Google Shape;5504;p50"/>
              <p:cNvGrpSpPr/>
              <p:nvPr/>
            </p:nvGrpSpPr>
            <p:grpSpPr>
              <a:xfrm>
                <a:off x="4557587" y="2906113"/>
                <a:ext cx="936177" cy="150867"/>
                <a:chOff x="6115469" y="2634638"/>
                <a:chExt cx="2231650" cy="359635"/>
              </a:xfrm>
            </p:grpSpPr>
            <p:sp>
              <p:nvSpPr>
                <p:cNvPr id="5505" name="Google Shape;5505;p50"/>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6" name="Google Shape;5506;p50"/>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7" name="Google Shape;5507;p50"/>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8" name="Google Shape;5508;p50"/>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9" name="Google Shape;5509;p50"/>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0" name="Google Shape;5510;p50"/>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1" name="Google Shape;5511;p50"/>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2" name="Google Shape;5512;p50"/>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3" name="Google Shape;5513;p50"/>
              <p:cNvGrpSpPr/>
              <p:nvPr/>
            </p:nvGrpSpPr>
            <p:grpSpPr>
              <a:xfrm>
                <a:off x="4519594" y="2943210"/>
                <a:ext cx="936177" cy="150867"/>
                <a:chOff x="6115469" y="2634638"/>
                <a:chExt cx="2231650" cy="359635"/>
              </a:xfrm>
            </p:grpSpPr>
            <p:sp>
              <p:nvSpPr>
                <p:cNvPr id="5514" name="Google Shape;5514;p50"/>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5" name="Google Shape;5515;p50"/>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6" name="Google Shape;5516;p50"/>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7" name="Google Shape;5517;p50"/>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8" name="Google Shape;5518;p50"/>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9" name="Google Shape;5519;p50"/>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0" name="Google Shape;5520;p50"/>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1" name="Google Shape;5521;p50"/>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22" name="Google Shape;5522;p50"/>
              <p:cNvSpPr/>
              <p:nvPr/>
            </p:nvSpPr>
            <p:spPr>
              <a:xfrm>
                <a:off x="4489572" y="37631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3" name="Google Shape;5523;p50"/>
              <p:cNvSpPr/>
              <p:nvPr/>
            </p:nvSpPr>
            <p:spPr>
              <a:xfrm>
                <a:off x="4602157" y="37631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4" name="Google Shape;5524;p50"/>
              <p:cNvSpPr/>
              <p:nvPr/>
            </p:nvSpPr>
            <p:spPr>
              <a:xfrm>
                <a:off x="4714697" y="3763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5" name="Google Shape;5525;p50"/>
              <p:cNvSpPr/>
              <p:nvPr/>
            </p:nvSpPr>
            <p:spPr>
              <a:xfrm>
                <a:off x="4827281" y="3763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6" name="Google Shape;5526;p50"/>
              <p:cNvSpPr/>
              <p:nvPr/>
            </p:nvSpPr>
            <p:spPr>
              <a:xfrm>
                <a:off x="4938153" y="37634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7" name="Google Shape;5527;p50"/>
              <p:cNvSpPr/>
              <p:nvPr/>
            </p:nvSpPr>
            <p:spPr>
              <a:xfrm>
                <a:off x="5050738" y="37634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8" name="Google Shape;5528;p50"/>
              <p:cNvSpPr/>
              <p:nvPr/>
            </p:nvSpPr>
            <p:spPr>
              <a:xfrm>
                <a:off x="5163278" y="37641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9" name="Google Shape;5529;p50"/>
              <p:cNvSpPr/>
              <p:nvPr/>
            </p:nvSpPr>
            <p:spPr>
              <a:xfrm>
                <a:off x="4488585" y="36504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0" name="Google Shape;5530;p50"/>
              <p:cNvSpPr/>
              <p:nvPr/>
            </p:nvSpPr>
            <p:spPr>
              <a:xfrm>
                <a:off x="4601169" y="36504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1" name="Google Shape;5531;p50"/>
              <p:cNvSpPr/>
              <p:nvPr/>
            </p:nvSpPr>
            <p:spPr>
              <a:xfrm>
                <a:off x="4713709" y="36510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2" name="Google Shape;5532;p50"/>
              <p:cNvSpPr/>
              <p:nvPr/>
            </p:nvSpPr>
            <p:spPr>
              <a:xfrm>
                <a:off x="4826294" y="36510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3" name="Google Shape;5533;p50"/>
              <p:cNvSpPr/>
              <p:nvPr/>
            </p:nvSpPr>
            <p:spPr>
              <a:xfrm>
                <a:off x="4937166" y="36507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4" name="Google Shape;5534;p50"/>
              <p:cNvSpPr/>
              <p:nvPr/>
            </p:nvSpPr>
            <p:spPr>
              <a:xfrm>
                <a:off x="5049750" y="36507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5" name="Google Shape;5535;p50"/>
              <p:cNvSpPr/>
              <p:nvPr/>
            </p:nvSpPr>
            <p:spPr>
              <a:xfrm>
                <a:off x="5162290" y="36513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6" name="Google Shape;5536;p50"/>
              <p:cNvSpPr/>
              <p:nvPr/>
            </p:nvSpPr>
            <p:spPr>
              <a:xfrm>
                <a:off x="4488583" y="35391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7" name="Google Shape;5537;p50"/>
              <p:cNvSpPr/>
              <p:nvPr/>
            </p:nvSpPr>
            <p:spPr>
              <a:xfrm>
                <a:off x="4601168" y="35391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8" name="Google Shape;5538;p50"/>
              <p:cNvSpPr/>
              <p:nvPr/>
            </p:nvSpPr>
            <p:spPr>
              <a:xfrm>
                <a:off x="4713708" y="3539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9" name="Google Shape;5539;p50"/>
              <p:cNvSpPr/>
              <p:nvPr/>
            </p:nvSpPr>
            <p:spPr>
              <a:xfrm>
                <a:off x="4826292" y="3539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0" name="Google Shape;5540;p50"/>
              <p:cNvSpPr/>
              <p:nvPr/>
            </p:nvSpPr>
            <p:spPr>
              <a:xfrm>
                <a:off x="4937165" y="35395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1" name="Google Shape;5541;p50"/>
              <p:cNvSpPr/>
              <p:nvPr/>
            </p:nvSpPr>
            <p:spPr>
              <a:xfrm>
                <a:off x="5049749" y="35395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2" name="Google Shape;5542;p50"/>
              <p:cNvSpPr/>
              <p:nvPr/>
            </p:nvSpPr>
            <p:spPr>
              <a:xfrm>
                <a:off x="5162289" y="35401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3" name="Google Shape;5543;p50"/>
              <p:cNvSpPr/>
              <p:nvPr/>
            </p:nvSpPr>
            <p:spPr>
              <a:xfrm>
                <a:off x="4487596" y="34264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4" name="Google Shape;5544;p50"/>
              <p:cNvSpPr/>
              <p:nvPr/>
            </p:nvSpPr>
            <p:spPr>
              <a:xfrm>
                <a:off x="4600180" y="34264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5" name="Google Shape;5545;p50"/>
              <p:cNvSpPr/>
              <p:nvPr/>
            </p:nvSpPr>
            <p:spPr>
              <a:xfrm>
                <a:off x="4712720" y="34271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6" name="Google Shape;5546;p50"/>
              <p:cNvSpPr/>
              <p:nvPr/>
            </p:nvSpPr>
            <p:spPr>
              <a:xfrm>
                <a:off x="4825305" y="34271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7" name="Google Shape;5547;p50"/>
              <p:cNvSpPr/>
              <p:nvPr/>
            </p:nvSpPr>
            <p:spPr>
              <a:xfrm>
                <a:off x="4936177" y="34268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8" name="Google Shape;5548;p50"/>
              <p:cNvSpPr/>
              <p:nvPr/>
            </p:nvSpPr>
            <p:spPr>
              <a:xfrm>
                <a:off x="5048761" y="34268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9" name="Google Shape;5549;p50"/>
              <p:cNvSpPr/>
              <p:nvPr/>
            </p:nvSpPr>
            <p:spPr>
              <a:xfrm>
                <a:off x="5161301" y="34274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0" name="Google Shape;5550;p50"/>
              <p:cNvSpPr/>
              <p:nvPr/>
            </p:nvSpPr>
            <p:spPr>
              <a:xfrm>
                <a:off x="4488511" y="33152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1" name="Google Shape;5551;p50"/>
              <p:cNvSpPr/>
              <p:nvPr/>
            </p:nvSpPr>
            <p:spPr>
              <a:xfrm>
                <a:off x="4601095" y="33152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2" name="Google Shape;5552;p50"/>
              <p:cNvSpPr/>
              <p:nvPr/>
            </p:nvSpPr>
            <p:spPr>
              <a:xfrm>
                <a:off x="4713635" y="33159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3" name="Google Shape;5553;p50"/>
              <p:cNvSpPr/>
              <p:nvPr/>
            </p:nvSpPr>
            <p:spPr>
              <a:xfrm>
                <a:off x="4826219" y="33159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4" name="Google Shape;5554;p50"/>
              <p:cNvSpPr/>
              <p:nvPr/>
            </p:nvSpPr>
            <p:spPr>
              <a:xfrm>
                <a:off x="4937092" y="33156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5" name="Google Shape;5555;p50"/>
              <p:cNvSpPr/>
              <p:nvPr/>
            </p:nvSpPr>
            <p:spPr>
              <a:xfrm>
                <a:off x="5049676" y="33156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6" name="Google Shape;5556;p50"/>
              <p:cNvSpPr/>
              <p:nvPr/>
            </p:nvSpPr>
            <p:spPr>
              <a:xfrm>
                <a:off x="5162216" y="33162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7" name="Google Shape;5557;p50"/>
              <p:cNvSpPr/>
              <p:nvPr/>
            </p:nvSpPr>
            <p:spPr>
              <a:xfrm>
                <a:off x="4487523" y="32025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8" name="Google Shape;5558;p50"/>
              <p:cNvSpPr/>
              <p:nvPr/>
            </p:nvSpPr>
            <p:spPr>
              <a:xfrm>
                <a:off x="4600108" y="32025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9" name="Google Shape;5559;p50"/>
              <p:cNvSpPr/>
              <p:nvPr/>
            </p:nvSpPr>
            <p:spPr>
              <a:xfrm>
                <a:off x="4712648" y="32032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0" name="Google Shape;5560;p50"/>
              <p:cNvSpPr/>
              <p:nvPr/>
            </p:nvSpPr>
            <p:spPr>
              <a:xfrm>
                <a:off x="4825232" y="32032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1" name="Google Shape;5561;p50"/>
              <p:cNvSpPr/>
              <p:nvPr/>
            </p:nvSpPr>
            <p:spPr>
              <a:xfrm>
                <a:off x="4936104" y="3202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2" name="Google Shape;5562;p50"/>
              <p:cNvSpPr/>
              <p:nvPr/>
            </p:nvSpPr>
            <p:spPr>
              <a:xfrm>
                <a:off x="5048689" y="3202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3" name="Google Shape;5563;p50"/>
              <p:cNvSpPr/>
              <p:nvPr/>
            </p:nvSpPr>
            <p:spPr>
              <a:xfrm>
                <a:off x="5161229" y="32035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4" name="Google Shape;5564;p50"/>
              <p:cNvSpPr/>
              <p:nvPr/>
            </p:nvSpPr>
            <p:spPr>
              <a:xfrm>
                <a:off x="4487522" y="30913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5" name="Google Shape;5565;p50"/>
              <p:cNvSpPr/>
              <p:nvPr/>
            </p:nvSpPr>
            <p:spPr>
              <a:xfrm>
                <a:off x="4600106" y="30913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6" name="Google Shape;5566;p50"/>
              <p:cNvSpPr/>
              <p:nvPr/>
            </p:nvSpPr>
            <p:spPr>
              <a:xfrm>
                <a:off x="4712646" y="30920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7" name="Google Shape;5567;p50"/>
              <p:cNvSpPr/>
              <p:nvPr/>
            </p:nvSpPr>
            <p:spPr>
              <a:xfrm>
                <a:off x="4825230" y="30920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8" name="Google Shape;5568;p50"/>
              <p:cNvSpPr/>
              <p:nvPr/>
            </p:nvSpPr>
            <p:spPr>
              <a:xfrm>
                <a:off x="4936103" y="30916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9" name="Google Shape;5569;p50"/>
              <p:cNvSpPr/>
              <p:nvPr/>
            </p:nvSpPr>
            <p:spPr>
              <a:xfrm>
                <a:off x="5048687" y="30916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0" name="Google Shape;5570;p50"/>
              <p:cNvSpPr/>
              <p:nvPr/>
            </p:nvSpPr>
            <p:spPr>
              <a:xfrm>
                <a:off x="5161227" y="30923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71" name="Google Shape;5571;p50"/>
              <p:cNvGrpSpPr/>
              <p:nvPr/>
            </p:nvGrpSpPr>
            <p:grpSpPr>
              <a:xfrm>
                <a:off x="5273812" y="3092330"/>
                <a:ext cx="151938" cy="821658"/>
                <a:chOff x="4845048" y="2916504"/>
                <a:chExt cx="362188" cy="1958660"/>
              </a:xfrm>
            </p:grpSpPr>
            <p:sp>
              <p:nvSpPr>
                <p:cNvPr id="5572" name="Google Shape;5572;p50"/>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3" name="Google Shape;5573;p50"/>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4" name="Google Shape;5574;p50"/>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5" name="Google Shape;5575;p50"/>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6" name="Google Shape;5576;p50"/>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7" name="Google Shape;5577;p50"/>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8" name="Google Shape;5578;p50"/>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79" name="Google Shape;5579;p50"/>
              <p:cNvSpPr/>
              <p:nvPr/>
            </p:nvSpPr>
            <p:spPr>
              <a:xfrm>
                <a:off x="4486534" y="29786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0" name="Google Shape;5580;p50"/>
              <p:cNvSpPr/>
              <p:nvPr/>
            </p:nvSpPr>
            <p:spPr>
              <a:xfrm>
                <a:off x="4599119" y="29786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1" name="Google Shape;5581;p50"/>
              <p:cNvSpPr/>
              <p:nvPr/>
            </p:nvSpPr>
            <p:spPr>
              <a:xfrm>
                <a:off x="4711659" y="29793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2" name="Google Shape;5582;p50"/>
              <p:cNvSpPr/>
              <p:nvPr/>
            </p:nvSpPr>
            <p:spPr>
              <a:xfrm>
                <a:off x="4824243" y="29793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3" name="Google Shape;5583;p50"/>
              <p:cNvSpPr/>
              <p:nvPr/>
            </p:nvSpPr>
            <p:spPr>
              <a:xfrm>
                <a:off x="4935115" y="29789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4" name="Google Shape;5584;p50"/>
              <p:cNvSpPr/>
              <p:nvPr/>
            </p:nvSpPr>
            <p:spPr>
              <a:xfrm>
                <a:off x="5047700" y="29789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5" name="Google Shape;5585;p50"/>
              <p:cNvSpPr/>
              <p:nvPr/>
            </p:nvSpPr>
            <p:spPr>
              <a:xfrm>
                <a:off x="5160240" y="29796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6" name="Google Shape;5586;p50"/>
              <p:cNvSpPr/>
              <p:nvPr/>
            </p:nvSpPr>
            <p:spPr>
              <a:xfrm>
                <a:off x="5272824" y="29796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87" name="Google Shape;5587;p50"/>
            <p:cNvSpPr txBox="1"/>
            <p:nvPr/>
          </p:nvSpPr>
          <p:spPr>
            <a:xfrm>
              <a:off x="3174287" y="2808264"/>
              <a:ext cx="588600" cy="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Coef</a:t>
              </a:r>
              <a:endParaRPr baseline="-25000" sz="1000">
                <a:latin typeface="Lato"/>
                <a:ea typeface="Lato"/>
                <a:cs typeface="Lato"/>
                <a:sym typeface="Lato"/>
              </a:endParaRPr>
            </a:p>
          </p:txBody>
        </p:sp>
      </p:grpSp>
      <p:grpSp>
        <p:nvGrpSpPr>
          <p:cNvPr id="5588" name="Google Shape;5588;p50"/>
          <p:cNvGrpSpPr/>
          <p:nvPr/>
        </p:nvGrpSpPr>
        <p:grpSpPr>
          <a:xfrm>
            <a:off x="3633910" y="2960926"/>
            <a:ext cx="3228738" cy="1003486"/>
            <a:chOff x="3182752" y="2270807"/>
            <a:chExt cx="3830965" cy="1190657"/>
          </a:xfrm>
        </p:grpSpPr>
        <p:sp>
          <p:nvSpPr>
            <p:cNvPr id="5589" name="Google Shape;5589;p50"/>
            <p:cNvSpPr txBox="1"/>
            <p:nvPr/>
          </p:nvSpPr>
          <p:spPr>
            <a:xfrm>
              <a:off x="4721214" y="2696756"/>
              <a:ext cx="1038600" cy="40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5590" name="Google Shape;5590;p50"/>
            <p:cNvCxnSpPr/>
            <p:nvPr/>
          </p:nvCxnSpPr>
          <p:spPr>
            <a:xfrm>
              <a:off x="5015664" y="3036106"/>
              <a:ext cx="449700" cy="0"/>
            </a:xfrm>
            <a:prstGeom prst="straightConnector1">
              <a:avLst/>
            </a:prstGeom>
            <a:noFill/>
            <a:ln cap="flat" cmpd="sng" w="9525">
              <a:solidFill>
                <a:schemeClr val="dk2"/>
              </a:solidFill>
              <a:prstDash val="solid"/>
              <a:round/>
              <a:headEnd len="med" w="med" type="none"/>
              <a:tailEnd len="med" w="med" type="triangle"/>
            </a:ln>
          </p:spPr>
        </p:cxnSp>
        <p:grpSp>
          <p:nvGrpSpPr>
            <p:cNvPr id="5591" name="Google Shape;5591;p50"/>
            <p:cNvGrpSpPr/>
            <p:nvPr/>
          </p:nvGrpSpPr>
          <p:grpSpPr>
            <a:xfrm>
              <a:off x="3692459" y="2382957"/>
              <a:ext cx="956846" cy="966400"/>
              <a:chOff x="2253259" y="2824869"/>
              <a:chExt cx="956846" cy="966400"/>
            </a:xfrm>
          </p:grpSpPr>
          <p:sp>
            <p:nvSpPr>
              <p:cNvPr id="5592" name="Google Shape;5592;p50"/>
              <p:cNvSpPr/>
              <p:nvPr/>
            </p:nvSpPr>
            <p:spPr>
              <a:xfrm>
                <a:off x="3056815" y="33916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3" name="Google Shape;5593;p50"/>
              <p:cNvSpPr/>
              <p:nvPr/>
            </p:nvSpPr>
            <p:spPr>
              <a:xfrm>
                <a:off x="3055828" y="32789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4" name="Google Shape;5594;p50"/>
              <p:cNvSpPr/>
              <p:nvPr/>
            </p:nvSpPr>
            <p:spPr>
              <a:xfrm>
                <a:off x="3056743" y="31677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5" name="Google Shape;5595;p50"/>
              <p:cNvSpPr/>
              <p:nvPr/>
            </p:nvSpPr>
            <p:spPr>
              <a:xfrm>
                <a:off x="3055755" y="3055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6" name="Google Shape;5596;p50"/>
              <p:cNvSpPr/>
              <p:nvPr/>
            </p:nvSpPr>
            <p:spPr>
              <a:xfrm>
                <a:off x="3055754" y="29437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7" name="Google Shape;5597;p50"/>
              <p:cNvSpPr/>
              <p:nvPr/>
            </p:nvSpPr>
            <p:spPr>
              <a:xfrm>
                <a:off x="3022512" y="34269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8" name="Google Shape;5598;p50"/>
              <p:cNvSpPr/>
              <p:nvPr/>
            </p:nvSpPr>
            <p:spPr>
              <a:xfrm>
                <a:off x="3021524" y="33142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9" name="Google Shape;5599;p50"/>
              <p:cNvSpPr/>
              <p:nvPr/>
            </p:nvSpPr>
            <p:spPr>
              <a:xfrm>
                <a:off x="3022439" y="3203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0" name="Google Shape;5600;p50"/>
              <p:cNvSpPr/>
              <p:nvPr/>
            </p:nvSpPr>
            <p:spPr>
              <a:xfrm>
                <a:off x="3021452" y="30903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1" name="Google Shape;5601;p50"/>
              <p:cNvSpPr/>
              <p:nvPr/>
            </p:nvSpPr>
            <p:spPr>
              <a:xfrm>
                <a:off x="3021450" y="29791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2" name="Google Shape;5602;p50"/>
              <p:cNvSpPr/>
              <p:nvPr/>
            </p:nvSpPr>
            <p:spPr>
              <a:xfrm>
                <a:off x="2990392" y="34614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3" name="Google Shape;5603;p50"/>
              <p:cNvSpPr/>
              <p:nvPr/>
            </p:nvSpPr>
            <p:spPr>
              <a:xfrm>
                <a:off x="2989405" y="33487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4" name="Google Shape;5604;p50"/>
              <p:cNvSpPr/>
              <p:nvPr/>
            </p:nvSpPr>
            <p:spPr>
              <a:xfrm>
                <a:off x="2990320" y="32375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5" name="Google Shape;5605;p50"/>
              <p:cNvSpPr/>
              <p:nvPr/>
            </p:nvSpPr>
            <p:spPr>
              <a:xfrm>
                <a:off x="2989332" y="3124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6" name="Google Shape;5606;p50"/>
              <p:cNvSpPr/>
              <p:nvPr/>
            </p:nvSpPr>
            <p:spPr>
              <a:xfrm>
                <a:off x="2989331" y="3013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7" name="Google Shape;5607;p50"/>
              <p:cNvSpPr/>
              <p:nvPr/>
            </p:nvSpPr>
            <p:spPr>
              <a:xfrm>
                <a:off x="2956089" y="34967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8" name="Google Shape;5608;p50"/>
              <p:cNvSpPr/>
              <p:nvPr/>
            </p:nvSpPr>
            <p:spPr>
              <a:xfrm>
                <a:off x="2955101" y="33840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9" name="Google Shape;5609;p50"/>
              <p:cNvSpPr/>
              <p:nvPr/>
            </p:nvSpPr>
            <p:spPr>
              <a:xfrm>
                <a:off x="2956016" y="3272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0" name="Google Shape;5610;p50"/>
              <p:cNvSpPr/>
              <p:nvPr/>
            </p:nvSpPr>
            <p:spPr>
              <a:xfrm>
                <a:off x="2955028" y="31601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1" name="Google Shape;5611;p50"/>
              <p:cNvSpPr/>
              <p:nvPr/>
            </p:nvSpPr>
            <p:spPr>
              <a:xfrm>
                <a:off x="2955027" y="30489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2" name="Google Shape;5612;p50"/>
              <p:cNvSpPr/>
              <p:nvPr/>
            </p:nvSpPr>
            <p:spPr>
              <a:xfrm>
                <a:off x="2919689" y="35312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3" name="Google Shape;5613;p50"/>
              <p:cNvSpPr/>
              <p:nvPr/>
            </p:nvSpPr>
            <p:spPr>
              <a:xfrm>
                <a:off x="2918702" y="34185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4" name="Google Shape;5614;p50"/>
              <p:cNvSpPr/>
              <p:nvPr/>
            </p:nvSpPr>
            <p:spPr>
              <a:xfrm>
                <a:off x="2919617" y="3307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5" name="Google Shape;5615;p50"/>
              <p:cNvSpPr/>
              <p:nvPr/>
            </p:nvSpPr>
            <p:spPr>
              <a:xfrm>
                <a:off x="2918629" y="31946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6" name="Google Shape;5616;p50"/>
              <p:cNvSpPr/>
              <p:nvPr/>
            </p:nvSpPr>
            <p:spPr>
              <a:xfrm>
                <a:off x="2918628" y="30834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7" name="Google Shape;5617;p50"/>
              <p:cNvSpPr/>
              <p:nvPr/>
            </p:nvSpPr>
            <p:spPr>
              <a:xfrm>
                <a:off x="2887570" y="35657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8" name="Google Shape;5618;p50"/>
              <p:cNvSpPr/>
              <p:nvPr/>
            </p:nvSpPr>
            <p:spPr>
              <a:xfrm>
                <a:off x="2886583" y="34530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9" name="Google Shape;5619;p50"/>
              <p:cNvSpPr/>
              <p:nvPr/>
            </p:nvSpPr>
            <p:spPr>
              <a:xfrm>
                <a:off x="2887497" y="33418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0" name="Google Shape;5620;p50"/>
              <p:cNvSpPr/>
              <p:nvPr/>
            </p:nvSpPr>
            <p:spPr>
              <a:xfrm>
                <a:off x="2886510" y="32291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1" name="Google Shape;5621;p50"/>
              <p:cNvSpPr/>
              <p:nvPr/>
            </p:nvSpPr>
            <p:spPr>
              <a:xfrm>
                <a:off x="2886508" y="31179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2" name="Google Shape;5622;p50"/>
              <p:cNvSpPr/>
              <p:nvPr/>
            </p:nvSpPr>
            <p:spPr>
              <a:xfrm>
                <a:off x="2853266" y="36010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3" name="Google Shape;5623;p50"/>
              <p:cNvSpPr/>
              <p:nvPr/>
            </p:nvSpPr>
            <p:spPr>
              <a:xfrm>
                <a:off x="2852279" y="34883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4" name="Google Shape;5624;p50"/>
              <p:cNvSpPr/>
              <p:nvPr/>
            </p:nvSpPr>
            <p:spPr>
              <a:xfrm>
                <a:off x="2853194" y="33771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5" name="Google Shape;5625;p50"/>
              <p:cNvSpPr/>
              <p:nvPr/>
            </p:nvSpPr>
            <p:spPr>
              <a:xfrm>
                <a:off x="2852206" y="3264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6" name="Google Shape;5626;p50"/>
              <p:cNvSpPr/>
              <p:nvPr/>
            </p:nvSpPr>
            <p:spPr>
              <a:xfrm>
                <a:off x="2852205" y="3153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7" name="Google Shape;5627;p50"/>
              <p:cNvSpPr/>
              <p:nvPr/>
            </p:nvSpPr>
            <p:spPr>
              <a:xfrm>
                <a:off x="2498939"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8" name="Google Shape;5628;p50"/>
              <p:cNvSpPr/>
              <p:nvPr/>
            </p:nvSpPr>
            <p:spPr>
              <a:xfrm>
                <a:off x="2611524"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9" name="Google Shape;5629;p50"/>
              <p:cNvSpPr/>
              <p:nvPr/>
            </p:nvSpPr>
            <p:spPr>
              <a:xfrm>
                <a:off x="2722396"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0" name="Google Shape;5630;p50"/>
              <p:cNvSpPr/>
              <p:nvPr/>
            </p:nvSpPr>
            <p:spPr>
              <a:xfrm>
                <a:off x="2834981"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1" name="Google Shape;5631;p50"/>
              <p:cNvSpPr/>
              <p:nvPr/>
            </p:nvSpPr>
            <p:spPr>
              <a:xfrm>
                <a:off x="2947520"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2" name="Google Shape;5632;p50"/>
              <p:cNvSpPr/>
              <p:nvPr/>
            </p:nvSpPr>
            <p:spPr>
              <a:xfrm>
                <a:off x="3060105"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3" name="Google Shape;5633;p50"/>
              <p:cNvSpPr/>
              <p:nvPr/>
            </p:nvSpPr>
            <p:spPr>
              <a:xfrm>
                <a:off x="2463390"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4" name="Google Shape;5634;p50"/>
              <p:cNvSpPr/>
              <p:nvPr/>
            </p:nvSpPr>
            <p:spPr>
              <a:xfrm>
                <a:off x="2575974"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5" name="Google Shape;5635;p50"/>
              <p:cNvSpPr/>
              <p:nvPr/>
            </p:nvSpPr>
            <p:spPr>
              <a:xfrm>
                <a:off x="2686846"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6" name="Google Shape;5636;p50"/>
              <p:cNvSpPr/>
              <p:nvPr/>
            </p:nvSpPr>
            <p:spPr>
              <a:xfrm>
                <a:off x="2799431"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7" name="Google Shape;5637;p50"/>
              <p:cNvSpPr/>
              <p:nvPr/>
            </p:nvSpPr>
            <p:spPr>
              <a:xfrm>
                <a:off x="2911971"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8" name="Google Shape;5638;p50"/>
              <p:cNvSpPr/>
              <p:nvPr/>
            </p:nvSpPr>
            <p:spPr>
              <a:xfrm>
                <a:off x="3024555"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9" name="Google Shape;5639;p50"/>
              <p:cNvSpPr/>
              <p:nvPr/>
            </p:nvSpPr>
            <p:spPr>
              <a:xfrm>
                <a:off x="2429087"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0" name="Google Shape;5640;p50"/>
              <p:cNvSpPr/>
              <p:nvPr/>
            </p:nvSpPr>
            <p:spPr>
              <a:xfrm>
                <a:off x="2541672"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1" name="Google Shape;5641;p50"/>
              <p:cNvSpPr/>
              <p:nvPr/>
            </p:nvSpPr>
            <p:spPr>
              <a:xfrm>
                <a:off x="2652544"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2" name="Google Shape;5642;p50"/>
              <p:cNvSpPr/>
              <p:nvPr/>
            </p:nvSpPr>
            <p:spPr>
              <a:xfrm>
                <a:off x="2765128"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3" name="Google Shape;5643;p50"/>
              <p:cNvSpPr/>
              <p:nvPr/>
            </p:nvSpPr>
            <p:spPr>
              <a:xfrm>
                <a:off x="2877668"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4" name="Google Shape;5644;p50"/>
              <p:cNvSpPr/>
              <p:nvPr/>
            </p:nvSpPr>
            <p:spPr>
              <a:xfrm>
                <a:off x="2990253"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5" name="Google Shape;5645;p50"/>
              <p:cNvSpPr/>
              <p:nvPr/>
            </p:nvSpPr>
            <p:spPr>
              <a:xfrm>
                <a:off x="2393537"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6" name="Google Shape;5646;p50"/>
              <p:cNvSpPr/>
              <p:nvPr/>
            </p:nvSpPr>
            <p:spPr>
              <a:xfrm>
                <a:off x="2506122"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7" name="Google Shape;5647;p50"/>
              <p:cNvSpPr/>
              <p:nvPr/>
            </p:nvSpPr>
            <p:spPr>
              <a:xfrm>
                <a:off x="2616994"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8" name="Google Shape;5648;p50"/>
              <p:cNvSpPr/>
              <p:nvPr/>
            </p:nvSpPr>
            <p:spPr>
              <a:xfrm>
                <a:off x="2729579"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9" name="Google Shape;5649;p50"/>
              <p:cNvSpPr/>
              <p:nvPr/>
            </p:nvSpPr>
            <p:spPr>
              <a:xfrm>
                <a:off x="2842118"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0" name="Google Shape;5650;p50"/>
              <p:cNvSpPr/>
              <p:nvPr/>
            </p:nvSpPr>
            <p:spPr>
              <a:xfrm>
                <a:off x="2954703"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1" name="Google Shape;5651;p50"/>
              <p:cNvSpPr/>
              <p:nvPr/>
            </p:nvSpPr>
            <p:spPr>
              <a:xfrm>
                <a:off x="2359861"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2" name="Google Shape;5652;p50"/>
              <p:cNvSpPr/>
              <p:nvPr/>
            </p:nvSpPr>
            <p:spPr>
              <a:xfrm>
                <a:off x="2472445"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3" name="Google Shape;5653;p50"/>
              <p:cNvSpPr/>
              <p:nvPr/>
            </p:nvSpPr>
            <p:spPr>
              <a:xfrm>
                <a:off x="2583318"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4" name="Google Shape;5654;p50"/>
              <p:cNvSpPr/>
              <p:nvPr/>
            </p:nvSpPr>
            <p:spPr>
              <a:xfrm>
                <a:off x="2695902"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5" name="Google Shape;5655;p50"/>
              <p:cNvSpPr/>
              <p:nvPr/>
            </p:nvSpPr>
            <p:spPr>
              <a:xfrm>
                <a:off x="2808442"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6" name="Google Shape;5656;p50"/>
              <p:cNvSpPr/>
              <p:nvPr/>
            </p:nvSpPr>
            <p:spPr>
              <a:xfrm>
                <a:off x="2921026"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7" name="Google Shape;5657;p50"/>
              <p:cNvSpPr/>
              <p:nvPr/>
            </p:nvSpPr>
            <p:spPr>
              <a:xfrm>
                <a:off x="2324311"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8" name="Google Shape;5658;p50"/>
              <p:cNvSpPr/>
              <p:nvPr/>
            </p:nvSpPr>
            <p:spPr>
              <a:xfrm>
                <a:off x="2436896"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9" name="Google Shape;5659;p50"/>
              <p:cNvSpPr/>
              <p:nvPr/>
            </p:nvSpPr>
            <p:spPr>
              <a:xfrm>
                <a:off x="2547768"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0" name="Google Shape;5660;p50"/>
              <p:cNvSpPr/>
              <p:nvPr/>
            </p:nvSpPr>
            <p:spPr>
              <a:xfrm>
                <a:off x="2660352"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1" name="Google Shape;5661;p50"/>
              <p:cNvSpPr/>
              <p:nvPr/>
            </p:nvSpPr>
            <p:spPr>
              <a:xfrm>
                <a:off x="2772892"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2" name="Google Shape;5662;p50"/>
              <p:cNvSpPr/>
              <p:nvPr/>
            </p:nvSpPr>
            <p:spPr>
              <a:xfrm>
                <a:off x="2885477"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3" name="Google Shape;5663;p50"/>
              <p:cNvSpPr/>
              <p:nvPr/>
            </p:nvSpPr>
            <p:spPr>
              <a:xfrm>
                <a:off x="2286318"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4" name="Google Shape;5664;p50"/>
              <p:cNvSpPr/>
              <p:nvPr/>
            </p:nvSpPr>
            <p:spPr>
              <a:xfrm>
                <a:off x="2398902"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5" name="Google Shape;5665;p50"/>
              <p:cNvSpPr/>
              <p:nvPr/>
            </p:nvSpPr>
            <p:spPr>
              <a:xfrm>
                <a:off x="2509775"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6" name="Google Shape;5666;p50"/>
              <p:cNvSpPr/>
              <p:nvPr/>
            </p:nvSpPr>
            <p:spPr>
              <a:xfrm>
                <a:off x="2622359"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7" name="Google Shape;5667;p50"/>
              <p:cNvSpPr/>
              <p:nvPr/>
            </p:nvSpPr>
            <p:spPr>
              <a:xfrm>
                <a:off x="2734899"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8" name="Google Shape;5668;p50"/>
              <p:cNvSpPr/>
              <p:nvPr/>
            </p:nvSpPr>
            <p:spPr>
              <a:xfrm>
                <a:off x="2847484"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9" name="Google Shape;5669;p50"/>
              <p:cNvSpPr/>
              <p:nvPr/>
            </p:nvSpPr>
            <p:spPr>
              <a:xfrm>
                <a:off x="2255308"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0" name="Google Shape;5670;p50"/>
              <p:cNvSpPr/>
              <p:nvPr/>
            </p:nvSpPr>
            <p:spPr>
              <a:xfrm>
                <a:off x="2367892"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1" name="Google Shape;5671;p50"/>
              <p:cNvSpPr/>
              <p:nvPr/>
            </p:nvSpPr>
            <p:spPr>
              <a:xfrm>
                <a:off x="2478765"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2" name="Google Shape;5672;p50"/>
              <p:cNvSpPr/>
              <p:nvPr/>
            </p:nvSpPr>
            <p:spPr>
              <a:xfrm>
                <a:off x="2591349"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3" name="Google Shape;5673;p50"/>
              <p:cNvSpPr/>
              <p:nvPr/>
            </p:nvSpPr>
            <p:spPr>
              <a:xfrm>
                <a:off x="2703889"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4" name="Google Shape;5674;p50"/>
              <p:cNvSpPr/>
              <p:nvPr/>
            </p:nvSpPr>
            <p:spPr>
              <a:xfrm>
                <a:off x="2254320"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5" name="Google Shape;5675;p50"/>
              <p:cNvSpPr/>
              <p:nvPr/>
            </p:nvSpPr>
            <p:spPr>
              <a:xfrm>
                <a:off x="2366905"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6" name="Google Shape;5676;p50"/>
              <p:cNvSpPr/>
              <p:nvPr/>
            </p:nvSpPr>
            <p:spPr>
              <a:xfrm>
                <a:off x="2477777"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7" name="Google Shape;5677;p50"/>
              <p:cNvSpPr/>
              <p:nvPr/>
            </p:nvSpPr>
            <p:spPr>
              <a:xfrm>
                <a:off x="2590361"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8" name="Google Shape;5678;p50"/>
              <p:cNvSpPr/>
              <p:nvPr/>
            </p:nvSpPr>
            <p:spPr>
              <a:xfrm>
                <a:off x="2702901"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9" name="Google Shape;5679;p50"/>
              <p:cNvSpPr/>
              <p:nvPr/>
            </p:nvSpPr>
            <p:spPr>
              <a:xfrm>
                <a:off x="2255235"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0" name="Google Shape;5680;p50"/>
              <p:cNvSpPr/>
              <p:nvPr/>
            </p:nvSpPr>
            <p:spPr>
              <a:xfrm>
                <a:off x="2367819"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1" name="Google Shape;5681;p50"/>
              <p:cNvSpPr/>
              <p:nvPr/>
            </p:nvSpPr>
            <p:spPr>
              <a:xfrm>
                <a:off x="2478692"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2" name="Google Shape;5682;p50"/>
              <p:cNvSpPr/>
              <p:nvPr/>
            </p:nvSpPr>
            <p:spPr>
              <a:xfrm>
                <a:off x="2591276"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3" name="Google Shape;5683;p50"/>
              <p:cNvSpPr/>
              <p:nvPr/>
            </p:nvSpPr>
            <p:spPr>
              <a:xfrm>
                <a:off x="2703816"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4" name="Google Shape;5684;p50"/>
              <p:cNvSpPr/>
              <p:nvPr/>
            </p:nvSpPr>
            <p:spPr>
              <a:xfrm>
                <a:off x="2254248"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5" name="Google Shape;5685;p50"/>
              <p:cNvSpPr/>
              <p:nvPr/>
            </p:nvSpPr>
            <p:spPr>
              <a:xfrm>
                <a:off x="2366832"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6" name="Google Shape;5686;p50"/>
              <p:cNvSpPr/>
              <p:nvPr/>
            </p:nvSpPr>
            <p:spPr>
              <a:xfrm>
                <a:off x="2477704"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7" name="Google Shape;5687;p50"/>
              <p:cNvSpPr/>
              <p:nvPr/>
            </p:nvSpPr>
            <p:spPr>
              <a:xfrm>
                <a:off x="2590289"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8" name="Google Shape;5688;p50"/>
              <p:cNvSpPr/>
              <p:nvPr/>
            </p:nvSpPr>
            <p:spPr>
              <a:xfrm>
                <a:off x="2702829"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9" name="Google Shape;5689;p50"/>
              <p:cNvSpPr/>
              <p:nvPr/>
            </p:nvSpPr>
            <p:spPr>
              <a:xfrm>
                <a:off x="2254246"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0" name="Google Shape;5690;p50"/>
              <p:cNvSpPr/>
              <p:nvPr/>
            </p:nvSpPr>
            <p:spPr>
              <a:xfrm>
                <a:off x="2366830"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1" name="Google Shape;5691;p50"/>
              <p:cNvSpPr/>
              <p:nvPr/>
            </p:nvSpPr>
            <p:spPr>
              <a:xfrm>
                <a:off x="2477703"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2" name="Google Shape;5692;p50"/>
              <p:cNvSpPr/>
              <p:nvPr/>
            </p:nvSpPr>
            <p:spPr>
              <a:xfrm>
                <a:off x="2590287"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3" name="Google Shape;5693;p50"/>
              <p:cNvSpPr/>
              <p:nvPr/>
            </p:nvSpPr>
            <p:spPr>
              <a:xfrm>
                <a:off x="2702827"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4" name="Google Shape;5694;p50"/>
              <p:cNvSpPr/>
              <p:nvPr/>
            </p:nvSpPr>
            <p:spPr>
              <a:xfrm>
                <a:off x="2816473"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5" name="Google Shape;5695;p50"/>
              <p:cNvSpPr/>
              <p:nvPr/>
            </p:nvSpPr>
            <p:spPr>
              <a:xfrm>
                <a:off x="2815486"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6" name="Google Shape;5696;p50"/>
              <p:cNvSpPr/>
              <p:nvPr/>
            </p:nvSpPr>
            <p:spPr>
              <a:xfrm>
                <a:off x="2816401"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7" name="Google Shape;5697;p50"/>
              <p:cNvSpPr/>
              <p:nvPr/>
            </p:nvSpPr>
            <p:spPr>
              <a:xfrm>
                <a:off x="2815413"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8" name="Google Shape;5698;p50"/>
              <p:cNvSpPr/>
              <p:nvPr/>
            </p:nvSpPr>
            <p:spPr>
              <a:xfrm>
                <a:off x="2815412"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9" name="Google Shape;5699;p50"/>
              <p:cNvSpPr/>
              <p:nvPr/>
            </p:nvSpPr>
            <p:spPr>
              <a:xfrm>
                <a:off x="2253259"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0" name="Google Shape;5700;p50"/>
              <p:cNvSpPr/>
              <p:nvPr/>
            </p:nvSpPr>
            <p:spPr>
              <a:xfrm>
                <a:off x="2365843"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1" name="Google Shape;5701;p50"/>
              <p:cNvSpPr/>
              <p:nvPr/>
            </p:nvSpPr>
            <p:spPr>
              <a:xfrm>
                <a:off x="2476715"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2" name="Google Shape;5702;p50"/>
              <p:cNvSpPr/>
              <p:nvPr/>
            </p:nvSpPr>
            <p:spPr>
              <a:xfrm>
                <a:off x="2589300"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3" name="Google Shape;5703;p50"/>
              <p:cNvSpPr/>
              <p:nvPr/>
            </p:nvSpPr>
            <p:spPr>
              <a:xfrm>
                <a:off x="2701840"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4" name="Google Shape;5704;p50"/>
              <p:cNvSpPr/>
              <p:nvPr/>
            </p:nvSpPr>
            <p:spPr>
              <a:xfrm>
                <a:off x="2814424"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05" name="Google Shape;5705;p50"/>
            <p:cNvGrpSpPr/>
            <p:nvPr/>
          </p:nvGrpSpPr>
          <p:grpSpPr>
            <a:xfrm>
              <a:off x="5831859" y="2270807"/>
              <a:ext cx="1181858" cy="1190657"/>
              <a:chOff x="4486534" y="2723444"/>
              <a:chExt cx="1181858" cy="1190657"/>
            </a:xfrm>
          </p:grpSpPr>
          <p:grpSp>
            <p:nvGrpSpPr>
              <p:cNvPr id="5706" name="Google Shape;5706;p50"/>
              <p:cNvGrpSpPr/>
              <p:nvPr/>
            </p:nvGrpSpPr>
            <p:grpSpPr>
              <a:xfrm>
                <a:off x="5310605" y="2842679"/>
                <a:ext cx="355487" cy="1031123"/>
                <a:chOff x="6834580" y="2216167"/>
                <a:chExt cx="847406" cy="2457980"/>
              </a:xfrm>
            </p:grpSpPr>
            <p:grpSp>
              <p:nvGrpSpPr>
                <p:cNvPr id="5707" name="Google Shape;5707;p50"/>
                <p:cNvGrpSpPr/>
                <p:nvPr/>
              </p:nvGrpSpPr>
              <p:grpSpPr>
                <a:xfrm>
                  <a:off x="7319798" y="2216167"/>
                  <a:ext cx="362188" cy="1958660"/>
                  <a:chOff x="4845048" y="2916504"/>
                  <a:chExt cx="362188" cy="1958660"/>
                </a:xfrm>
              </p:grpSpPr>
              <p:sp>
                <p:nvSpPr>
                  <p:cNvPr id="5708" name="Google Shape;5708;p50"/>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9" name="Google Shape;5709;p50"/>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0" name="Google Shape;5710;p50"/>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1" name="Google Shape;5711;p50"/>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2" name="Google Shape;5712;p50"/>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3" name="Google Shape;5713;p50"/>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4" name="Google Shape;5714;p50"/>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5" name="Google Shape;5715;p50"/>
                <p:cNvGrpSpPr/>
                <p:nvPr/>
              </p:nvGrpSpPr>
              <p:grpSpPr>
                <a:xfrm>
                  <a:off x="7238025" y="2300417"/>
                  <a:ext cx="362188" cy="1958660"/>
                  <a:chOff x="4845048" y="2916504"/>
                  <a:chExt cx="362188" cy="1958660"/>
                </a:xfrm>
              </p:grpSpPr>
              <p:sp>
                <p:nvSpPr>
                  <p:cNvPr id="5716" name="Google Shape;5716;p50"/>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7" name="Google Shape;5717;p50"/>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8" name="Google Shape;5718;p50"/>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9" name="Google Shape;5719;p50"/>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0" name="Google Shape;5720;p50"/>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1" name="Google Shape;5721;p50"/>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2" name="Google Shape;5722;p50"/>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3" name="Google Shape;5723;p50"/>
                <p:cNvGrpSpPr/>
                <p:nvPr/>
              </p:nvGrpSpPr>
              <p:grpSpPr>
                <a:xfrm>
                  <a:off x="7161459" y="2382642"/>
                  <a:ext cx="362188" cy="1958660"/>
                  <a:chOff x="4845048" y="2916504"/>
                  <a:chExt cx="362188" cy="1958660"/>
                </a:xfrm>
              </p:grpSpPr>
              <p:sp>
                <p:nvSpPr>
                  <p:cNvPr id="5724" name="Google Shape;5724;p50"/>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5" name="Google Shape;5725;p50"/>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6" name="Google Shape;5726;p50"/>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7" name="Google Shape;5727;p50"/>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8" name="Google Shape;5728;p50"/>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9" name="Google Shape;5729;p50"/>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0" name="Google Shape;5730;p50"/>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1" name="Google Shape;5731;p50"/>
                <p:cNvGrpSpPr/>
                <p:nvPr/>
              </p:nvGrpSpPr>
              <p:grpSpPr>
                <a:xfrm>
                  <a:off x="7079687" y="2466892"/>
                  <a:ext cx="362188" cy="1958660"/>
                  <a:chOff x="4845048" y="2916504"/>
                  <a:chExt cx="362188" cy="1958660"/>
                </a:xfrm>
              </p:grpSpPr>
              <p:sp>
                <p:nvSpPr>
                  <p:cNvPr id="5732" name="Google Shape;5732;p50"/>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3" name="Google Shape;5733;p50"/>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4" name="Google Shape;5734;p50"/>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5" name="Google Shape;5735;p50"/>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6" name="Google Shape;5736;p50"/>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7" name="Google Shape;5737;p50"/>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8" name="Google Shape;5738;p50"/>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9" name="Google Shape;5739;p50"/>
                <p:cNvGrpSpPr/>
                <p:nvPr/>
              </p:nvGrpSpPr>
              <p:grpSpPr>
                <a:xfrm>
                  <a:off x="6992918" y="2549013"/>
                  <a:ext cx="362188" cy="1958660"/>
                  <a:chOff x="4845048" y="2916504"/>
                  <a:chExt cx="362188" cy="1958660"/>
                </a:xfrm>
              </p:grpSpPr>
              <p:sp>
                <p:nvSpPr>
                  <p:cNvPr id="5740" name="Google Shape;5740;p50"/>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1" name="Google Shape;5741;p50"/>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2" name="Google Shape;5742;p50"/>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3" name="Google Shape;5743;p50"/>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4" name="Google Shape;5744;p50"/>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5" name="Google Shape;5745;p50"/>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6" name="Google Shape;5746;p50"/>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7" name="Google Shape;5747;p50"/>
                <p:cNvGrpSpPr/>
                <p:nvPr/>
              </p:nvGrpSpPr>
              <p:grpSpPr>
                <a:xfrm>
                  <a:off x="6916352" y="2631238"/>
                  <a:ext cx="362188" cy="1958660"/>
                  <a:chOff x="4845048" y="2916504"/>
                  <a:chExt cx="362188" cy="1958660"/>
                </a:xfrm>
              </p:grpSpPr>
              <p:sp>
                <p:nvSpPr>
                  <p:cNvPr id="5748" name="Google Shape;5748;p50"/>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9" name="Google Shape;5749;p50"/>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0" name="Google Shape;5750;p50"/>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1" name="Google Shape;5751;p50"/>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2" name="Google Shape;5752;p50"/>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3" name="Google Shape;5753;p50"/>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4" name="Google Shape;5754;p50"/>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5" name="Google Shape;5755;p50"/>
                <p:cNvGrpSpPr/>
                <p:nvPr/>
              </p:nvGrpSpPr>
              <p:grpSpPr>
                <a:xfrm>
                  <a:off x="6834580" y="2715488"/>
                  <a:ext cx="362188" cy="1958660"/>
                  <a:chOff x="4845048" y="2916504"/>
                  <a:chExt cx="362188" cy="1958660"/>
                </a:xfrm>
              </p:grpSpPr>
              <p:sp>
                <p:nvSpPr>
                  <p:cNvPr id="5756" name="Google Shape;5756;p50"/>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7" name="Google Shape;5757;p50"/>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8" name="Google Shape;5758;p50"/>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9" name="Google Shape;5759;p50"/>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0" name="Google Shape;5760;p50"/>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1" name="Google Shape;5761;p50"/>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2" name="Google Shape;5762;p50"/>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763" name="Google Shape;5763;p50"/>
              <p:cNvGrpSpPr/>
              <p:nvPr/>
            </p:nvGrpSpPr>
            <p:grpSpPr>
              <a:xfrm>
                <a:off x="4732215" y="2723444"/>
                <a:ext cx="936177" cy="150867"/>
                <a:chOff x="6115469" y="2634638"/>
                <a:chExt cx="2231650" cy="359635"/>
              </a:xfrm>
            </p:grpSpPr>
            <p:sp>
              <p:nvSpPr>
                <p:cNvPr id="5764" name="Google Shape;5764;p50"/>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5" name="Google Shape;5765;p50"/>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6" name="Google Shape;5766;p50"/>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7" name="Google Shape;5767;p50"/>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8" name="Google Shape;5768;p50"/>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9" name="Google Shape;5769;p50"/>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0" name="Google Shape;5770;p50"/>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1" name="Google Shape;5771;p50"/>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2" name="Google Shape;5772;p50"/>
              <p:cNvGrpSpPr/>
              <p:nvPr/>
            </p:nvGrpSpPr>
            <p:grpSpPr>
              <a:xfrm>
                <a:off x="4696665" y="2759929"/>
                <a:ext cx="936177" cy="150867"/>
                <a:chOff x="6115469" y="2634638"/>
                <a:chExt cx="2231650" cy="359635"/>
              </a:xfrm>
            </p:grpSpPr>
            <p:sp>
              <p:nvSpPr>
                <p:cNvPr id="5773" name="Google Shape;5773;p50"/>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4" name="Google Shape;5774;p50"/>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5" name="Google Shape;5775;p50"/>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6" name="Google Shape;5776;p50"/>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7" name="Google Shape;5777;p50"/>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8" name="Google Shape;5778;p50"/>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9" name="Google Shape;5779;p50"/>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0" name="Google Shape;5780;p50"/>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1" name="Google Shape;5781;p50"/>
              <p:cNvGrpSpPr/>
              <p:nvPr/>
            </p:nvGrpSpPr>
            <p:grpSpPr>
              <a:xfrm>
                <a:off x="4662363" y="2797667"/>
                <a:ext cx="936177" cy="150867"/>
                <a:chOff x="6115469" y="2634638"/>
                <a:chExt cx="2231650" cy="359635"/>
              </a:xfrm>
            </p:grpSpPr>
            <p:sp>
              <p:nvSpPr>
                <p:cNvPr id="5782" name="Google Shape;5782;p50"/>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3" name="Google Shape;5783;p50"/>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4" name="Google Shape;5784;p50"/>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5" name="Google Shape;5785;p50"/>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6" name="Google Shape;5786;p50"/>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7" name="Google Shape;5787;p50"/>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8" name="Google Shape;5788;p50"/>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9" name="Google Shape;5789;p50"/>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0" name="Google Shape;5790;p50"/>
              <p:cNvGrpSpPr/>
              <p:nvPr/>
            </p:nvGrpSpPr>
            <p:grpSpPr>
              <a:xfrm>
                <a:off x="4626813" y="2834152"/>
                <a:ext cx="936177" cy="150867"/>
                <a:chOff x="6115469" y="2634638"/>
                <a:chExt cx="2231650" cy="359635"/>
              </a:xfrm>
            </p:grpSpPr>
            <p:sp>
              <p:nvSpPr>
                <p:cNvPr id="5791" name="Google Shape;5791;p50"/>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2" name="Google Shape;5792;p50"/>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3" name="Google Shape;5793;p50"/>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4" name="Google Shape;5794;p50"/>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5" name="Google Shape;5795;p50"/>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6" name="Google Shape;5796;p50"/>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7" name="Google Shape;5797;p50"/>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8" name="Google Shape;5798;p50"/>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9" name="Google Shape;5799;p50"/>
              <p:cNvGrpSpPr/>
              <p:nvPr/>
            </p:nvGrpSpPr>
            <p:grpSpPr>
              <a:xfrm>
                <a:off x="4593137" y="2869628"/>
                <a:ext cx="936177" cy="150867"/>
                <a:chOff x="6115469" y="2634638"/>
                <a:chExt cx="2231650" cy="359635"/>
              </a:xfrm>
            </p:grpSpPr>
            <p:sp>
              <p:nvSpPr>
                <p:cNvPr id="5800" name="Google Shape;5800;p50"/>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1" name="Google Shape;5801;p50"/>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2" name="Google Shape;5802;p50"/>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3" name="Google Shape;5803;p50"/>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4" name="Google Shape;5804;p50"/>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5" name="Google Shape;5805;p50"/>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6" name="Google Shape;5806;p50"/>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7" name="Google Shape;5807;p50"/>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8" name="Google Shape;5808;p50"/>
              <p:cNvGrpSpPr/>
              <p:nvPr/>
            </p:nvGrpSpPr>
            <p:grpSpPr>
              <a:xfrm>
                <a:off x="4557587" y="2906113"/>
                <a:ext cx="936177" cy="150867"/>
                <a:chOff x="6115469" y="2634638"/>
                <a:chExt cx="2231650" cy="359635"/>
              </a:xfrm>
            </p:grpSpPr>
            <p:sp>
              <p:nvSpPr>
                <p:cNvPr id="5809" name="Google Shape;5809;p50"/>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0" name="Google Shape;5810;p50"/>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1" name="Google Shape;5811;p50"/>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2" name="Google Shape;5812;p50"/>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3" name="Google Shape;5813;p50"/>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4" name="Google Shape;5814;p50"/>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5" name="Google Shape;5815;p50"/>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6" name="Google Shape;5816;p50"/>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17" name="Google Shape;5817;p50"/>
              <p:cNvGrpSpPr/>
              <p:nvPr/>
            </p:nvGrpSpPr>
            <p:grpSpPr>
              <a:xfrm>
                <a:off x="4519594" y="2943210"/>
                <a:ext cx="936177" cy="150867"/>
                <a:chOff x="6115469" y="2634638"/>
                <a:chExt cx="2231650" cy="359635"/>
              </a:xfrm>
            </p:grpSpPr>
            <p:sp>
              <p:nvSpPr>
                <p:cNvPr id="5818" name="Google Shape;5818;p50"/>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9" name="Google Shape;5819;p50"/>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0" name="Google Shape;5820;p50"/>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1" name="Google Shape;5821;p50"/>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2" name="Google Shape;5822;p50"/>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3" name="Google Shape;5823;p50"/>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4" name="Google Shape;5824;p50"/>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5" name="Google Shape;5825;p50"/>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26" name="Google Shape;5826;p50"/>
              <p:cNvSpPr/>
              <p:nvPr/>
            </p:nvSpPr>
            <p:spPr>
              <a:xfrm>
                <a:off x="4489572" y="37631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7" name="Google Shape;5827;p50"/>
              <p:cNvSpPr/>
              <p:nvPr/>
            </p:nvSpPr>
            <p:spPr>
              <a:xfrm>
                <a:off x="4602157" y="37631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8" name="Google Shape;5828;p50"/>
              <p:cNvSpPr/>
              <p:nvPr/>
            </p:nvSpPr>
            <p:spPr>
              <a:xfrm>
                <a:off x="4714697" y="3763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9" name="Google Shape;5829;p50"/>
              <p:cNvSpPr/>
              <p:nvPr/>
            </p:nvSpPr>
            <p:spPr>
              <a:xfrm>
                <a:off x="4827281" y="3763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0" name="Google Shape;5830;p50"/>
              <p:cNvSpPr/>
              <p:nvPr/>
            </p:nvSpPr>
            <p:spPr>
              <a:xfrm>
                <a:off x="4938153" y="37634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1" name="Google Shape;5831;p50"/>
              <p:cNvSpPr/>
              <p:nvPr/>
            </p:nvSpPr>
            <p:spPr>
              <a:xfrm>
                <a:off x="5050738" y="37634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2" name="Google Shape;5832;p50"/>
              <p:cNvSpPr/>
              <p:nvPr/>
            </p:nvSpPr>
            <p:spPr>
              <a:xfrm>
                <a:off x="5163278" y="37641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3" name="Google Shape;5833;p50"/>
              <p:cNvSpPr/>
              <p:nvPr/>
            </p:nvSpPr>
            <p:spPr>
              <a:xfrm>
                <a:off x="4488585" y="36504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4" name="Google Shape;5834;p50"/>
              <p:cNvSpPr/>
              <p:nvPr/>
            </p:nvSpPr>
            <p:spPr>
              <a:xfrm>
                <a:off x="4601169" y="36504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5" name="Google Shape;5835;p50"/>
              <p:cNvSpPr/>
              <p:nvPr/>
            </p:nvSpPr>
            <p:spPr>
              <a:xfrm>
                <a:off x="4713709" y="36510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6" name="Google Shape;5836;p50"/>
              <p:cNvSpPr/>
              <p:nvPr/>
            </p:nvSpPr>
            <p:spPr>
              <a:xfrm>
                <a:off x="4826294" y="36510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7" name="Google Shape;5837;p50"/>
              <p:cNvSpPr/>
              <p:nvPr/>
            </p:nvSpPr>
            <p:spPr>
              <a:xfrm>
                <a:off x="4937166" y="36507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8" name="Google Shape;5838;p50"/>
              <p:cNvSpPr/>
              <p:nvPr/>
            </p:nvSpPr>
            <p:spPr>
              <a:xfrm>
                <a:off x="5049750" y="36507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9" name="Google Shape;5839;p50"/>
              <p:cNvSpPr/>
              <p:nvPr/>
            </p:nvSpPr>
            <p:spPr>
              <a:xfrm>
                <a:off x="5162290" y="36513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0" name="Google Shape;5840;p50"/>
              <p:cNvSpPr/>
              <p:nvPr/>
            </p:nvSpPr>
            <p:spPr>
              <a:xfrm>
                <a:off x="4488583" y="35391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1" name="Google Shape;5841;p50"/>
              <p:cNvSpPr/>
              <p:nvPr/>
            </p:nvSpPr>
            <p:spPr>
              <a:xfrm>
                <a:off x="4601168" y="35391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2" name="Google Shape;5842;p50"/>
              <p:cNvSpPr/>
              <p:nvPr/>
            </p:nvSpPr>
            <p:spPr>
              <a:xfrm>
                <a:off x="4713708" y="3539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3" name="Google Shape;5843;p50"/>
              <p:cNvSpPr/>
              <p:nvPr/>
            </p:nvSpPr>
            <p:spPr>
              <a:xfrm>
                <a:off x="4826292" y="3539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4" name="Google Shape;5844;p50"/>
              <p:cNvSpPr/>
              <p:nvPr/>
            </p:nvSpPr>
            <p:spPr>
              <a:xfrm>
                <a:off x="4937165" y="35395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5" name="Google Shape;5845;p50"/>
              <p:cNvSpPr/>
              <p:nvPr/>
            </p:nvSpPr>
            <p:spPr>
              <a:xfrm>
                <a:off x="5049749" y="35395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6" name="Google Shape;5846;p50"/>
              <p:cNvSpPr/>
              <p:nvPr/>
            </p:nvSpPr>
            <p:spPr>
              <a:xfrm>
                <a:off x="5162289" y="35401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7" name="Google Shape;5847;p50"/>
              <p:cNvSpPr/>
              <p:nvPr/>
            </p:nvSpPr>
            <p:spPr>
              <a:xfrm>
                <a:off x="4487596" y="34264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8" name="Google Shape;5848;p50"/>
              <p:cNvSpPr/>
              <p:nvPr/>
            </p:nvSpPr>
            <p:spPr>
              <a:xfrm>
                <a:off x="4600180" y="34264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9" name="Google Shape;5849;p50"/>
              <p:cNvSpPr/>
              <p:nvPr/>
            </p:nvSpPr>
            <p:spPr>
              <a:xfrm>
                <a:off x="4712720" y="34271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0" name="Google Shape;5850;p50"/>
              <p:cNvSpPr/>
              <p:nvPr/>
            </p:nvSpPr>
            <p:spPr>
              <a:xfrm>
                <a:off x="4825305" y="34271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1" name="Google Shape;5851;p50"/>
              <p:cNvSpPr/>
              <p:nvPr/>
            </p:nvSpPr>
            <p:spPr>
              <a:xfrm>
                <a:off x="4936177" y="34268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2" name="Google Shape;5852;p50"/>
              <p:cNvSpPr/>
              <p:nvPr/>
            </p:nvSpPr>
            <p:spPr>
              <a:xfrm>
                <a:off x="5048761" y="34268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3" name="Google Shape;5853;p50"/>
              <p:cNvSpPr/>
              <p:nvPr/>
            </p:nvSpPr>
            <p:spPr>
              <a:xfrm>
                <a:off x="5161301" y="34274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4" name="Google Shape;5854;p50"/>
              <p:cNvSpPr/>
              <p:nvPr/>
            </p:nvSpPr>
            <p:spPr>
              <a:xfrm>
                <a:off x="4488511" y="33152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5" name="Google Shape;5855;p50"/>
              <p:cNvSpPr/>
              <p:nvPr/>
            </p:nvSpPr>
            <p:spPr>
              <a:xfrm>
                <a:off x="4601095" y="33152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6" name="Google Shape;5856;p50"/>
              <p:cNvSpPr/>
              <p:nvPr/>
            </p:nvSpPr>
            <p:spPr>
              <a:xfrm>
                <a:off x="4713635" y="33159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7" name="Google Shape;5857;p50"/>
              <p:cNvSpPr/>
              <p:nvPr/>
            </p:nvSpPr>
            <p:spPr>
              <a:xfrm>
                <a:off x="4826219" y="33159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8" name="Google Shape;5858;p50"/>
              <p:cNvSpPr/>
              <p:nvPr/>
            </p:nvSpPr>
            <p:spPr>
              <a:xfrm>
                <a:off x="4937092" y="33156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9" name="Google Shape;5859;p50"/>
              <p:cNvSpPr/>
              <p:nvPr/>
            </p:nvSpPr>
            <p:spPr>
              <a:xfrm>
                <a:off x="5049676" y="33156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0" name="Google Shape;5860;p50"/>
              <p:cNvSpPr/>
              <p:nvPr/>
            </p:nvSpPr>
            <p:spPr>
              <a:xfrm>
                <a:off x="5162216" y="33162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1" name="Google Shape;5861;p50"/>
              <p:cNvSpPr/>
              <p:nvPr/>
            </p:nvSpPr>
            <p:spPr>
              <a:xfrm>
                <a:off x="4487523" y="32025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2" name="Google Shape;5862;p50"/>
              <p:cNvSpPr/>
              <p:nvPr/>
            </p:nvSpPr>
            <p:spPr>
              <a:xfrm>
                <a:off x="4600108" y="32025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3" name="Google Shape;5863;p50"/>
              <p:cNvSpPr/>
              <p:nvPr/>
            </p:nvSpPr>
            <p:spPr>
              <a:xfrm>
                <a:off x="4712648" y="32032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4" name="Google Shape;5864;p50"/>
              <p:cNvSpPr/>
              <p:nvPr/>
            </p:nvSpPr>
            <p:spPr>
              <a:xfrm>
                <a:off x="4825232" y="32032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5" name="Google Shape;5865;p50"/>
              <p:cNvSpPr/>
              <p:nvPr/>
            </p:nvSpPr>
            <p:spPr>
              <a:xfrm>
                <a:off x="4936104" y="3202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6" name="Google Shape;5866;p50"/>
              <p:cNvSpPr/>
              <p:nvPr/>
            </p:nvSpPr>
            <p:spPr>
              <a:xfrm>
                <a:off x="5048689" y="3202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7" name="Google Shape;5867;p50"/>
              <p:cNvSpPr/>
              <p:nvPr/>
            </p:nvSpPr>
            <p:spPr>
              <a:xfrm>
                <a:off x="5161229" y="32035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8" name="Google Shape;5868;p50"/>
              <p:cNvSpPr/>
              <p:nvPr/>
            </p:nvSpPr>
            <p:spPr>
              <a:xfrm>
                <a:off x="4487522" y="30913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9" name="Google Shape;5869;p50"/>
              <p:cNvSpPr/>
              <p:nvPr/>
            </p:nvSpPr>
            <p:spPr>
              <a:xfrm>
                <a:off x="4600106" y="30913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0" name="Google Shape;5870;p50"/>
              <p:cNvSpPr/>
              <p:nvPr/>
            </p:nvSpPr>
            <p:spPr>
              <a:xfrm>
                <a:off x="4712646" y="30920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1" name="Google Shape;5871;p50"/>
              <p:cNvSpPr/>
              <p:nvPr/>
            </p:nvSpPr>
            <p:spPr>
              <a:xfrm>
                <a:off x="4825230" y="30920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2" name="Google Shape;5872;p50"/>
              <p:cNvSpPr/>
              <p:nvPr/>
            </p:nvSpPr>
            <p:spPr>
              <a:xfrm>
                <a:off x="4936103" y="30916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3" name="Google Shape;5873;p50"/>
              <p:cNvSpPr/>
              <p:nvPr/>
            </p:nvSpPr>
            <p:spPr>
              <a:xfrm>
                <a:off x="5048687" y="30916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4" name="Google Shape;5874;p50"/>
              <p:cNvSpPr/>
              <p:nvPr/>
            </p:nvSpPr>
            <p:spPr>
              <a:xfrm>
                <a:off x="5161227" y="30923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75" name="Google Shape;5875;p50"/>
              <p:cNvGrpSpPr/>
              <p:nvPr/>
            </p:nvGrpSpPr>
            <p:grpSpPr>
              <a:xfrm>
                <a:off x="5273812" y="3092330"/>
                <a:ext cx="151938" cy="821658"/>
                <a:chOff x="4845048" y="2916504"/>
                <a:chExt cx="362188" cy="1958660"/>
              </a:xfrm>
            </p:grpSpPr>
            <p:sp>
              <p:nvSpPr>
                <p:cNvPr id="5876" name="Google Shape;5876;p50"/>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7" name="Google Shape;5877;p50"/>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8" name="Google Shape;5878;p50"/>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9" name="Google Shape;5879;p50"/>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0" name="Google Shape;5880;p50"/>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1" name="Google Shape;5881;p50"/>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2" name="Google Shape;5882;p50"/>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83" name="Google Shape;5883;p50"/>
              <p:cNvSpPr/>
              <p:nvPr/>
            </p:nvSpPr>
            <p:spPr>
              <a:xfrm>
                <a:off x="4486534" y="2978649"/>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4" name="Google Shape;5884;p50"/>
              <p:cNvSpPr/>
              <p:nvPr/>
            </p:nvSpPr>
            <p:spPr>
              <a:xfrm>
                <a:off x="4599119" y="29786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5" name="Google Shape;5885;p50"/>
              <p:cNvSpPr/>
              <p:nvPr/>
            </p:nvSpPr>
            <p:spPr>
              <a:xfrm>
                <a:off x="4711659" y="29793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6" name="Google Shape;5886;p50"/>
              <p:cNvSpPr/>
              <p:nvPr/>
            </p:nvSpPr>
            <p:spPr>
              <a:xfrm>
                <a:off x="4824243" y="29793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7" name="Google Shape;5887;p50"/>
              <p:cNvSpPr/>
              <p:nvPr/>
            </p:nvSpPr>
            <p:spPr>
              <a:xfrm>
                <a:off x="4935115" y="29789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8" name="Google Shape;5888;p50"/>
              <p:cNvSpPr/>
              <p:nvPr/>
            </p:nvSpPr>
            <p:spPr>
              <a:xfrm>
                <a:off x="5047700" y="29789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9" name="Google Shape;5889;p50"/>
              <p:cNvSpPr/>
              <p:nvPr/>
            </p:nvSpPr>
            <p:spPr>
              <a:xfrm>
                <a:off x="5160240" y="29796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0" name="Google Shape;5890;p50"/>
              <p:cNvSpPr/>
              <p:nvPr/>
            </p:nvSpPr>
            <p:spPr>
              <a:xfrm>
                <a:off x="5272824" y="29796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91" name="Google Shape;5891;p50"/>
            <p:cNvSpPr txBox="1"/>
            <p:nvPr/>
          </p:nvSpPr>
          <p:spPr>
            <a:xfrm>
              <a:off x="3182752" y="2808738"/>
              <a:ext cx="588600" cy="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PAD</a:t>
              </a:r>
              <a:r>
                <a:rPr baseline="-25000" lang="en" sz="1000">
                  <a:latin typeface="Lato"/>
                  <a:ea typeface="Lato"/>
                  <a:cs typeface="Lato"/>
                  <a:sym typeface="Lato"/>
                </a:rPr>
                <a:t>0</a:t>
              </a:r>
              <a:endParaRPr baseline="-25000" sz="1000">
                <a:latin typeface="Lato"/>
                <a:ea typeface="Lato"/>
                <a:cs typeface="Lato"/>
                <a:sym typeface="Lato"/>
              </a:endParaRPr>
            </a:p>
          </p:txBody>
        </p:sp>
      </p:grpSp>
      <p:grpSp>
        <p:nvGrpSpPr>
          <p:cNvPr id="5892" name="Google Shape;5892;p50"/>
          <p:cNvGrpSpPr/>
          <p:nvPr/>
        </p:nvGrpSpPr>
        <p:grpSpPr>
          <a:xfrm>
            <a:off x="3702972" y="4100109"/>
            <a:ext cx="3159672" cy="1003486"/>
            <a:chOff x="3264700" y="2270807"/>
            <a:chExt cx="3749017" cy="1190657"/>
          </a:xfrm>
        </p:grpSpPr>
        <p:sp>
          <p:nvSpPr>
            <p:cNvPr id="5893" name="Google Shape;5893;p50"/>
            <p:cNvSpPr txBox="1"/>
            <p:nvPr/>
          </p:nvSpPr>
          <p:spPr>
            <a:xfrm>
              <a:off x="4721214" y="2696756"/>
              <a:ext cx="1038600" cy="40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5894" name="Google Shape;5894;p50"/>
            <p:cNvCxnSpPr/>
            <p:nvPr/>
          </p:nvCxnSpPr>
          <p:spPr>
            <a:xfrm>
              <a:off x="5015664" y="3036106"/>
              <a:ext cx="449700" cy="0"/>
            </a:xfrm>
            <a:prstGeom prst="straightConnector1">
              <a:avLst/>
            </a:prstGeom>
            <a:noFill/>
            <a:ln cap="flat" cmpd="sng" w="9525">
              <a:solidFill>
                <a:schemeClr val="dk2"/>
              </a:solidFill>
              <a:prstDash val="solid"/>
              <a:round/>
              <a:headEnd len="med" w="med" type="none"/>
              <a:tailEnd len="med" w="med" type="triangle"/>
            </a:ln>
          </p:spPr>
        </p:cxnSp>
        <p:grpSp>
          <p:nvGrpSpPr>
            <p:cNvPr id="5895" name="Google Shape;5895;p50"/>
            <p:cNvGrpSpPr/>
            <p:nvPr/>
          </p:nvGrpSpPr>
          <p:grpSpPr>
            <a:xfrm>
              <a:off x="3692459" y="2382957"/>
              <a:ext cx="956846" cy="966400"/>
              <a:chOff x="2253259" y="2824869"/>
              <a:chExt cx="956846" cy="966400"/>
            </a:xfrm>
          </p:grpSpPr>
          <p:sp>
            <p:nvSpPr>
              <p:cNvPr id="5896" name="Google Shape;5896;p50"/>
              <p:cNvSpPr/>
              <p:nvPr/>
            </p:nvSpPr>
            <p:spPr>
              <a:xfrm>
                <a:off x="3056815" y="339161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7" name="Google Shape;5897;p50"/>
              <p:cNvSpPr/>
              <p:nvPr/>
            </p:nvSpPr>
            <p:spPr>
              <a:xfrm>
                <a:off x="3055828" y="327891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8" name="Google Shape;5898;p50"/>
              <p:cNvSpPr/>
              <p:nvPr/>
            </p:nvSpPr>
            <p:spPr>
              <a:xfrm>
                <a:off x="3056743" y="316771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9" name="Google Shape;5899;p50"/>
              <p:cNvSpPr/>
              <p:nvPr/>
            </p:nvSpPr>
            <p:spPr>
              <a:xfrm>
                <a:off x="3055755" y="3055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0" name="Google Shape;5900;p50"/>
              <p:cNvSpPr/>
              <p:nvPr/>
            </p:nvSpPr>
            <p:spPr>
              <a:xfrm>
                <a:off x="3055754" y="294377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1" name="Google Shape;5901;p50"/>
              <p:cNvSpPr/>
              <p:nvPr/>
            </p:nvSpPr>
            <p:spPr>
              <a:xfrm>
                <a:off x="3022512" y="342696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2" name="Google Shape;5902;p50"/>
              <p:cNvSpPr/>
              <p:nvPr/>
            </p:nvSpPr>
            <p:spPr>
              <a:xfrm>
                <a:off x="3021524" y="331425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3" name="Google Shape;5903;p50"/>
              <p:cNvSpPr/>
              <p:nvPr/>
            </p:nvSpPr>
            <p:spPr>
              <a:xfrm>
                <a:off x="3022439" y="32030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4" name="Google Shape;5904;p50"/>
              <p:cNvSpPr/>
              <p:nvPr/>
            </p:nvSpPr>
            <p:spPr>
              <a:xfrm>
                <a:off x="3021452" y="309035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5" name="Google Shape;5905;p50"/>
              <p:cNvSpPr/>
              <p:nvPr/>
            </p:nvSpPr>
            <p:spPr>
              <a:xfrm>
                <a:off x="3021450" y="297912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6" name="Google Shape;5906;p50"/>
              <p:cNvSpPr/>
              <p:nvPr/>
            </p:nvSpPr>
            <p:spPr>
              <a:xfrm>
                <a:off x="2990392" y="34614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7" name="Google Shape;5907;p50"/>
              <p:cNvSpPr/>
              <p:nvPr/>
            </p:nvSpPr>
            <p:spPr>
              <a:xfrm>
                <a:off x="2989405" y="334875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8" name="Google Shape;5908;p50"/>
              <p:cNvSpPr/>
              <p:nvPr/>
            </p:nvSpPr>
            <p:spPr>
              <a:xfrm>
                <a:off x="2990320" y="323754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9" name="Google Shape;5909;p50"/>
              <p:cNvSpPr/>
              <p:nvPr/>
            </p:nvSpPr>
            <p:spPr>
              <a:xfrm>
                <a:off x="2989332" y="31248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0" name="Google Shape;5910;p50"/>
              <p:cNvSpPr/>
              <p:nvPr/>
            </p:nvSpPr>
            <p:spPr>
              <a:xfrm>
                <a:off x="2989331" y="3013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1" name="Google Shape;5911;p50"/>
              <p:cNvSpPr/>
              <p:nvPr/>
            </p:nvSpPr>
            <p:spPr>
              <a:xfrm>
                <a:off x="2956089" y="349679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2" name="Google Shape;5912;p50"/>
              <p:cNvSpPr/>
              <p:nvPr/>
            </p:nvSpPr>
            <p:spPr>
              <a:xfrm>
                <a:off x="2955101" y="338409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3" name="Google Shape;5913;p50"/>
              <p:cNvSpPr/>
              <p:nvPr/>
            </p:nvSpPr>
            <p:spPr>
              <a:xfrm>
                <a:off x="2956016" y="32728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4" name="Google Shape;5914;p50"/>
              <p:cNvSpPr/>
              <p:nvPr/>
            </p:nvSpPr>
            <p:spPr>
              <a:xfrm>
                <a:off x="2955028" y="316018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5" name="Google Shape;5915;p50"/>
              <p:cNvSpPr/>
              <p:nvPr/>
            </p:nvSpPr>
            <p:spPr>
              <a:xfrm>
                <a:off x="2955027" y="304895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6" name="Google Shape;5916;p50"/>
              <p:cNvSpPr/>
              <p:nvPr/>
            </p:nvSpPr>
            <p:spPr>
              <a:xfrm>
                <a:off x="2919689" y="35312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7" name="Google Shape;5917;p50"/>
              <p:cNvSpPr/>
              <p:nvPr/>
            </p:nvSpPr>
            <p:spPr>
              <a:xfrm>
                <a:off x="2918702" y="34185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8" name="Google Shape;5918;p50"/>
              <p:cNvSpPr/>
              <p:nvPr/>
            </p:nvSpPr>
            <p:spPr>
              <a:xfrm>
                <a:off x="2919617" y="33073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9" name="Google Shape;5919;p50"/>
              <p:cNvSpPr/>
              <p:nvPr/>
            </p:nvSpPr>
            <p:spPr>
              <a:xfrm>
                <a:off x="2918629" y="319463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0" name="Google Shape;5920;p50"/>
              <p:cNvSpPr/>
              <p:nvPr/>
            </p:nvSpPr>
            <p:spPr>
              <a:xfrm>
                <a:off x="2918628" y="30834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1" name="Google Shape;5921;p50"/>
              <p:cNvSpPr/>
              <p:nvPr/>
            </p:nvSpPr>
            <p:spPr>
              <a:xfrm>
                <a:off x="2887570" y="356574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2" name="Google Shape;5922;p50"/>
              <p:cNvSpPr/>
              <p:nvPr/>
            </p:nvSpPr>
            <p:spPr>
              <a:xfrm>
                <a:off x="2886583" y="34530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3" name="Google Shape;5923;p50"/>
              <p:cNvSpPr/>
              <p:nvPr/>
            </p:nvSpPr>
            <p:spPr>
              <a:xfrm>
                <a:off x="2887497" y="33418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4" name="Google Shape;5924;p50"/>
              <p:cNvSpPr/>
              <p:nvPr/>
            </p:nvSpPr>
            <p:spPr>
              <a:xfrm>
                <a:off x="2886510" y="322913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5" name="Google Shape;5925;p50"/>
              <p:cNvSpPr/>
              <p:nvPr/>
            </p:nvSpPr>
            <p:spPr>
              <a:xfrm>
                <a:off x="2886508" y="31179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6" name="Google Shape;5926;p50"/>
              <p:cNvSpPr/>
              <p:nvPr/>
            </p:nvSpPr>
            <p:spPr>
              <a:xfrm>
                <a:off x="2853266" y="36010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7" name="Google Shape;5927;p50"/>
              <p:cNvSpPr/>
              <p:nvPr/>
            </p:nvSpPr>
            <p:spPr>
              <a:xfrm>
                <a:off x="2852279" y="34883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8" name="Google Shape;5928;p50"/>
              <p:cNvSpPr/>
              <p:nvPr/>
            </p:nvSpPr>
            <p:spPr>
              <a:xfrm>
                <a:off x="2853194" y="33771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9" name="Google Shape;5929;p50"/>
              <p:cNvSpPr/>
              <p:nvPr/>
            </p:nvSpPr>
            <p:spPr>
              <a:xfrm>
                <a:off x="2852206" y="32644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0" name="Google Shape;5930;p50"/>
              <p:cNvSpPr/>
              <p:nvPr/>
            </p:nvSpPr>
            <p:spPr>
              <a:xfrm>
                <a:off x="2852205" y="31532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1" name="Google Shape;5931;p50"/>
              <p:cNvSpPr/>
              <p:nvPr/>
            </p:nvSpPr>
            <p:spPr>
              <a:xfrm>
                <a:off x="2498939"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2" name="Google Shape;5932;p50"/>
              <p:cNvSpPr/>
              <p:nvPr/>
            </p:nvSpPr>
            <p:spPr>
              <a:xfrm>
                <a:off x="2611524" y="282519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3" name="Google Shape;5933;p50"/>
              <p:cNvSpPr/>
              <p:nvPr/>
            </p:nvSpPr>
            <p:spPr>
              <a:xfrm>
                <a:off x="2722396"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4" name="Google Shape;5934;p50"/>
              <p:cNvSpPr/>
              <p:nvPr/>
            </p:nvSpPr>
            <p:spPr>
              <a:xfrm>
                <a:off x="2834981" y="282486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5" name="Google Shape;5935;p50"/>
              <p:cNvSpPr/>
              <p:nvPr/>
            </p:nvSpPr>
            <p:spPr>
              <a:xfrm>
                <a:off x="2947520"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6" name="Google Shape;5936;p50"/>
              <p:cNvSpPr/>
              <p:nvPr/>
            </p:nvSpPr>
            <p:spPr>
              <a:xfrm>
                <a:off x="3060105" y="282552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7" name="Google Shape;5937;p50"/>
              <p:cNvSpPr/>
              <p:nvPr/>
            </p:nvSpPr>
            <p:spPr>
              <a:xfrm>
                <a:off x="2463390"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8" name="Google Shape;5938;p50"/>
              <p:cNvSpPr/>
              <p:nvPr/>
            </p:nvSpPr>
            <p:spPr>
              <a:xfrm>
                <a:off x="2575974" y="28616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9" name="Google Shape;5939;p50"/>
              <p:cNvSpPr/>
              <p:nvPr/>
            </p:nvSpPr>
            <p:spPr>
              <a:xfrm>
                <a:off x="2686846"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0" name="Google Shape;5940;p50"/>
              <p:cNvSpPr/>
              <p:nvPr/>
            </p:nvSpPr>
            <p:spPr>
              <a:xfrm>
                <a:off x="2799431" y="28613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1" name="Google Shape;5941;p50"/>
              <p:cNvSpPr/>
              <p:nvPr/>
            </p:nvSpPr>
            <p:spPr>
              <a:xfrm>
                <a:off x="2911971"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2" name="Google Shape;5942;p50"/>
              <p:cNvSpPr/>
              <p:nvPr/>
            </p:nvSpPr>
            <p:spPr>
              <a:xfrm>
                <a:off x="3024555" y="286200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3" name="Google Shape;5943;p50"/>
              <p:cNvSpPr/>
              <p:nvPr/>
            </p:nvSpPr>
            <p:spPr>
              <a:xfrm>
                <a:off x="2429087"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4" name="Google Shape;5944;p50"/>
              <p:cNvSpPr/>
              <p:nvPr/>
            </p:nvSpPr>
            <p:spPr>
              <a:xfrm>
                <a:off x="2541672" y="28994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5" name="Google Shape;5945;p50"/>
              <p:cNvSpPr/>
              <p:nvPr/>
            </p:nvSpPr>
            <p:spPr>
              <a:xfrm>
                <a:off x="2652544"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6" name="Google Shape;5946;p50"/>
              <p:cNvSpPr/>
              <p:nvPr/>
            </p:nvSpPr>
            <p:spPr>
              <a:xfrm>
                <a:off x="2765128" y="289909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7" name="Google Shape;5947;p50"/>
              <p:cNvSpPr/>
              <p:nvPr/>
            </p:nvSpPr>
            <p:spPr>
              <a:xfrm>
                <a:off x="2877668"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8" name="Google Shape;5948;p50"/>
              <p:cNvSpPr/>
              <p:nvPr/>
            </p:nvSpPr>
            <p:spPr>
              <a:xfrm>
                <a:off x="2990253" y="28997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9" name="Google Shape;5949;p50"/>
              <p:cNvSpPr/>
              <p:nvPr/>
            </p:nvSpPr>
            <p:spPr>
              <a:xfrm>
                <a:off x="2393537"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0" name="Google Shape;5950;p50"/>
              <p:cNvSpPr/>
              <p:nvPr/>
            </p:nvSpPr>
            <p:spPr>
              <a:xfrm>
                <a:off x="2506122" y="2935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1" name="Google Shape;5951;p50"/>
              <p:cNvSpPr/>
              <p:nvPr/>
            </p:nvSpPr>
            <p:spPr>
              <a:xfrm>
                <a:off x="2616994"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2" name="Google Shape;5952;p50"/>
              <p:cNvSpPr/>
              <p:nvPr/>
            </p:nvSpPr>
            <p:spPr>
              <a:xfrm>
                <a:off x="2729579" y="293557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3" name="Google Shape;5953;p50"/>
              <p:cNvSpPr/>
              <p:nvPr/>
            </p:nvSpPr>
            <p:spPr>
              <a:xfrm>
                <a:off x="2842118"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4" name="Google Shape;5954;p50"/>
              <p:cNvSpPr/>
              <p:nvPr/>
            </p:nvSpPr>
            <p:spPr>
              <a:xfrm>
                <a:off x="2954703" y="293623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5" name="Google Shape;5955;p50"/>
              <p:cNvSpPr/>
              <p:nvPr/>
            </p:nvSpPr>
            <p:spPr>
              <a:xfrm>
                <a:off x="2359861"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6" name="Google Shape;5956;p50"/>
              <p:cNvSpPr/>
              <p:nvPr/>
            </p:nvSpPr>
            <p:spPr>
              <a:xfrm>
                <a:off x="2472445" y="297138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7" name="Google Shape;5957;p50"/>
              <p:cNvSpPr/>
              <p:nvPr/>
            </p:nvSpPr>
            <p:spPr>
              <a:xfrm>
                <a:off x="2583318"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8" name="Google Shape;5958;p50"/>
              <p:cNvSpPr/>
              <p:nvPr/>
            </p:nvSpPr>
            <p:spPr>
              <a:xfrm>
                <a:off x="2695902" y="297105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9" name="Google Shape;5959;p50"/>
              <p:cNvSpPr/>
              <p:nvPr/>
            </p:nvSpPr>
            <p:spPr>
              <a:xfrm>
                <a:off x="2808442"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0" name="Google Shape;5960;p50"/>
              <p:cNvSpPr/>
              <p:nvPr/>
            </p:nvSpPr>
            <p:spPr>
              <a:xfrm>
                <a:off x="2921026" y="297170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1" name="Google Shape;5961;p50"/>
              <p:cNvSpPr/>
              <p:nvPr/>
            </p:nvSpPr>
            <p:spPr>
              <a:xfrm>
                <a:off x="2324311"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2" name="Google Shape;5962;p50"/>
              <p:cNvSpPr/>
              <p:nvPr/>
            </p:nvSpPr>
            <p:spPr>
              <a:xfrm>
                <a:off x="2436896" y="30078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3" name="Google Shape;5963;p50"/>
              <p:cNvSpPr/>
              <p:nvPr/>
            </p:nvSpPr>
            <p:spPr>
              <a:xfrm>
                <a:off x="2547768"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4" name="Google Shape;5964;p50"/>
              <p:cNvSpPr/>
              <p:nvPr/>
            </p:nvSpPr>
            <p:spPr>
              <a:xfrm>
                <a:off x="2660352" y="300753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5" name="Google Shape;5965;p50"/>
              <p:cNvSpPr/>
              <p:nvPr/>
            </p:nvSpPr>
            <p:spPr>
              <a:xfrm>
                <a:off x="2772892"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6" name="Google Shape;5966;p50"/>
              <p:cNvSpPr/>
              <p:nvPr/>
            </p:nvSpPr>
            <p:spPr>
              <a:xfrm>
                <a:off x="2885477" y="300819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7" name="Google Shape;5967;p50"/>
              <p:cNvSpPr/>
              <p:nvPr/>
            </p:nvSpPr>
            <p:spPr>
              <a:xfrm>
                <a:off x="2286318"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8" name="Google Shape;5968;p50"/>
              <p:cNvSpPr/>
              <p:nvPr/>
            </p:nvSpPr>
            <p:spPr>
              <a:xfrm>
                <a:off x="2398902" y="304496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9" name="Google Shape;5969;p50"/>
              <p:cNvSpPr/>
              <p:nvPr/>
            </p:nvSpPr>
            <p:spPr>
              <a:xfrm>
                <a:off x="2509775"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0" name="Google Shape;5970;p50"/>
              <p:cNvSpPr/>
              <p:nvPr/>
            </p:nvSpPr>
            <p:spPr>
              <a:xfrm>
                <a:off x="2622359" y="30446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1" name="Google Shape;5971;p50"/>
              <p:cNvSpPr/>
              <p:nvPr/>
            </p:nvSpPr>
            <p:spPr>
              <a:xfrm>
                <a:off x="2734899"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2" name="Google Shape;5972;p50"/>
              <p:cNvSpPr/>
              <p:nvPr/>
            </p:nvSpPr>
            <p:spPr>
              <a:xfrm>
                <a:off x="2847484" y="30452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3" name="Google Shape;5973;p50"/>
              <p:cNvSpPr/>
              <p:nvPr/>
            </p:nvSpPr>
            <p:spPr>
              <a:xfrm>
                <a:off x="2255308"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4" name="Google Shape;5974;p50"/>
              <p:cNvSpPr/>
              <p:nvPr/>
            </p:nvSpPr>
            <p:spPr>
              <a:xfrm>
                <a:off x="2367892" y="36409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5" name="Google Shape;5975;p50"/>
              <p:cNvSpPr/>
              <p:nvPr/>
            </p:nvSpPr>
            <p:spPr>
              <a:xfrm>
                <a:off x="2478765"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6" name="Google Shape;5976;p50"/>
              <p:cNvSpPr/>
              <p:nvPr/>
            </p:nvSpPr>
            <p:spPr>
              <a:xfrm>
                <a:off x="2591349" y="36406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7" name="Google Shape;5977;p50"/>
              <p:cNvSpPr/>
              <p:nvPr/>
            </p:nvSpPr>
            <p:spPr>
              <a:xfrm>
                <a:off x="2703889"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8" name="Google Shape;5978;p50"/>
              <p:cNvSpPr/>
              <p:nvPr/>
            </p:nvSpPr>
            <p:spPr>
              <a:xfrm>
                <a:off x="2254320"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9" name="Google Shape;5979;p50"/>
              <p:cNvSpPr/>
              <p:nvPr/>
            </p:nvSpPr>
            <p:spPr>
              <a:xfrm>
                <a:off x="2366905" y="35282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0" name="Google Shape;5980;p50"/>
              <p:cNvSpPr/>
              <p:nvPr/>
            </p:nvSpPr>
            <p:spPr>
              <a:xfrm>
                <a:off x="2477777"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1" name="Google Shape;5981;p50"/>
              <p:cNvSpPr/>
              <p:nvPr/>
            </p:nvSpPr>
            <p:spPr>
              <a:xfrm>
                <a:off x="2590361" y="35279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2" name="Google Shape;5982;p50"/>
              <p:cNvSpPr/>
              <p:nvPr/>
            </p:nvSpPr>
            <p:spPr>
              <a:xfrm>
                <a:off x="2702901"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3" name="Google Shape;5983;p50"/>
              <p:cNvSpPr/>
              <p:nvPr/>
            </p:nvSpPr>
            <p:spPr>
              <a:xfrm>
                <a:off x="2255235"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4" name="Google Shape;5984;p50"/>
              <p:cNvSpPr/>
              <p:nvPr/>
            </p:nvSpPr>
            <p:spPr>
              <a:xfrm>
                <a:off x="2367819" y="34170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5" name="Google Shape;5985;p50"/>
              <p:cNvSpPr/>
              <p:nvPr/>
            </p:nvSpPr>
            <p:spPr>
              <a:xfrm>
                <a:off x="2478692"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6" name="Google Shape;5986;p50"/>
              <p:cNvSpPr/>
              <p:nvPr/>
            </p:nvSpPr>
            <p:spPr>
              <a:xfrm>
                <a:off x="2591276" y="34167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7" name="Google Shape;5987;p50"/>
              <p:cNvSpPr/>
              <p:nvPr/>
            </p:nvSpPr>
            <p:spPr>
              <a:xfrm>
                <a:off x="2703816"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8" name="Google Shape;5988;p50"/>
              <p:cNvSpPr/>
              <p:nvPr/>
            </p:nvSpPr>
            <p:spPr>
              <a:xfrm>
                <a:off x="2254248"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9" name="Google Shape;5989;p50"/>
              <p:cNvSpPr/>
              <p:nvPr/>
            </p:nvSpPr>
            <p:spPr>
              <a:xfrm>
                <a:off x="2366832" y="33043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0" name="Google Shape;5990;p50"/>
              <p:cNvSpPr/>
              <p:nvPr/>
            </p:nvSpPr>
            <p:spPr>
              <a:xfrm>
                <a:off x="2477704"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1" name="Google Shape;5991;p50"/>
              <p:cNvSpPr/>
              <p:nvPr/>
            </p:nvSpPr>
            <p:spPr>
              <a:xfrm>
                <a:off x="2590289" y="33040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2" name="Google Shape;5992;p50"/>
              <p:cNvSpPr/>
              <p:nvPr/>
            </p:nvSpPr>
            <p:spPr>
              <a:xfrm>
                <a:off x="2702829"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3" name="Google Shape;5993;p50"/>
              <p:cNvSpPr/>
              <p:nvPr/>
            </p:nvSpPr>
            <p:spPr>
              <a:xfrm>
                <a:off x="2254246"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4" name="Google Shape;5994;p50"/>
              <p:cNvSpPr/>
              <p:nvPr/>
            </p:nvSpPr>
            <p:spPr>
              <a:xfrm>
                <a:off x="2366830" y="31931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5" name="Google Shape;5995;p50"/>
              <p:cNvSpPr/>
              <p:nvPr/>
            </p:nvSpPr>
            <p:spPr>
              <a:xfrm>
                <a:off x="2477703"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6" name="Google Shape;5996;p50"/>
              <p:cNvSpPr/>
              <p:nvPr/>
            </p:nvSpPr>
            <p:spPr>
              <a:xfrm>
                <a:off x="2590287" y="3192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7" name="Google Shape;5997;p50"/>
              <p:cNvSpPr/>
              <p:nvPr/>
            </p:nvSpPr>
            <p:spPr>
              <a:xfrm>
                <a:off x="2702827"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8" name="Google Shape;5998;p50"/>
              <p:cNvSpPr/>
              <p:nvPr/>
            </p:nvSpPr>
            <p:spPr>
              <a:xfrm>
                <a:off x="2816473" y="36412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9" name="Google Shape;5999;p50"/>
              <p:cNvSpPr/>
              <p:nvPr/>
            </p:nvSpPr>
            <p:spPr>
              <a:xfrm>
                <a:off x="2815486" y="35285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0" name="Google Shape;6000;p50"/>
              <p:cNvSpPr/>
              <p:nvPr/>
            </p:nvSpPr>
            <p:spPr>
              <a:xfrm>
                <a:off x="2816401" y="34173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1" name="Google Shape;6001;p50"/>
              <p:cNvSpPr/>
              <p:nvPr/>
            </p:nvSpPr>
            <p:spPr>
              <a:xfrm>
                <a:off x="2815413" y="33046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2" name="Google Shape;6002;p50"/>
              <p:cNvSpPr/>
              <p:nvPr/>
            </p:nvSpPr>
            <p:spPr>
              <a:xfrm>
                <a:off x="2815412" y="31934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3" name="Google Shape;6003;p50"/>
              <p:cNvSpPr/>
              <p:nvPr/>
            </p:nvSpPr>
            <p:spPr>
              <a:xfrm>
                <a:off x="2253259"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4" name="Google Shape;6004;p50"/>
              <p:cNvSpPr/>
              <p:nvPr/>
            </p:nvSpPr>
            <p:spPr>
              <a:xfrm>
                <a:off x="2365843" y="30804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5" name="Google Shape;6005;p50"/>
              <p:cNvSpPr/>
              <p:nvPr/>
            </p:nvSpPr>
            <p:spPr>
              <a:xfrm>
                <a:off x="2476715"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6" name="Google Shape;6006;p50"/>
              <p:cNvSpPr/>
              <p:nvPr/>
            </p:nvSpPr>
            <p:spPr>
              <a:xfrm>
                <a:off x="2589300" y="30800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7" name="Google Shape;6007;p50"/>
              <p:cNvSpPr/>
              <p:nvPr/>
            </p:nvSpPr>
            <p:spPr>
              <a:xfrm>
                <a:off x="2701840"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8" name="Google Shape;6008;p50"/>
              <p:cNvSpPr/>
              <p:nvPr/>
            </p:nvSpPr>
            <p:spPr>
              <a:xfrm>
                <a:off x="2814424" y="30807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9" name="Google Shape;6009;p50"/>
            <p:cNvGrpSpPr/>
            <p:nvPr/>
          </p:nvGrpSpPr>
          <p:grpSpPr>
            <a:xfrm>
              <a:off x="5831859" y="2270807"/>
              <a:ext cx="1181858" cy="1190657"/>
              <a:chOff x="4486534" y="2723444"/>
              <a:chExt cx="1181858" cy="1190657"/>
            </a:xfrm>
          </p:grpSpPr>
          <p:grpSp>
            <p:nvGrpSpPr>
              <p:cNvPr id="6010" name="Google Shape;6010;p50"/>
              <p:cNvGrpSpPr/>
              <p:nvPr/>
            </p:nvGrpSpPr>
            <p:grpSpPr>
              <a:xfrm>
                <a:off x="5310605" y="2842679"/>
                <a:ext cx="355487" cy="1031123"/>
                <a:chOff x="6834580" y="2216167"/>
                <a:chExt cx="847406" cy="2457980"/>
              </a:xfrm>
            </p:grpSpPr>
            <p:grpSp>
              <p:nvGrpSpPr>
                <p:cNvPr id="6011" name="Google Shape;6011;p50"/>
                <p:cNvGrpSpPr/>
                <p:nvPr/>
              </p:nvGrpSpPr>
              <p:grpSpPr>
                <a:xfrm>
                  <a:off x="7319798" y="2216167"/>
                  <a:ext cx="362188" cy="1958660"/>
                  <a:chOff x="4845048" y="2916504"/>
                  <a:chExt cx="362188" cy="1958660"/>
                </a:xfrm>
              </p:grpSpPr>
              <p:sp>
                <p:nvSpPr>
                  <p:cNvPr id="6012" name="Google Shape;6012;p50"/>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3" name="Google Shape;6013;p50"/>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4" name="Google Shape;6014;p50"/>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5" name="Google Shape;6015;p50"/>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6" name="Google Shape;6016;p50"/>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7" name="Google Shape;6017;p50"/>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8" name="Google Shape;6018;p50"/>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19" name="Google Shape;6019;p50"/>
                <p:cNvGrpSpPr/>
                <p:nvPr/>
              </p:nvGrpSpPr>
              <p:grpSpPr>
                <a:xfrm>
                  <a:off x="7238025" y="2300417"/>
                  <a:ext cx="362188" cy="1958660"/>
                  <a:chOff x="4845048" y="2916504"/>
                  <a:chExt cx="362188" cy="1958660"/>
                </a:xfrm>
              </p:grpSpPr>
              <p:sp>
                <p:nvSpPr>
                  <p:cNvPr id="6020" name="Google Shape;6020;p50"/>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1" name="Google Shape;6021;p50"/>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2" name="Google Shape;6022;p50"/>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3" name="Google Shape;6023;p50"/>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4" name="Google Shape;6024;p50"/>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5" name="Google Shape;6025;p50"/>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6" name="Google Shape;6026;p50"/>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27" name="Google Shape;6027;p50"/>
                <p:cNvGrpSpPr/>
                <p:nvPr/>
              </p:nvGrpSpPr>
              <p:grpSpPr>
                <a:xfrm>
                  <a:off x="7161459" y="2382642"/>
                  <a:ext cx="362188" cy="1958660"/>
                  <a:chOff x="4845048" y="2916504"/>
                  <a:chExt cx="362188" cy="1958660"/>
                </a:xfrm>
              </p:grpSpPr>
              <p:sp>
                <p:nvSpPr>
                  <p:cNvPr id="6028" name="Google Shape;6028;p50"/>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9" name="Google Shape;6029;p50"/>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0" name="Google Shape;6030;p50"/>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1" name="Google Shape;6031;p50"/>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2" name="Google Shape;6032;p50"/>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3" name="Google Shape;6033;p50"/>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4" name="Google Shape;6034;p50"/>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5" name="Google Shape;6035;p50"/>
                <p:cNvGrpSpPr/>
                <p:nvPr/>
              </p:nvGrpSpPr>
              <p:grpSpPr>
                <a:xfrm>
                  <a:off x="7079687" y="2466892"/>
                  <a:ext cx="362188" cy="1958660"/>
                  <a:chOff x="4845048" y="2916504"/>
                  <a:chExt cx="362188" cy="1958660"/>
                </a:xfrm>
              </p:grpSpPr>
              <p:sp>
                <p:nvSpPr>
                  <p:cNvPr id="6036" name="Google Shape;6036;p50"/>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7" name="Google Shape;6037;p50"/>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8" name="Google Shape;6038;p50"/>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9" name="Google Shape;6039;p50"/>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0" name="Google Shape;6040;p50"/>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1" name="Google Shape;6041;p50"/>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2" name="Google Shape;6042;p50"/>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43" name="Google Shape;6043;p50"/>
                <p:cNvGrpSpPr/>
                <p:nvPr/>
              </p:nvGrpSpPr>
              <p:grpSpPr>
                <a:xfrm>
                  <a:off x="6992918" y="2549013"/>
                  <a:ext cx="362188" cy="1958660"/>
                  <a:chOff x="4845048" y="2916504"/>
                  <a:chExt cx="362188" cy="1958660"/>
                </a:xfrm>
              </p:grpSpPr>
              <p:sp>
                <p:nvSpPr>
                  <p:cNvPr id="6044" name="Google Shape;6044;p50"/>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5" name="Google Shape;6045;p50"/>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6" name="Google Shape;6046;p50"/>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7" name="Google Shape;6047;p50"/>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8" name="Google Shape;6048;p50"/>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9" name="Google Shape;6049;p50"/>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0" name="Google Shape;6050;p50"/>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51" name="Google Shape;6051;p50"/>
                <p:cNvGrpSpPr/>
                <p:nvPr/>
              </p:nvGrpSpPr>
              <p:grpSpPr>
                <a:xfrm>
                  <a:off x="6916352" y="2631238"/>
                  <a:ext cx="362188" cy="1958660"/>
                  <a:chOff x="4845048" y="2916504"/>
                  <a:chExt cx="362188" cy="1958660"/>
                </a:xfrm>
              </p:grpSpPr>
              <p:sp>
                <p:nvSpPr>
                  <p:cNvPr id="6052" name="Google Shape;6052;p50"/>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3" name="Google Shape;6053;p50"/>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4" name="Google Shape;6054;p50"/>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5" name="Google Shape;6055;p50"/>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6" name="Google Shape;6056;p50"/>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7" name="Google Shape;6057;p50"/>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8" name="Google Shape;6058;p50"/>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59" name="Google Shape;6059;p50"/>
                <p:cNvGrpSpPr/>
                <p:nvPr/>
              </p:nvGrpSpPr>
              <p:grpSpPr>
                <a:xfrm>
                  <a:off x="6834580" y="2715488"/>
                  <a:ext cx="362188" cy="1958660"/>
                  <a:chOff x="4845048" y="2916504"/>
                  <a:chExt cx="362188" cy="1958660"/>
                </a:xfrm>
              </p:grpSpPr>
              <p:sp>
                <p:nvSpPr>
                  <p:cNvPr id="6060" name="Google Shape;6060;p50"/>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1" name="Google Shape;6061;p50"/>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2" name="Google Shape;6062;p50"/>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3" name="Google Shape;6063;p50"/>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4" name="Google Shape;6064;p50"/>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5" name="Google Shape;6065;p50"/>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6" name="Google Shape;6066;p50"/>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67" name="Google Shape;6067;p50"/>
              <p:cNvGrpSpPr/>
              <p:nvPr/>
            </p:nvGrpSpPr>
            <p:grpSpPr>
              <a:xfrm>
                <a:off x="4732215" y="2723444"/>
                <a:ext cx="936177" cy="150867"/>
                <a:chOff x="6115469" y="2634638"/>
                <a:chExt cx="2231650" cy="359635"/>
              </a:xfrm>
            </p:grpSpPr>
            <p:sp>
              <p:nvSpPr>
                <p:cNvPr id="6068" name="Google Shape;6068;p50"/>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9" name="Google Shape;6069;p50"/>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0" name="Google Shape;6070;p50"/>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1" name="Google Shape;6071;p50"/>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2" name="Google Shape;6072;p50"/>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3" name="Google Shape;6073;p50"/>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4" name="Google Shape;6074;p50"/>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5" name="Google Shape;6075;p50"/>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76" name="Google Shape;6076;p50"/>
              <p:cNvGrpSpPr/>
              <p:nvPr/>
            </p:nvGrpSpPr>
            <p:grpSpPr>
              <a:xfrm>
                <a:off x="4696665" y="2759929"/>
                <a:ext cx="936177" cy="150867"/>
                <a:chOff x="6115469" y="2634638"/>
                <a:chExt cx="2231650" cy="359635"/>
              </a:xfrm>
            </p:grpSpPr>
            <p:sp>
              <p:nvSpPr>
                <p:cNvPr id="6077" name="Google Shape;6077;p50"/>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8" name="Google Shape;6078;p50"/>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9" name="Google Shape;6079;p50"/>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0" name="Google Shape;6080;p50"/>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1" name="Google Shape;6081;p50"/>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2" name="Google Shape;6082;p50"/>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3" name="Google Shape;6083;p50"/>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4" name="Google Shape;6084;p50"/>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5" name="Google Shape;6085;p50"/>
              <p:cNvGrpSpPr/>
              <p:nvPr/>
            </p:nvGrpSpPr>
            <p:grpSpPr>
              <a:xfrm>
                <a:off x="4662363" y="2797667"/>
                <a:ext cx="936177" cy="150867"/>
                <a:chOff x="6115469" y="2634638"/>
                <a:chExt cx="2231650" cy="359635"/>
              </a:xfrm>
            </p:grpSpPr>
            <p:sp>
              <p:nvSpPr>
                <p:cNvPr id="6086" name="Google Shape;6086;p50"/>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7" name="Google Shape;6087;p50"/>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8" name="Google Shape;6088;p50"/>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9" name="Google Shape;6089;p50"/>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0" name="Google Shape;6090;p50"/>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1" name="Google Shape;6091;p50"/>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2" name="Google Shape;6092;p50"/>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3" name="Google Shape;6093;p50"/>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94" name="Google Shape;6094;p50"/>
              <p:cNvGrpSpPr/>
              <p:nvPr/>
            </p:nvGrpSpPr>
            <p:grpSpPr>
              <a:xfrm>
                <a:off x="4626813" y="2834152"/>
                <a:ext cx="936177" cy="150867"/>
                <a:chOff x="6115469" y="2634638"/>
                <a:chExt cx="2231650" cy="359635"/>
              </a:xfrm>
            </p:grpSpPr>
            <p:sp>
              <p:nvSpPr>
                <p:cNvPr id="6095" name="Google Shape;6095;p50"/>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6" name="Google Shape;6096;p50"/>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7" name="Google Shape;6097;p50"/>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8" name="Google Shape;6098;p50"/>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9" name="Google Shape;6099;p50"/>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0" name="Google Shape;6100;p50"/>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1" name="Google Shape;6101;p50"/>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2" name="Google Shape;6102;p50"/>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03" name="Google Shape;6103;p50"/>
              <p:cNvGrpSpPr/>
              <p:nvPr/>
            </p:nvGrpSpPr>
            <p:grpSpPr>
              <a:xfrm>
                <a:off x="4593137" y="2869628"/>
                <a:ext cx="936177" cy="150867"/>
                <a:chOff x="6115469" y="2634638"/>
                <a:chExt cx="2231650" cy="359635"/>
              </a:xfrm>
            </p:grpSpPr>
            <p:sp>
              <p:nvSpPr>
                <p:cNvPr id="6104" name="Google Shape;6104;p50"/>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5" name="Google Shape;6105;p50"/>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6" name="Google Shape;6106;p50"/>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7" name="Google Shape;6107;p50"/>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8" name="Google Shape;6108;p50"/>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9" name="Google Shape;6109;p50"/>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0" name="Google Shape;6110;p50"/>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1" name="Google Shape;6111;p50"/>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12" name="Google Shape;6112;p50"/>
              <p:cNvGrpSpPr/>
              <p:nvPr/>
            </p:nvGrpSpPr>
            <p:grpSpPr>
              <a:xfrm>
                <a:off x="4557587" y="2906113"/>
                <a:ext cx="936177" cy="150867"/>
                <a:chOff x="6115469" y="2634638"/>
                <a:chExt cx="2231650" cy="359635"/>
              </a:xfrm>
            </p:grpSpPr>
            <p:sp>
              <p:nvSpPr>
                <p:cNvPr id="6113" name="Google Shape;6113;p50"/>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4" name="Google Shape;6114;p50"/>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5" name="Google Shape;6115;p50"/>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6" name="Google Shape;6116;p50"/>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7" name="Google Shape;6117;p50"/>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8" name="Google Shape;6118;p50"/>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9" name="Google Shape;6119;p50"/>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0" name="Google Shape;6120;p50"/>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21" name="Google Shape;6121;p50"/>
              <p:cNvGrpSpPr/>
              <p:nvPr/>
            </p:nvGrpSpPr>
            <p:grpSpPr>
              <a:xfrm>
                <a:off x="4519594" y="2943210"/>
                <a:ext cx="936177" cy="150867"/>
                <a:chOff x="6115469" y="2634638"/>
                <a:chExt cx="2231650" cy="359635"/>
              </a:xfrm>
            </p:grpSpPr>
            <p:sp>
              <p:nvSpPr>
                <p:cNvPr id="6122" name="Google Shape;6122;p50"/>
                <p:cNvSpPr/>
                <p:nvPr/>
              </p:nvSpPr>
              <p:spPr>
                <a:xfrm>
                  <a:off x="6115469"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3" name="Google Shape;6123;p50"/>
                <p:cNvSpPr/>
                <p:nvPr/>
              </p:nvSpPr>
              <p:spPr>
                <a:xfrm>
                  <a:off x="6383847" y="263463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4" name="Google Shape;6124;p50"/>
                <p:cNvSpPr/>
                <p:nvPr/>
              </p:nvSpPr>
              <p:spPr>
                <a:xfrm>
                  <a:off x="6652118"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5" name="Google Shape;6125;p50"/>
                <p:cNvSpPr/>
                <p:nvPr/>
              </p:nvSpPr>
              <p:spPr>
                <a:xfrm>
                  <a:off x="6920496" y="2636197"/>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6" name="Google Shape;6126;p50"/>
                <p:cNvSpPr/>
                <p:nvPr/>
              </p:nvSpPr>
              <p:spPr>
                <a:xfrm>
                  <a:off x="7184792"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7" name="Google Shape;6127;p50"/>
                <p:cNvSpPr/>
                <p:nvPr/>
              </p:nvSpPr>
              <p:spPr>
                <a:xfrm>
                  <a:off x="7453170" y="263541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8" name="Google Shape;6128;p50"/>
                <p:cNvSpPr/>
                <p:nvPr/>
              </p:nvSpPr>
              <p:spPr>
                <a:xfrm>
                  <a:off x="7721441"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9" name="Google Shape;6129;p50"/>
                <p:cNvSpPr/>
                <p:nvPr/>
              </p:nvSpPr>
              <p:spPr>
                <a:xfrm>
                  <a:off x="7989819" y="263697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30" name="Google Shape;6130;p50"/>
              <p:cNvSpPr/>
              <p:nvPr/>
            </p:nvSpPr>
            <p:spPr>
              <a:xfrm>
                <a:off x="4489572" y="37631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1" name="Google Shape;6131;p50"/>
              <p:cNvSpPr/>
              <p:nvPr/>
            </p:nvSpPr>
            <p:spPr>
              <a:xfrm>
                <a:off x="4602157" y="376312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2" name="Google Shape;6132;p50"/>
              <p:cNvSpPr/>
              <p:nvPr/>
            </p:nvSpPr>
            <p:spPr>
              <a:xfrm>
                <a:off x="4714697" y="3763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3" name="Google Shape;6133;p50"/>
              <p:cNvSpPr/>
              <p:nvPr/>
            </p:nvSpPr>
            <p:spPr>
              <a:xfrm>
                <a:off x="4827281" y="37637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4" name="Google Shape;6134;p50"/>
              <p:cNvSpPr/>
              <p:nvPr/>
            </p:nvSpPr>
            <p:spPr>
              <a:xfrm>
                <a:off x="4938153" y="37634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5" name="Google Shape;6135;p50"/>
              <p:cNvSpPr/>
              <p:nvPr/>
            </p:nvSpPr>
            <p:spPr>
              <a:xfrm>
                <a:off x="5050738" y="376344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6" name="Google Shape;6136;p50"/>
              <p:cNvSpPr/>
              <p:nvPr/>
            </p:nvSpPr>
            <p:spPr>
              <a:xfrm>
                <a:off x="5163278" y="376410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7" name="Google Shape;6137;p50"/>
              <p:cNvSpPr/>
              <p:nvPr/>
            </p:nvSpPr>
            <p:spPr>
              <a:xfrm>
                <a:off x="4488585" y="36504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8" name="Google Shape;6138;p50"/>
              <p:cNvSpPr/>
              <p:nvPr/>
            </p:nvSpPr>
            <p:spPr>
              <a:xfrm>
                <a:off x="4601169" y="365042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9" name="Google Shape;6139;p50"/>
              <p:cNvSpPr/>
              <p:nvPr/>
            </p:nvSpPr>
            <p:spPr>
              <a:xfrm>
                <a:off x="4713709" y="36510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0" name="Google Shape;6140;p50"/>
              <p:cNvSpPr/>
              <p:nvPr/>
            </p:nvSpPr>
            <p:spPr>
              <a:xfrm>
                <a:off x="4826294" y="365107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1" name="Google Shape;6141;p50"/>
              <p:cNvSpPr/>
              <p:nvPr/>
            </p:nvSpPr>
            <p:spPr>
              <a:xfrm>
                <a:off x="4937166" y="36507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2" name="Google Shape;6142;p50"/>
              <p:cNvSpPr/>
              <p:nvPr/>
            </p:nvSpPr>
            <p:spPr>
              <a:xfrm>
                <a:off x="5049750" y="365074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3" name="Google Shape;6143;p50"/>
              <p:cNvSpPr/>
              <p:nvPr/>
            </p:nvSpPr>
            <p:spPr>
              <a:xfrm>
                <a:off x="5162290" y="365139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4" name="Google Shape;6144;p50"/>
              <p:cNvSpPr/>
              <p:nvPr/>
            </p:nvSpPr>
            <p:spPr>
              <a:xfrm>
                <a:off x="4488583" y="35391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5" name="Google Shape;6145;p50"/>
              <p:cNvSpPr/>
              <p:nvPr/>
            </p:nvSpPr>
            <p:spPr>
              <a:xfrm>
                <a:off x="4601168" y="353919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6" name="Google Shape;6146;p50"/>
              <p:cNvSpPr/>
              <p:nvPr/>
            </p:nvSpPr>
            <p:spPr>
              <a:xfrm>
                <a:off x="4713708" y="3539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7" name="Google Shape;6147;p50"/>
              <p:cNvSpPr/>
              <p:nvPr/>
            </p:nvSpPr>
            <p:spPr>
              <a:xfrm>
                <a:off x="4826292" y="353984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8" name="Google Shape;6148;p50"/>
              <p:cNvSpPr/>
              <p:nvPr/>
            </p:nvSpPr>
            <p:spPr>
              <a:xfrm>
                <a:off x="4937165" y="35395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9" name="Google Shape;6149;p50"/>
              <p:cNvSpPr/>
              <p:nvPr/>
            </p:nvSpPr>
            <p:spPr>
              <a:xfrm>
                <a:off x="5049749" y="353951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0" name="Google Shape;6150;p50"/>
              <p:cNvSpPr/>
              <p:nvPr/>
            </p:nvSpPr>
            <p:spPr>
              <a:xfrm>
                <a:off x="5162289" y="354017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1" name="Google Shape;6151;p50"/>
              <p:cNvSpPr/>
              <p:nvPr/>
            </p:nvSpPr>
            <p:spPr>
              <a:xfrm>
                <a:off x="4487596" y="34264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2" name="Google Shape;6152;p50"/>
              <p:cNvSpPr/>
              <p:nvPr/>
            </p:nvSpPr>
            <p:spPr>
              <a:xfrm>
                <a:off x="4600180" y="342648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3" name="Google Shape;6153;p50"/>
              <p:cNvSpPr/>
              <p:nvPr/>
            </p:nvSpPr>
            <p:spPr>
              <a:xfrm>
                <a:off x="4712720" y="34271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4" name="Google Shape;6154;p50"/>
              <p:cNvSpPr/>
              <p:nvPr/>
            </p:nvSpPr>
            <p:spPr>
              <a:xfrm>
                <a:off x="4825305" y="3427143"/>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5" name="Google Shape;6155;p50"/>
              <p:cNvSpPr/>
              <p:nvPr/>
            </p:nvSpPr>
            <p:spPr>
              <a:xfrm>
                <a:off x="4936177" y="34268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6" name="Google Shape;6156;p50"/>
              <p:cNvSpPr/>
              <p:nvPr/>
            </p:nvSpPr>
            <p:spPr>
              <a:xfrm>
                <a:off x="5048761" y="342681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7" name="Google Shape;6157;p50"/>
              <p:cNvSpPr/>
              <p:nvPr/>
            </p:nvSpPr>
            <p:spPr>
              <a:xfrm>
                <a:off x="5161301" y="3427468"/>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8" name="Google Shape;6158;p50"/>
              <p:cNvSpPr/>
              <p:nvPr/>
            </p:nvSpPr>
            <p:spPr>
              <a:xfrm>
                <a:off x="4488511" y="33152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9" name="Google Shape;6159;p50"/>
              <p:cNvSpPr/>
              <p:nvPr/>
            </p:nvSpPr>
            <p:spPr>
              <a:xfrm>
                <a:off x="4601095" y="331528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0" name="Google Shape;6160;p50"/>
              <p:cNvSpPr/>
              <p:nvPr/>
            </p:nvSpPr>
            <p:spPr>
              <a:xfrm>
                <a:off x="4713635" y="33159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1" name="Google Shape;6161;p50"/>
              <p:cNvSpPr/>
              <p:nvPr/>
            </p:nvSpPr>
            <p:spPr>
              <a:xfrm>
                <a:off x="4826219" y="331593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2" name="Google Shape;6162;p50"/>
              <p:cNvSpPr/>
              <p:nvPr/>
            </p:nvSpPr>
            <p:spPr>
              <a:xfrm>
                <a:off x="4937092" y="33156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3" name="Google Shape;6163;p50"/>
              <p:cNvSpPr/>
              <p:nvPr/>
            </p:nvSpPr>
            <p:spPr>
              <a:xfrm>
                <a:off x="5049676" y="3315607"/>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4" name="Google Shape;6164;p50"/>
              <p:cNvSpPr/>
              <p:nvPr/>
            </p:nvSpPr>
            <p:spPr>
              <a:xfrm>
                <a:off x="5162216" y="3316262"/>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5" name="Google Shape;6165;p50"/>
              <p:cNvSpPr/>
              <p:nvPr/>
            </p:nvSpPr>
            <p:spPr>
              <a:xfrm>
                <a:off x="4487523" y="32025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6" name="Google Shape;6166;p50"/>
              <p:cNvSpPr/>
              <p:nvPr/>
            </p:nvSpPr>
            <p:spPr>
              <a:xfrm>
                <a:off x="4600108" y="320258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7" name="Google Shape;6167;p50"/>
              <p:cNvSpPr/>
              <p:nvPr/>
            </p:nvSpPr>
            <p:spPr>
              <a:xfrm>
                <a:off x="4712648" y="32032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8" name="Google Shape;6168;p50"/>
              <p:cNvSpPr/>
              <p:nvPr/>
            </p:nvSpPr>
            <p:spPr>
              <a:xfrm>
                <a:off x="4825232" y="320323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9" name="Google Shape;6169;p50"/>
              <p:cNvSpPr/>
              <p:nvPr/>
            </p:nvSpPr>
            <p:spPr>
              <a:xfrm>
                <a:off x="4936104" y="3202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0" name="Google Shape;6170;p50"/>
              <p:cNvSpPr/>
              <p:nvPr/>
            </p:nvSpPr>
            <p:spPr>
              <a:xfrm>
                <a:off x="5048689" y="320290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1" name="Google Shape;6171;p50"/>
              <p:cNvSpPr/>
              <p:nvPr/>
            </p:nvSpPr>
            <p:spPr>
              <a:xfrm>
                <a:off x="5161229" y="320356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2" name="Google Shape;6172;p50"/>
              <p:cNvSpPr/>
              <p:nvPr/>
            </p:nvSpPr>
            <p:spPr>
              <a:xfrm>
                <a:off x="4487522" y="30913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3" name="Google Shape;6173;p50"/>
              <p:cNvSpPr/>
              <p:nvPr/>
            </p:nvSpPr>
            <p:spPr>
              <a:xfrm>
                <a:off x="4600106" y="3091351"/>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4" name="Google Shape;6174;p50"/>
              <p:cNvSpPr/>
              <p:nvPr/>
            </p:nvSpPr>
            <p:spPr>
              <a:xfrm>
                <a:off x="4712646" y="30920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5" name="Google Shape;6175;p50"/>
              <p:cNvSpPr/>
              <p:nvPr/>
            </p:nvSpPr>
            <p:spPr>
              <a:xfrm>
                <a:off x="4825230" y="309200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6" name="Google Shape;6176;p50"/>
              <p:cNvSpPr/>
              <p:nvPr/>
            </p:nvSpPr>
            <p:spPr>
              <a:xfrm>
                <a:off x="4936103" y="30916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7" name="Google Shape;6177;p50"/>
              <p:cNvSpPr/>
              <p:nvPr/>
            </p:nvSpPr>
            <p:spPr>
              <a:xfrm>
                <a:off x="5048687" y="3091676"/>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8" name="Google Shape;6178;p50"/>
              <p:cNvSpPr/>
              <p:nvPr/>
            </p:nvSpPr>
            <p:spPr>
              <a:xfrm>
                <a:off x="5161227" y="3092330"/>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79" name="Google Shape;6179;p50"/>
              <p:cNvGrpSpPr/>
              <p:nvPr/>
            </p:nvGrpSpPr>
            <p:grpSpPr>
              <a:xfrm>
                <a:off x="5273812" y="3092330"/>
                <a:ext cx="151938" cy="821658"/>
                <a:chOff x="4845048" y="2916504"/>
                <a:chExt cx="362188" cy="1958660"/>
              </a:xfrm>
            </p:grpSpPr>
            <p:sp>
              <p:nvSpPr>
                <p:cNvPr id="6180" name="Google Shape;6180;p50"/>
                <p:cNvSpPr/>
                <p:nvPr/>
              </p:nvSpPr>
              <p:spPr>
                <a:xfrm>
                  <a:off x="4849936" y="451786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1" name="Google Shape;6181;p50"/>
                <p:cNvSpPr/>
                <p:nvPr/>
              </p:nvSpPr>
              <p:spPr>
                <a:xfrm>
                  <a:off x="4847582" y="4249208"/>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2" name="Google Shape;6182;p50"/>
                <p:cNvSpPr/>
                <p:nvPr/>
              </p:nvSpPr>
              <p:spPr>
                <a:xfrm>
                  <a:off x="4847579" y="3984059"/>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3" name="Google Shape;6183;p50"/>
                <p:cNvSpPr/>
                <p:nvPr/>
              </p:nvSpPr>
              <p:spPr>
                <a:xfrm>
                  <a:off x="4845225" y="3715402"/>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4" name="Google Shape;6184;p50"/>
                <p:cNvSpPr/>
                <p:nvPr/>
              </p:nvSpPr>
              <p:spPr>
                <a:xfrm>
                  <a:off x="4847405" y="3450310"/>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5" name="Google Shape;6185;p50"/>
                <p:cNvSpPr/>
                <p:nvPr/>
              </p:nvSpPr>
              <p:spPr>
                <a:xfrm>
                  <a:off x="4845051" y="3181653"/>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6" name="Google Shape;6186;p50"/>
                <p:cNvSpPr/>
                <p:nvPr/>
              </p:nvSpPr>
              <p:spPr>
                <a:xfrm>
                  <a:off x="4845048" y="2916504"/>
                  <a:ext cx="357300" cy="3573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87" name="Google Shape;6187;p50"/>
              <p:cNvSpPr/>
              <p:nvPr/>
            </p:nvSpPr>
            <p:spPr>
              <a:xfrm>
                <a:off x="4486534" y="2978649"/>
                <a:ext cx="150000" cy="150000"/>
              </a:xfrm>
              <a:prstGeom prst="cube">
                <a:avLst>
                  <a:gd fmla="val 25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8" name="Google Shape;6188;p50"/>
              <p:cNvSpPr/>
              <p:nvPr/>
            </p:nvSpPr>
            <p:spPr>
              <a:xfrm>
                <a:off x="4599119" y="297864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9" name="Google Shape;6189;p50"/>
              <p:cNvSpPr/>
              <p:nvPr/>
            </p:nvSpPr>
            <p:spPr>
              <a:xfrm>
                <a:off x="4711659" y="29793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0" name="Google Shape;6190;p50"/>
              <p:cNvSpPr/>
              <p:nvPr/>
            </p:nvSpPr>
            <p:spPr>
              <a:xfrm>
                <a:off x="4824243" y="2979304"/>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1" name="Google Shape;6191;p50"/>
              <p:cNvSpPr/>
              <p:nvPr/>
            </p:nvSpPr>
            <p:spPr>
              <a:xfrm>
                <a:off x="4935115" y="29789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2" name="Google Shape;6192;p50"/>
              <p:cNvSpPr/>
              <p:nvPr/>
            </p:nvSpPr>
            <p:spPr>
              <a:xfrm>
                <a:off x="5047700" y="2978975"/>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3" name="Google Shape;6193;p50"/>
              <p:cNvSpPr/>
              <p:nvPr/>
            </p:nvSpPr>
            <p:spPr>
              <a:xfrm>
                <a:off x="5160240" y="29796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4" name="Google Shape;6194;p50"/>
              <p:cNvSpPr/>
              <p:nvPr/>
            </p:nvSpPr>
            <p:spPr>
              <a:xfrm>
                <a:off x="5272824" y="2979629"/>
                <a:ext cx="150000" cy="1500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95" name="Google Shape;6195;p50"/>
            <p:cNvSpPr txBox="1"/>
            <p:nvPr/>
          </p:nvSpPr>
          <p:spPr>
            <a:xfrm>
              <a:off x="3264700" y="2808264"/>
              <a:ext cx="588600" cy="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endParaRPr b="1" baseline="30000" sz="1200">
                <a:latin typeface="Lato"/>
                <a:ea typeface="Lato"/>
                <a:cs typeface="Lato"/>
                <a:sym typeface="Lato"/>
              </a:endParaRPr>
            </a:p>
          </p:txBody>
        </p:sp>
      </p:grpSp>
      <p:sp>
        <p:nvSpPr>
          <p:cNvPr id="6196" name="Google Shape;6196;p50"/>
          <p:cNvSpPr txBox="1"/>
          <p:nvPr/>
        </p:nvSpPr>
        <p:spPr>
          <a:xfrm>
            <a:off x="5098763" y="2653525"/>
            <a:ext cx="368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980000"/>
                </a:solidFill>
                <a:latin typeface="Lato"/>
                <a:ea typeface="Lato"/>
                <a:cs typeface="Lato"/>
                <a:sym typeface="Lato"/>
              </a:rPr>
              <a:t>+</a:t>
            </a:r>
            <a:endParaRPr b="1" sz="2500">
              <a:solidFill>
                <a:srgbClr val="980000"/>
              </a:solidFill>
              <a:latin typeface="Lato"/>
              <a:ea typeface="Lato"/>
              <a:cs typeface="Lato"/>
              <a:sym typeface="Lato"/>
            </a:endParaRPr>
          </a:p>
        </p:txBody>
      </p:sp>
      <p:sp>
        <p:nvSpPr>
          <p:cNvPr id="6197" name="Google Shape;6197;p50"/>
          <p:cNvSpPr txBox="1"/>
          <p:nvPr/>
        </p:nvSpPr>
        <p:spPr>
          <a:xfrm>
            <a:off x="5098763" y="3852600"/>
            <a:ext cx="368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980000"/>
                </a:solidFill>
                <a:latin typeface="Lato"/>
                <a:ea typeface="Lato"/>
                <a:cs typeface="Lato"/>
                <a:sym typeface="Lato"/>
              </a:rPr>
              <a:t>=</a:t>
            </a:r>
            <a:endParaRPr b="1" sz="2500">
              <a:solidFill>
                <a:srgbClr val="980000"/>
              </a:solidFill>
              <a:latin typeface="Lato"/>
              <a:ea typeface="Lato"/>
              <a:cs typeface="Lato"/>
              <a:sym typeface="Lato"/>
            </a:endParaRPr>
          </a:p>
        </p:txBody>
      </p:sp>
      <p:sp>
        <p:nvSpPr>
          <p:cNvPr id="6198" name="Google Shape;6198;p50"/>
          <p:cNvSpPr txBox="1"/>
          <p:nvPr/>
        </p:nvSpPr>
        <p:spPr>
          <a:xfrm>
            <a:off x="6946397" y="4517403"/>
            <a:ext cx="496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r>
              <a:rPr b="1" baseline="30000" lang="en" sz="1200">
                <a:latin typeface="Lato"/>
                <a:ea typeface="Lato"/>
                <a:cs typeface="Lato"/>
                <a:sym typeface="Lato"/>
              </a:rPr>
              <a:t>’</a:t>
            </a:r>
            <a:endParaRPr b="1" baseline="30000" sz="1200">
              <a:latin typeface="Lato"/>
              <a:ea typeface="Lato"/>
              <a:cs typeface="Lato"/>
              <a:sym typeface="Lato"/>
            </a:endParaRPr>
          </a:p>
        </p:txBody>
      </p:sp>
      <p:sp>
        <p:nvSpPr>
          <p:cNvPr id="6199" name="Google Shape;6199;p50"/>
          <p:cNvSpPr txBox="1"/>
          <p:nvPr/>
        </p:nvSpPr>
        <p:spPr>
          <a:xfrm>
            <a:off x="6946401" y="3361450"/>
            <a:ext cx="67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PAD</a:t>
            </a:r>
            <a:r>
              <a:rPr baseline="-25000" lang="en" sz="1000">
                <a:latin typeface="Lato"/>
                <a:ea typeface="Lato"/>
                <a:cs typeface="Lato"/>
                <a:sym typeface="Lato"/>
              </a:rPr>
              <a:t>0</a:t>
            </a:r>
            <a:r>
              <a:rPr b="1" baseline="30000" lang="en" sz="1200">
                <a:latin typeface="Lato"/>
                <a:ea typeface="Lato"/>
                <a:cs typeface="Lato"/>
                <a:sym typeface="Lato"/>
              </a:rPr>
              <a:t>’</a:t>
            </a:r>
            <a:endParaRPr b="1" baseline="30000" sz="1200">
              <a:latin typeface="Lato"/>
              <a:ea typeface="Lato"/>
              <a:cs typeface="Lato"/>
              <a:sym typeface="Lato"/>
            </a:endParaRPr>
          </a:p>
        </p:txBody>
      </p:sp>
      <p:sp>
        <p:nvSpPr>
          <p:cNvPr id="6200" name="Google Shape;6200;p50"/>
          <p:cNvSpPr txBox="1"/>
          <p:nvPr/>
        </p:nvSpPr>
        <p:spPr>
          <a:xfrm>
            <a:off x="6946401" y="2284225"/>
            <a:ext cx="67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Coef</a:t>
            </a:r>
            <a:r>
              <a:rPr b="1" baseline="30000" lang="en" sz="1200">
                <a:latin typeface="Lato"/>
                <a:ea typeface="Lato"/>
                <a:cs typeface="Lato"/>
                <a:sym typeface="Lato"/>
              </a:rPr>
              <a:t>’</a:t>
            </a:r>
            <a:endParaRPr b="1" baseline="30000" sz="1200">
              <a:latin typeface="Lato"/>
              <a:ea typeface="Lato"/>
              <a:cs typeface="Lato"/>
              <a:sym typeface="Lato"/>
            </a:endParaRPr>
          </a:p>
        </p:txBody>
      </p:sp>
      <p:sp>
        <p:nvSpPr>
          <p:cNvPr id="6201" name="Google Shape;6201;p50"/>
          <p:cNvSpPr txBox="1"/>
          <p:nvPr/>
        </p:nvSpPr>
        <p:spPr>
          <a:xfrm>
            <a:off x="2743626" y="2314825"/>
            <a:ext cx="73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Plain text</a:t>
            </a:r>
            <a:endParaRPr baseline="-25000" sz="1000">
              <a:latin typeface="Lato"/>
              <a:ea typeface="Lato"/>
              <a:cs typeface="Lato"/>
              <a:sym typeface="Lato"/>
            </a:endParaRPr>
          </a:p>
        </p:txBody>
      </p:sp>
      <p:sp>
        <p:nvSpPr>
          <p:cNvPr id="6202" name="Google Shape;6202;p50"/>
          <p:cNvSpPr txBox="1"/>
          <p:nvPr/>
        </p:nvSpPr>
        <p:spPr>
          <a:xfrm>
            <a:off x="2597775" y="3376750"/>
            <a:ext cx="96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One time pad</a:t>
            </a:r>
            <a:endParaRPr baseline="-25000" sz="1000">
              <a:latin typeface="Lato"/>
              <a:ea typeface="Lato"/>
              <a:cs typeface="Lato"/>
              <a:sym typeface="Lato"/>
            </a:endParaRPr>
          </a:p>
        </p:txBody>
      </p:sp>
      <p:sp>
        <p:nvSpPr>
          <p:cNvPr id="6203" name="Google Shape;6203;p50"/>
          <p:cNvSpPr txBox="1"/>
          <p:nvPr/>
        </p:nvSpPr>
        <p:spPr>
          <a:xfrm>
            <a:off x="2667425" y="4532700"/>
            <a:ext cx="96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Cipher text</a:t>
            </a:r>
            <a:endParaRPr baseline="-25000" sz="1000">
              <a:latin typeface="Lato"/>
              <a:ea typeface="Lato"/>
              <a:cs typeface="Lato"/>
              <a:sym typeface="Lato"/>
            </a:endParaRPr>
          </a:p>
        </p:txBody>
      </p:sp>
      <p:sp>
        <p:nvSpPr>
          <p:cNvPr id="6204" name="Google Shape;6204;p50"/>
          <p:cNvSpPr/>
          <p:nvPr/>
        </p:nvSpPr>
        <p:spPr>
          <a:xfrm>
            <a:off x="3540750" y="1799000"/>
            <a:ext cx="4219500" cy="112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900">
                <a:solidFill>
                  <a:srgbClr val="980000"/>
                </a:solidFill>
              </a:rPr>
              <a:t>Hidden</a:t>
            </a:r>
            <a:endParaRPr sz="2900">
              <a:solidFill>
                <a:srgbClr val="980000"/>
              </a:solidFill>
            </a:endParaRPr>
          </a:p>
        </p:txBody>
      </p:sp>
      <p:sp>
        <p:nvSpPr>
          <p:cNvPr id="6205" name="Google Shape;6205;p50"/>
          <p:cNvSpPr txBox="1"/>
          <p:nvPr>
            <p:ph idx="1" type="body"/>
          </p:nvPr>
        </p:nvSpPr>
        <p:spPr>
          <a:xfrm>
            <a:off x="729450" y="2078875"/>
            <a:ext cx="2238900" cy="223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Testing Phase:</a:t>
            </a:r>
            <a:endParaRPr sz="1400"/>
          </a:p>
          <a:p>
            <a:pPr indent="0" lvl="0" marL="0" rtl="0" algn="l">
              <a:spcBef>
                <a:spcPts val="1200"/>
              </a:spcBef>
              <a:spcAft>
                <a:spcPts val="0"/>
              </a:spcAft>
              <a:buNone/>
            </a:pPr>
            <a:r>
              <a:rPr lang="en" sz="1400"/>
              <a:t>[BCGGHJ17][XZS22]</a:t>
            </a:r>
            <a:endParaRPr sz="1400"/>
          </a:p>
          <a:p>
            <a:pPr indent="0" lvl="0" marL="0" rtl="0" algn="l">
              <a:spcBef>
                <a:spcPts val="1200"/>
              </a:spcBef>
              <a:spcAft>
                <a:spcPts val="1200"/>
              </a:spcAft>
              <a:buNone/>
            </a:pPr>
            <a:r>
              <a:t/>
            </a:r>
            <a:endParaRPr/>
          </a:p>
        </p:txBody>
      </p:sp>
      <p:sp>
        <p:nvSpPr>
          <p:cNvPr id="6206" name="Google Shape;6206;p50"/>
          <p:cNvSpPr txBox="1"/>
          <p:nvPr/>
        </p:nvSpPr>
        <p:spPr>
          <a:xfrm>
            <a:off x="7572825" y="3159900"/>
            <a:ext cx="1412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980000"/>
                </a:solidFill>
                <a:latin typeface="Lato"/>
                <a:ea typeface="Lato"/>
                <a:cs typeface="Lato"/>
                <a:sym typeface="Lato"/>
              </a:rPr>
              <a:t>Restriction:</a:t>
            </a:r>
            <a:endParaRPr b="1" sz="1000">
              <a:solidFill>
                <a:srgbClr val="980000"/>
              </a:solidFill>
              <a:latin typeface="Lato"/>
              <a:ea typeface="Lato"/>
              <a:cs typeface="Lato"/>
              <a:sym typeface="Lato"/>
            </a:endParaRPr>
          </a:p>
          <a:p>
            <a:pPr indent="0" lvl="0" marL="0" rtl="0" algn="l">
              <a:spcBef>
                <a:spcPts val="0"/>
              </a:spcBef>
              <a:spcAft>
                <a:spcPts val="0"/>
              </a:spcAft>
              <a:buNone/>
            </a:pPr>
            <a:r>
              <a:t/>
            </a:r>
            <a:endParaRPr b="1" sz="1000">
              <a:solidFill>
                <a:srgbClr val="980000"/>
              </a:solidFill>
              <a:latin typeface="Lato"/>
              <a:ea typeface="Lato"/>
              <a:cs typeface="Lato"/>
              <a:sym typeface="Lato"/>
            </a:endParaRPr>
          </a:p>
          <a:p>
            <a:pPr indent="0" lvl="0" marL="0" rtl="0" algn="l">
              <a:spcBef>
                <a:spcPts val="0"/>
              </a:spcBef>
              <a:spcAft>
                <a:spcPts val="0"/>
              </a:spcAft>
              <a:buNone/>
            </a:pPr>
            <a:r>
              <a:rPr b="1" lang="en" sz="1000">
                <a:solidFill>
                  <a:srgbClr val="980000"/>
                </a:solidFill>
                <a:latin typeface="Lato"/>
                <a:ea typeface="Lato"/>
                <a:cs typeface="Lato"/>
                <a:sym typeface="Lato"/>
              </a:rPr>
              <a:t>Verifier is not allowed to query the pad matrix and the cipher text matrix at the same position.</a:t>
            </a:r>
            <a:endParaRPr b="1" sz="1000">
              <a:solidFill>
                <a:srgbClr val="980000"/>
              </a:solidFill>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0" name="Shape 6210"/>
        <p:cNvGrpSpPr/>
        <p:nvPr/>
      </p:nvGrpSpPr>
      <p:grpSpPr>
        <a:xfrm>
          <a:off x="0" y="0"/>
          <a:ext cx="0" cy="0"/>
          <a:chOff x="0" y="0"/>
          <a:chExt cx="0" cy="0"/>
        </a:xfrm>
      </p:grpSpPr>
      <p:sp>
        <p:nvSpPr>
          <p:cNvPr id="6211" name="Google Shape;6211;p5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Attack?</a:t>
            </a:r>
            <a:endParaRPr/>
          </a:p>
        </p:txBody>
      </p:sp>
      <p:sp>
        <p:nvSpPr>
          <p:cNvPr id="6212" name="Google Shape;6212;p5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213" name="Google Shape;6213;p51"/>
          <p:cNvSpPr txBox="1"/>
          <p:nvPr/>
        </p:nvSpPr>
        <p:spPr>
          <a:xfrm>
            <a:off x="4930522" y="2212830"/>
            <a:ext cx="875332" cy="338553"/>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6214" name="Google Shape;6214;p51"/>
          <p:cNvCxnSpPr/>
          <p:nvPr/>
        </p:nvCxnSpPr>
        <p:spPr>
          <a:xfrm>
            <a:off x="5178684" y="2498834"/>
            <a:ext cx="379007" cy="0"/>
          </a:xfrm>
          <a:prstGeom prst="straightConnector1">
            <a:avLst/>
          </a:prstGeom>
          <a:noFill/>
          <a:ln cap="flat" cmpd="sng" w="9525">
            <a:solidFill>
              <a:schemeClr val="dk2"/>
            </a:solidFill>
            <a:prstDash val="solid"/>
            <a:round/>
            <a:headEnd len="med" w="med" type="none"/>
            <a:tailEnd len="med" w="med" type="triangle"/>
          </a:ln>
        </p:spPr>
      </p:cxnSp>
      <p:sp>
        <p:nvSpPr>
          <p:cNvPr id="6215" name="Google Shape;6215;p51"/>
          <p:cNvSpPr txBox="1"/>
          <p:nvPr/>
        </p:nvSpPr>
        <p:spPr>
          <a:xfrm>
            <a:off x="3626776" y="2306800"/>
            <a:ext cx="496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Coef            </a:t>
            </a:r>
            <a:endParaRPr baseline="-25000" sz="1000">
              <a:latin typeface="Lato"/>
              <a:ea typeface="Lato"/>
              <a:cs typeface="Lato"/>
              <a:sym typeface="Lato"/>
            </a:endParaRPr>
          </a:p>
        </p:txBody>
      </p:sp>
      <p:sp>
        <p:nvSpPr>
          <p:cNvPr id="6216" name="Google Shape;6216;p51"/>
          <p:cNvSpPr txBox="1"/>
          <p:nvPr/>
        </p:nvSpPr>
        <p:spPr>
          <a:xfrm>
            <a:off x="4930526" y="3319916"/>
            <a:ext cx="875332" cy="338553"/>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6217" name="Google Shape;6217;p51"/>
          <p:cNvCxnSpPr/>
          <p:nvPr/>
        </p:nvCxnSpPr>
        <p:spPr>
          <a:xfrm>
            <a:off x="5178688" y="3605920"/>
            <a:ext cx="379007" cy="0"/>
          </a:xfrm>
          <a:prstGeom prst="straightConnector1">
            <a:avLst/>
          </a:prstGeom>
          <a:noFill/>
          <a:ln cap="flat" cmpd="sng" w="9525">
            <a:solidFill>
              <a:schemeClr val="dk2"/>
            </a:solidFill>
            <a:prstDash val="solid"/>
            <a:round/>
            <a:headEnd len="med" w="med" type="none"/>
            <a:tailEnd len="med" w="med" type="triangle"/>
          </a:ln>
        </p:spPr>
      </p:cxnSp>
      <p:sp>
        <p:nvSpPr>
          <p:cNvPr id="6218" name="Google Shape;6218;p51"/>
          <p:cNvSpPr txBox="1"/>
          <p:nvPr/>
        </p:nvSpPr>
        <p:spPr>
          <a:xfrm>
            <a:off x="3633910" y="3414295"/>
            <a:ext cx="496072" cy="33855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PAD</a:t>
            </a:r>
            <a:r>
              <a:rPr baseline="-25000" lang="en" sz="1000">
                <a:latin typeface="Lato"/>
                <a:ea typeface="Lato"/>
                <a:cs typeface="Lato"/>
                <a:sym typeface="Lato"/>
              </a:rPr>
              <a:t>0</a:t>
            </a:r>
            <a:endParaRPr baseline="-25000" sz="1000">
              <a:latin typeface="Lato"/>
              <a:ea typeface="Lato"/>
              <a:cs typeface="Lato"/>
              <a:sym typeface="Lato"/>
            </a:endParaRPr>
          </a:p>
        </p:txBody>
      </p:sp>
      <p:sp>
        <p:nvSpPr>
          <p:cNvPr id="6219" name="Google Shape;6219;p51"/>
          <p:cNvSpPr txBox="1"/>
          <p:nvPr/>
        </p:nvSpPr>
        <p:spPr>
          <a:xfrm>
            <a:off x="4930522" y="4459099"/>
            <a:ext cx="875332" cy="338553"/>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6220" name="Google Shape;6220;p51"/>
          <p:cNvCxnSpPr/>
          <p:nvPr/>
        </p:nvCxnSpPr>
        <p:spPr>
          <a:xfrm>
            <a:off x="5178684" y="4745103"/>
            <a:ext cx="379007" cy="0"/>
          </a:xfrm>
          <a:prstGeom prst="straightConnector1">
            <a:avLst/>
          </a:prstGeom>
          <a:noFill/>
          <a:ln cap="flat" cmpd="sng" w="9525">
            <a:solidFill>
              <a:schemeClr val="dk2"/>
            </a:solidFill>
            <a:prstDash val="solid"/>
            <a:round/>
            <a:headEnd len="med" w="med" type="none"/>
            <a:tailEnd len="med" w="med" type="triangle"/>
          </a:ln>
        </p:spPr>
      </p:cxnSp>
      <p:sp>
        <p:nvSpPr>
          <p:cNvPr id="6221" name="Google Shape;6221;p51"/>
          <p:cNvSpPr txBox="1"/>
          <p:nvPr/>
        </p:nvSpPr>
        <p:spPr>
          <a:xfrm>
            <a:off x="3702972" y="4553078"/>
            <a:ext cx="496072" cy="33855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endParaRPr b="1" baseline="30000" sz="1200">
              <a:latin typeface="Lato"/>
              <a:ea typeface="Lato"/>
              <a:cs typeface="Lato"/>
              <a:sym typeface="Lato"/>
            </a:endParaRPr>
          </a:p>
        </p:txBody>
      </p:sp>
      <p:sp>
        <p:nvSpPr>
          <p:cNvPr id="6222" name="Google Shape;6222;p51"/>
          <p:cNvSpPr txBox="1"/>
          <p:nvPr/>
        </p:nvSpPr>
        <p:spPr>
          <a:xfrm>
            <a:off x="5098763" y="2653525"/>
            <a:ext cx="368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980000"/>
                </a:solidFill>
                <a:latin typeface="Lato"/>
                <a:ea typeface="Lato"/>
                <a:cs typeface="Lato"/>
                <a:sym typeface="Lato"/>
              </a:rPr>
              <a:t>+</a:t>
            </a:r>
            <a:endParaRPr b="1" sz="2500">
              <a:solidFill>
                <a:srgbClr val="980000"/>
              </a:solidFill>
              <a:latin typeface="Lato"/>
              <a:ea typeface="Lato"/>
              <a:cs typeface="Lato"/>
              <a:sym typeface="Lato"/>
            </a:endParaRPr>
          </a:p>
        </p:txBody>
      </p:sp>
      <p:sp>
        <p:nvSpPr>
          <p:cNvPr id="6223" name="Google Shape;6223;p51"/>
          <p:cNvSpPr txBox="1"/>
          <p:nvPr/>
        </p:nvSpPr>
        <p:spPr>
          <a:xfrm>
            <a:off x="5098763" y="3852600"/>
            <a:ext cx="368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980000"/>
                </a:solidFill>
                <a:latin typeface="Lato"/>
                <a:ea typeface="Lato"/>
                <a:cs typeface="Lato"/>
                <a:sym typeface="Lato"/>
              </a:rPr>
              <a:t>=</a:t>
            </a:r>
            <a:endParaRPr b="1" sz="2500">
              <a:solidFill>
                <a:srgbClr val="980000"/>
              </a:solidFill>
              <a:latin typeface="Lato"/>
              <a:ea typeface="Lato"/>
              <a:cs typeface="Lato"/>
              <a:sym typeface="Lato"/>
            </a:endParaRPr>
          </a:p>
        </p:txBody>
      </p:sp>
      <p:sp>
        <p:nvSpPr>
          <p:cNvPr id="6224" name="Google Shape;6224;p51"/>
          <p:cNvSpPr txBox="1"/>
          <p:nvPr/>
        </p:nvSpPr>
        <p:spPr>
          <a:xfrm>
            <a:off x="6946397" y="4517403"/>
            <a:ext cx="496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r>
              <a:rPr b="1" baseline="30000" lang="en" sz="1200">
                <a:latin typeface="Lato"/>
                <a:ea typeface="Lato"/>
                <a:cs typeface="Lato"/>
                <a:sym typeface="Lato"/>
              </a:rPr>
              <a:t>’</a:t>
            </a:r>
            <a:endParaRPr b="1" baseline="30000" sz="1200">
              <a:latin typeface="Lato"/>
              <a:ea typeface="Lato"/>
              <a:cs typeface="Lato"/>
              <a:sym typeface="Lato"/>
            </a:endParaRPr>
          </a:p>
        </p:txBody>
      </p:sp>
      <p:sp>
        <p:nvSpPr>
          <p:cNvPr id="6225" name="Google Shape;6225;p51"/>
          <p:cNvSpPr txBox="1"/>
          <p:nvPr/>
        </p:nvSpPr>
        <p:spPr>
          <a:xfrm>
            <a:off x="6946401" y="3361450"/>
            <a:ext cx="67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PAD</a:t>
            </a:r>
            <a:r>
              <a:rPr baseline="-25000" lang="en" sz="1000">
                <a:latin typeface="Lato"/>
                <a:ea typeface="Lato"/>
                <a:cs typeface="Lato"/>
                <a:sym typeface="Lato"/>
              </a:rPr>
              <a:t>0</a:t>
            </a:r>
            <a:r>
              <a:rPr b="1" baseline="30000" lang="en" sz="1200">
                <a:latin typeface="Lato"/>
                <a:ea typeface="Lato"/>
                <a:cs typeface="Lato"/>
                <a:sym typeface="Lato"/>
              </a:rPr>
              <a:t>’</a:t>
            </a:r>
            <a:endParaRPr b="1" baseline="30000" sz="1200">
              <a:latin typeface="Lato"/>
              <a:ea typeface="Lato"/>
              <a:cs typeface="Lato"/>
              <a:sym typeface="Lato"/>
            </a:endParaRPr>
          </a:p>
        </p:txBody>
      </p:sp>
      <p:sp>
        <p:nvSpPr>
          <p:cNvPr id="6226" name="Google Shape;6226;p51"/>
          <p:cNvSpPr txBox="1"/>
          <p:nvPr/>
        </p:nvSpPr>
        <p:spPr>
          <a:xfrm>
            <a:off x="6946401" y="2284225"/>
            <a:ext cx="67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Coef</a:t>
            </a:r>
            <a:r>
              <a:rPr b="1" baseline="30000" lang="en" sz="1200">
                <a:latin typeface="Lato"/>
                <a:ea typeface="Lato"/>
                <a:cs typeface="Lato"/>
                <a:sym typeface="Lato"/>
              </a:rPr>
              <a:t>’</a:t>
            </a:r>
            <a:endParaRPr b="1" baseline="30000" sz="1200">
              <a:latin typeface="Lato"/>
              <a:ea typeface="Lato"/>
              <a:cs typeface="Lato"/>
              <a:sym typeface="Lato"/>
            </a:endParaRPr>
          </a:p>
        </p:txBody>
      </p:sp>
      <p:sp>
        <p:nvSpPr>
          <p:cNvPr id="6227" name="Google Shape;6227;p51"/>
          <p:cNvSpPr txBox="1"/>
          <p:nvPr/>
        </p:nvSpPr>
        <p:spPr>
          <a:xfrm>
            <a:off x="2743626" y="2314825"/>
            <a:ext cx="73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Plain text</a:t>
            </a:r>
            <a:endParaRPr baseline="-25000" sz="1000">
              <a:latin typeface="Lato"/>
              <a:ea typeface="Lato"/>
              <a:cs typeface="Lato"/>
              <a:sym typeface="Lato"/>
            </a:endParaRPr>
          </a:p>
        </p:txBody>
      </p:sp>
      <p:sp>
        <p:nvSpPr>
          <p:cNvPr id="6228" name="Google Shape;6228;p51"/>
          <p:cNvSpPr txBox="1"/>
          <p:nvPr/>
        </p:nvSpPr>
        <p:spPr>
          <a:xfrm>
            <a:off x="2597775" y="3376750"/>
            <a:ext cx="96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One time pad</a:t>
            </a:r>
            <a:endParaRPr baseline="-25000" sz="1000">
              <a:latin typeface="Lato"/>
              <a:ea typeface="Lato"/>
              <a:cs typeface="Lato"/>
              <a:sym typeface="Lato"/>
            </a:endParaRPr>
          </a:p>
        </p:txBody>
      </p:sp>
      <p:sp>
        <p:nvSpPr>
          <p:cNvPr id="6229" name="Google Shape;6229;p51"/>
          <p:cNvSpPr txBox="1"/>
          <p:nvPr/>
        </p:nvSpPr>
        <p:spPr>
          <a:xfrm>
            <a:off x="2667425" y="4532700"/>
            <a:ext cx="96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Cipher text</a:t>
            </a:r>
            <a:endParaRPr baseline="-25000" sz="1000">
              <a:latin typeface="Lato"/>
              <a:ea typeface="Lato"/>
              <a:cs typeface="Lato"/>
              <a:sym typeface="Lato"/>
            </a:endParaRPr>
          </a:p>
        </p:txBody>
      </p:sp>
      <p:sp>
        <p:nvSpPr>
          <p:cNvPr id="6230" name="Google Shape;6230;p51"/>
          <p:cNvSpPr txBox="1"/>
          <p:nvPr/>
        </p:nvSpPr>
        <p:spPr>
          <a:xfrm>
            <a:off x="4236374" y="2306800"/>
            <a:ext cx="819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[w1 w2]</a:t>
            </a:r>
            <a:r>
              <a:rPr lang="en" sz="1000">
                <a:latin typeface="Lato"/>
                <a:ea typeface="Lato"/>
                <a:cs typeface="Lato"/>
                <a:sym typeface="Lato"/>
              </a:rPr>
              <a:t>           </a:t>
            </a:r>
            <a:endParaRPr baseline="-25000" sz="1000">
              <a:latin typeface="Lato"/>
              <a:ea typeface="Lato"/>
              <a:cs typeface="Lato"/>
              <a:sym typeface="Lato"/>
            </a:endParaRPr>
          </a:p>
        </p:txBody>
      </p:sp>
      <p:sp>
        <p:nvSpPr>
          <p:cNvPr id="6231" name="Google Shape;6231;p51"/>
          <p:cNvSpPr txBox="1"/>
          <p:nvPr/>
        </p:nvSpPr>
        <p:spPr>
          <a:xfrm>
            <a:off x="5988975" y="2306800"/>
            <a:ext cx="112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[w1 w2 w3]           </a:t>
            </a:r>
            <a:endParaRPr baseline="-25000" sz="1000">
              <a:latin typeface="Lato"/>
              <a:ea typeface="Lato"/>
              <a:cs typeface="Lato"/>
              <a:sym typeface="Lato"/>
            </a:endParaRPr>
          </a:p>
        </p:txBody>
      </p:sp>
      <p:sp>
        <p:nvSpPr>
          <p:cNvPr id="6232" name="Google Shape;6232;p51"/>
          <p:cNvSpPr txBox="1"/>
          <p:nvPr/>
        </p:nvSpPr>
        <p:spPr>
          <a:xfrm>
            <a:off x="4236374" y="3412901"/>
            <a:ext cx="819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[a1 a2]           </a:t>
            </a:r>
            <a:endParaRPr baseline="-25000" sz="1000">
              <a:latin typeface="Lato"/>
              <a:ea typeface="Lato"/>
              <a:cs typeface="Lato"/>
              <a:sym typeface="Lato"/>
            </a:endParaRPr>
          </a:p>
        </p:txBody>
      </p:sp>
      <p:sp>
        <p:nvSpPr>
          <p:cNvPr id="6233" name="Google Shape;6233;p51"/>
          <p:cNvSpPr txBox="1"/>
          <p:nvPr/>
        </p:nvSpPr>
        <p:spPr>
          <a:xfrm>
            <a:off x="6006223" y="3412901"/>
            <a:ext cx="819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[a1 a2 a3]           </a:t>
            </a:r>
            <a:endParaRPr baseline="-25000" sz="1000">
              <a:latin typeface="Lato"/>
              <a:ea typeface="Lato"/>
              <a:cs typeface="Lato"/>
              <a:sym typeface="Lato"/>
            </a:endParaRPr>
          </a:p>
        </p:txBody>
      </p:sp>
      <p:sp>
        <p:nvSpPr>
          <p:cNvPr id="6234" name="Google Shape;6234;p51"/>
          <p:cNvSpPr txBox="1"/>
          <p:nvPr/>
        </p:nvSpPr>
        <p:spPr>
          <a:xfrm>
            <a:off x="4236374" y="4555901"/>
            <a:ext cx="819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[b1 b2]           </a:t>
            </a:r>
            <a:endParaRPr baseline="-25000" sz="1000">
              <a:latin typeface="Lato"/>
              <a:ea typeface="Lato"/>
              <a:cs typeface="Lato"/>
              <a:sym typeface="Lato"/>
            </a:endParaRPr>
          </a:p>
        </p:txBody>
      </p:sp>
      <p:sp>
        <p:nvSpPr>
          <p:cNvPr id="6235" name="Google Shape;6235;p51"/>
          <p:cNvSpPr txBox="1"/>
          <p:nvPr/>
        </p:nvSpPr>
        <p:spPr>
          <a:xfrm>
            <a:off x="5988974" y="4555901"/>
            <a:ext cx="819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[b1 b2 b3]           </a:t>
            </a:r>
            <a:endParaRPr baseline="-25000" sz="1000">
              <a:latin typeface="Lato"/>
              <a:ea typeface="Lato"/>
              <a:cs typeface="Lato"/>
              <a:sym typeface="Lato"/>
            </a:endParaRPr>
          </a:p>
        </p:txBody>
      </p:sp>
      <p:sp>
        <p:nvSpPr>
          <p:cNvPr id="6236" name="Google Shape;6236;p51"/>
          <p:cNvSpPr txBox="1"/>
          <p:nvPr/>
        </p:nvSpPr>
        <p:spPr>
          <a:xfrm>
            <a:off x="729450" y="2191025"/>
            <a:ext cx="132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Linear code: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 b] -&gt; [a b a]</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Proof System Models</a:t>
            </a:r>
            <a:endParaRPr/>
          </a:p>
        </p:txBody>
      </p:sp>
      <p:sp>
        <p:nvSpPr>
          <p:cNvPr id="118" name="Google Shape;118;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9" name="Google Shape;119;p16"/>
          <p:cNvSpPr txBox="1"/>
          <p:nvPr>
            <p:ph idx="1" type="body"/>
          </p:nvPr>
        </p:nvSpPr>
        <p:spPr>
          <a:xfrm>
            <a:off x="729450" y="2078875"/>
            <a:ext cx="7688700" cy="16497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Interactive oracle proofs (IOPs)</a:t>
            </a:r>
            <a:endParaRPr sz="1700"/>
          </a:p>
          <a:p>
            <a:pPr indent="0" lvl="0" marL="457200" rtl="0" algn="l">
              <a:spcBef>
                <a:spcPts val="1200"/>
              </a:spcBef>
              <a:spcAft>
                <a:spcPts val="0"/>
              </a:spcAft>
              <a:buNone/>
            </a:pPr>
            <a:r>
              <a:rPr lang="en"/>
              <a:t>Verifier has oracle access to the prover’s messages and may query them on a few positions probabilistically (rather than having to read the proof string in full).</a:t>
            </a:r>
            <a:endParaRPr/>
          </a:p>
          <a:p>
            <a:pPr indent="0" lvl="0" marL="457200" rtl="0" algn="l">
              <a:spcBef>
                <a:spcPts val="1200"/>
              </a:spcBef>
              <a:spcAft>
                <a:spcPts val="1200"/>
              </a:spcAft>
              <a:buNone/>
            </a:pPr>
            <a:r>
              <a:t/>
            </a:r>
            <a:endParaRPr sz="1700"/>
          </a:p>
        </p:txBody>
      </p:sp>
      <p:sp>
        <p:nvSpPr>
          <p:cNvPr id="120" name="Google Shape;120;p16"/>
          <p:cNvSpPr/>
          <p:nvPr/>
        </p:nvSpPr>
        <p:spPr>
          <a:xfrm>
            <a:off x="2740850" y="3661774"/>
            <a:ext cx="474300" cy="47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t>
            </a:r>
            <a:endParaRPr/>
          </a:p>
        </p:txBody>
      </p:sp>
      <p:sp>
        <p:nvSpPr>
          <p:cNvPr id="121" name="Google Shape;121;p16"/>
          <p:cNvSpPr/>
          <p:nvPr/>
        </p:nvSpPr>
        <p:spPr>
          <a:xfrm>
            <a:off x="5341650" y="3661774"/>
            <a:ext cx="474300" cy="47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grpSp>
        <p:nvGrpSpPr>
          <p:cNvPr id="122" name="Google Shape;122;p16"/>
          <p:cNvGrpSpPr/>
          <p:nvPr/>
        </p:nvGrpSpPr>
        <p:grpSpPr>
          <a:xfrm>
            <a:off x="3293861" y="3463409"/>
            <a:ext cx="2027313" cy="805753"/>
            <a:chOff x="3293861" y="3463409"/>
            <a:chExt cx="2027313" cy="805753"/>
          </a:xfrm>
        </p:grpSpPr>
        <p:cxnSp>
          <p:nvCxnSpPr>
            <p:cNvPr id="123" name="Google Shape;123;p16"/>
            <p:cNvCxnSpPr/>
            <p:nvPr/>
          </p:nvCxnSpPr>
          <p:spPr>
            <a:xfrm>
              <a:off x="3293861" y="3905422"/>
              <a:ext cx="749100" cy="3300"/>
            </a:xfrm>
            <a:prstGeom prst="straightConnector1">
              <a:avLst/>
            </a:prstGeom>
            <a:noFill/>
            <a:ln cap="flat" cmpd="sng" w="9525">
              <a:solidFill>
                <a:schemeClr val="dk2"/>
              </a:solidFill>
              <a:prstDash val="solid"/>
              <a:round/>
              <a:headEnd len="med" w="med" type="none"/>
              <a:tailEnd len="med" w="med" type="triangle"/>
            </a:ln>
          </p:spPr>
        </p:cxnSp>
        <p:sp>
          <p:nvSpPr>
            <p:cNvPr id="124" name="Google Shape;124;p16"/>
            <p:cNvSpPr txBox="1"/>
            <p:nvPr/>
          </p:nvSpPr>
          <p:spPr>
            <a:xfrm>
              <a:off x="4023940" y="3687097"/>
              <a:ext cx="57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t>
              </a:r>
              <a:r>
                <a:rPr baseline="-25000" lang="en">
                  <a:latin typeface="Lato"/>
                  <a:ea typeface="Lato"/>
                  <a:cs typeface="Lato"/>
                  <a:sym typeface="Lato"/>
                </a:rPr>
                <a:t>i</a:t>
              </a:r>
              <a:endParaRPr baseline="-25000">
                <a:latin typeface="Lato"/>
                <a:ea typeface="Lato"/>
                <a:cs typeface="Lato"/>
                <a:sym typeface="Lato"/>
              </a:endParaRPr>
            </a:p>
          </p:txBody>
        </p:sp>
        <p:cxnSp>
          <p:nvCxnSpPr>
            <p:cNvPr id="125" name="Google Shape;125;p16"/>
            <p:cNvCxnSpPr/>
            <p:nvPr/>
          </p:nvCxnSpPr>
          <p:spPr>
            <a:xfrm>
              <a:off x="4436861" y="3829222"/>
              <a:ext cx="749100" cy="3300"/>
            </a:xfrm>
            <a:prstGeom prst="straightConnector1">
              <a:avLst/>
            </a:prstGeom>
            <a:noFill/>
            <a:ln cap="flat" cmpd="sng" w="9525">
              <a:solidFill>
                <a:schemeClr val="dk2"/>
              </a:solidFill>
              <a:prstDash val="solid"/>
              <a:round/>
              <a:headEnd len="med" w="med" type="triangle"/>
              <a:tailEnd len="med" w="med" type="none"/>
            </a:ln>
          </p:spPr>
        </p:cxnSp>
        <p:sp>
          <p:nvSpPr>
            <p:cNvPr id="126" name="Google Shape;126;p16"/>
            <p:cNvSpPr txBox="1"/>
            <p:nvPr/>
          </p:nvSpPr>
          <p:spPr>
            <a:xfrm>
              <a:off x="4667928" y="3463409"/>
              <a:ext cx="57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q</a:t>
              </a:r>
              <a:r>
                <a:rPr baseline="-25000" lang="en">
                  <a:latin typeface="Lato"/>
                  <a:ea typeface="Lato"/>
                  <a:cs typeface="Lato"/>
                  <a:sym typeface="Lato"/>
                </a:rPr>
                <a:t>j</a:t>
              </a:r>
              <a:endParaRPr baseline="-25000">
                <a:latin typeface="Lato"/>
                <a:ea typeface="Lato"/>
                <a:cs typeface="Lato"/>
                <a:sym typeface="Lato"/>
              </a:endParaRPr>
            </a:p>
          </p:txBody>
        </p:sp>
        <p:cxnSp>
          <p:nvCxnSpPr>
            <p:cNvPr id="127" name="Google Shape;127;p16"/>
            <p:cNvCxnSpPr/>
            <p:nvPr/>
          </p:nvCxnSpPr>
          <p:spPr>
            <a:xfrm>
              <a:off x="4461424" y="3925072"/>
              <a:ext cx="749100" cy="3300"/>
            </a:xfrm>
            <a:prstGeom prst="straightConnector1">
              <a:avLst/>
            </a:prstGeom>
            <a:noFill/>
            <a:ln cap="flat" cmpd="sng" w="9525">
              <a:solidFill>
                <a:schemeClr val="dk2"/>
              </a:solidFill>
              <a:prstDash val="solid"/>
              <a:round/>
              <a:headEnd len="med" w="med" type="none"/>
              <a:tailEnd len="med" w="med" type="triangle"/>
            </a:ln>
          </p:spPr>
        </p:cxnSp>
        <p:sp>
          <p:nvSpPr>
            <p:cNvPr id="128" name="Google Shape;128;p16"/>
            <p:cNvSpPr txBox="1"/>
            <p:nvPr/>
          </p:nvSpPr>
          <p:spPr>
            <a:xfrm>
              <a:off x="4572074" y="3868962"/>
              <a:ext cx="74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t>
              </a:r>
              <a:r>
                <a:rPr baseline="-25000" lang="en">
                  <a:latin typeface="Lato"/>
                  <a:ea typeface="Lato"/>
                  <a:cs typeface="Lato"/>
                  <a:sym typeface="Lato"/>
                </a:rPr>
                <a:t>i</a:t>
              </a:r>
              <a:r>
                <a:rPr lang="en">
                  <a:latin typeface="Lato"/>
                  <a:ea typeface="Lato"/>
                  <a:cs typeface="Lato"/>
                  <a:sym typeface="Lato"/>
                </a:rPr>
                <a:t>[q</a:t>
              </a:r>
              <a:r>
                <a:rPr baseline="-25000" lang="en">
                  <a:latin typeface="Lato"/>
                  <a:ea typeface="Lato"/>
                  <a:cs typeface="Lato"/>
                  <a:sym typeface="Lato"/>
                </a:rPr>
                <a:t>j</a:t>
              </a:r>
              <a:r>
                <a:rPr lang="en">
                  <a:latin typeface="Lato"/>
                  <a:ea typeface="Lato"/>
                  <a:cs typeface="Lato"/>
                  <a:sym typeface="Lato"/>
                </a:rPr>
                <a:t>]</a:t>
              </a:r>
              <a:endParaRPr baseline="-25000">
                <a:latin typeface="Lato"/>
                <a:ea typeface="Lato"/>
                <a:cs typeface="Lato"/>
                <a:sym typeface="Lato"/>
              </a:endParaRPr>
            </a:p>
          </p:txBody>
        </p:sp>
      </p:grpSp>
      <p:sp>
        <p:nvSpPr>
          <p:cNvPr id="129" name="Google Shape;129;p16"/>
          <p:cNvSpPr txBox="1"/>
          <p:nvPr/>
        </p:nvSpPr>
        <p:spPr>
          <a:xfrm>
            <a:off x="4086690" y="3363900"/>
            <a:ext cx="548700" cy="415500"/>
          </a:xfrm>
          <a:prstGeom prst="rect">
            <a:avLst/>
          </a:prstGeom>
          <a:noFill/>
          <a:ln>
            <a:noFill/>
          </a:ln>
        </p:spPr>
        <p:txBody>
          <a:bodyPr anchorCtr="0" anchor="t" bIns="91425" lIns="91425" spcFirstLastPara="1" rIns="91425" wrap="square" tIns="91425">
            <a:spAutoFit/>
          </a:bodyPr>
          <a:lstStyle/>
          <a:p>
            <a:pPr indent="0" lvl="0" marL="0" rtl="0" algn="l">
              <a:lnSpc>
                <a:spcPct val="50000"/>
              </a:lnSpc>
              <a:spcBef>
                <a:spcPts val="0"/>
              </a:spcBef>
              <a:spcAft>
                <a:spcPts val="0"/>
              </a:spcAft>
              <a:buNone/>
            </a:pPr>
            <a:r>
              <a:rPr b="1" lang="en" sz="1000">
                <a:latin typeface="Lato"/>
                <a:ea typeface="Lato"/>
                <a:cs typeface="Lato"/>
                <a:sym typeface="Lato"/>
              </a:rPr>
              <a:t>.</a:t>
            </a:r>
            <a:endParaRPr b="1" sz="1000">
              <a:latin typeface="Lato"/>
              <a:ea typeface="Lato"/>
              <a:cs typeface="Lato"/>
              <a:sym typeface="Lato"/>
            </a:endParaRPr>
          </a:p>
          <a:p>
            <a:pPr indent="0" lvl="0" marL="0" rtl="0" algn="l">
              <a:lnSpc>
                <a:spcPct val="50000"/>
              </a:lnSpc>
              <a:spcBef>
                <a:spcPts val="0"/>
              </a:spcBef>
              <a:spcAft>
                <a:spcPts val="0"/>
              </a:spcAft>
              <a:buNone/>
            </a:pPr>
            <a:r>
              <a:rPr b="1" lang="en" sz="1000">
                <a:latin typeface="Lato"/>
                <a:ea typeface="Lato"/>
                <a:cs typeface="Lato"/>
                <a:sym typeface="Lato"/>
              </a:rPr>
              <a:t>.</a:t>
            </a:r>
            <a:endParaRPr b="1" sz="1000">
              <a:latin typeface="Lato"/>
              <a:ea typeface="Lato"/>
              <a:cs typeface="Lato"/>
              <a:sym typeface="Lato"/>
            </a:endParaRPr>
          </a:p>
          <a:p>
            <a:pPr indent="0" lvl="0" marL="0" rtl="0" algn="l">
              <a:lnSpc>
                <a:spcPct val="50000"/>
              </a:lnSpc>
              <a:spcBef>
                <a:spcPts val="0"/>
              </a:spcBef>
              <a:spcAft>
                <a:spcPts val="0"/>
              </a:spcAft>
              <a:buNone/>
            </a:pPr>
            <a:r>
              <a:rPr b="1" lang="en" sz="1000">
                <a:latin typeface="Lato"/>
                <a:ea typeface="Lato"/>
                <a:cs typeface="Lato"/>
                <a:sym typeface="Lato"/>
              </a:rPr>
              <a:t>.</a:t>
            </a:r>
            <a:endParaRPr b="1" sz="1000">
              <a:latin typeface="Lato"/>
              <a:ea typeface="Lato"/>
              <a:cs typeface="Lato"/>
              <a:sym typeface="Lato"/>
            </a:endParaRPr>
          </a:p>
        </p:txBody>
      </p:sp>
      <p:sp>
        <p:nvSpPr>
          <p:cNvPr id="130" name="Google Shape;130;p16"/>
          <p:cNvSpPr txBox="1"/>
          <p:nvPr/>
        </p:nvSpPr>
        <p:spPr>
          <a:xfrm>
            <a:off x="4086690" y="4049700"/>
            <a:ext cx="548700" cy="415500"/>
          </a:xfrm>
          <a:prstGeom prst="rect">
            <a:avLst/>
          </a:prstGeom>
          <a:noFill/>
          <a:ln>
            <a:noFill/>
          </a:ln>
        </p:spPr>
        <p:txBody>
          <a:bodyPr anchorCtr="0" anchor="t" bIns="91425" lIns="91425" spcFirstLastPara="1" rIns="91425" wrap="square" tIns="91425">
            <a:spAutoFit/>
          </a:bodyPr>
          <a:lstStyle/>
          <a:p>
            <a:pPr indent="0" lvl="0" marL="0" rtl="0" algn="l">
              <a:lnSpc>
                <a:spcPct val="50000"/>
              </a:lnSpc>
              <a:spcBef>
                <a:spcPts val="0"/>
              </a:spcBef>
              <a:spcAft>
                <a:spcPts val="0"/>
              </a:spcAft>
              <a:buNone/>
            </a:pPr>
            <a:r>
              <a:rPr b="1" lang="en" sz="1000">
                <a:latin typeface="Lato"/>
                <a:ea typeface="Lato"/>
                <a:cs typeface="Lato"/>
                <a:sym typeface="Lato"/>
              </a:rPr>
              <a:t>.</a:t>
            </a:r>
            <a:endParaRPr b="1" sz="1000">
              <a:latin typeface="Lato"/>
              <a:ea typeface="Lato"/>
              <a:cs typeface="Lato"/>
              <a:sym typeface="Lato"/>
            </a:endParaRPr>
          </a:p>
          <a:p>
            <a:pPr indent="0" lvl="0" marL="0" rtl="0" algn="l">
              <a:lnSpc>
                <a:spcPct val="50000"/>
              </a:lnSpc>
              <a:spcBef>
                <a:spcPts val="0"/>
              </a:spcBef>
              <a:spcAft>
                <a:spcPts val="0"/>
              </a:spcAft>
              <a:buNone/>
            </a:pPr>
            <a:r>
              <a:rPr b="1" lang="en" sz="1000">
                <a:latin typeface="Lato"/>
                <a:ea typeface="Lato"/>
                <a:cs typeface="Lato"/>
                <a:sym typeface="Lato"/>
              </a:rPr>
              <a:t>.</a:t>
            </a:r>
            <a:endParaRPr b="1" sz="1000">
              <a:latin typeface="Lato"/>
              <a:ea typeface="Lato"/>
              <a:cs typeface="Lato"/>
              <a:sym typeface="Lato"/>
            </a:endParaRPr>
          </a:p>
          <a:p>
            <a:pPr indent="0" lvl="0" marL="0" rtl="0" algn="l">
              <a:lnSpc>
                <a:spcPct val="50000"/>
              </a:lnSpc>
              <a:spcBef>
                <a:spcPts val="0"/>
              </a:spcBef>
              <a:spcAft>
                <a:spcPts val="0"/>
              </a:spcAft>
              <a:buNone/>
            </a:pPr>
            <a:r>
              <a:rPr b="1" lang="en" sz="1000">
                <a:latin typeface="Lato"/>
                <a:ea typeface="Lato"/>
                <a:cs typeface="Lato"/>
                <a:sym typeface="Lato"/>
              </a:rPr>
              <a:t>.</a:t>
            </a:r>
            <a:endParaRPr b="1" sz="1000">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0" name="Shape 6240"/>
        <p:cNvGrpSpPr/>
        <p:nvPr/>
      </p:nvGrpSpPr>
      <p:grpSpPr>
        <a:xfrm>
          <a:off x="0" y="0"/>
          <a:ext cx="0" cy="0"/>
          <a:chOff x="0" y="0"/>
          <a:chExt cx="0" cy="0"/>
        </a:xfrm>
      </p:grpSpPr>
      <p:sp>
        <p:nvSpPr>
          <p:cNvPr id="6241" name="Google Shape;6241;p5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Attack?</a:t>
            </a:r>
            <a:endParaRPr/>
          </a:p>
        </p:txBody>
      </p:sp>
      <p:sp>
        <p:nvSpPr>
          <p:cNvPr id="6242" name="Google Shape;6242;p5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243" name="Google Shape;6243;p52"/>
          <p:cNvSpPr txBox="1"/>
          <p:nvPr/>
        </p:nvSpPr>
        <p:spPr>
          <a:xfrm>
            <a:off x="4930522" y="2212830"/>
            <a:ext cx="875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6244" name="Google Shape;6244;p52"/>
          <p:cNvCxnSpPr/>
          <p:nvPr/>
        </p:nvCxnSpPr>
        <p:spPr>
          <a:xfrm>
            <a:off x="5178684" y="2498834"/>
            <a:ext cx="378900" cy="0"/>
          </a:xfrm>
          <a:prstGeom prst="straightConnector1">
            <a:avLst/>
          </a:prstGeom>
          <a:noFill/>
          <a:ln cap="flat" cmpd="sng" w="9525">
            <a:solidFill>
              <a:schemeClr val="dk2"/>
            </a:solidFill>
            <a:prstDash val="solid"/>
            <a:round/>
            <a:headEnd len="med" w="med" type="none"/>
            <a:tailEnd len="med" w="med" type="triangle"/>
          </a:ln>
        </p:spPr>
      </p:cxnSp>
      <p:sp>
        <p:nvSpPr>
          <p:cNvPr id="6245" name="Google Shape;6245;p52"/>
          <p:cNvSpPr txBox="1"/>
          <p:nvPr/>
        </p:nvSpPr>
        <p:spPr>
          <a:xfrm>
            <a:off x="3626776" y="2306800"/>
            <a:ext cx="496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Coef            </a:t>
            </a:r>
            <a:endParaRPr baseline="-25000" sz="1000">
              <a:latin typeface="Lato"/>
              <a:ea typeface="Lato"/>
              <a:cs typeface="Lato"/>
              <a:sym typeface="Lato"/>
            </a:endParaRPr>
          </a:p>
        </p:txBody>
      </p:sp>
      <p:sp>
        <p:nvSpPr>
          <p:cNvPr id="6246" name="Google Shape;6246;p52"/>
          <p:cNvSpPr txBox="1"/>
          <p:nvPr/>
        </p:nvSpPr>
        <p:spPr>
          <a:xfrm>
            <a:off x="4930526" y="3319916"/>
            <a:ext cx="875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6247" name="Google Shape;6247;p52"/>
          <p:cNvCxnSpPr/>
          <p:nvPr/>
        </p:nvCxnSpPr>
        <p:spPr>
          <a:xfrm>
            <a:off x="5178688" y="3605920"/>
            <a:ext cx="378900" cy="0"/>
          </a:xfrm>
          <a:prstGeom prst="straightConnector1">
            <a:avLst/>
          </a:prstGeom>
          <a:noFill/>
          <a:ln cap="flat" cmpd="sng" w="9525">
            <a:solidFill>
              <a:schemeClr val="dk2"/>
            </a:solidFill>
            <a:prstDash val="solid"/>
            <a:round/>
            <a:headEnd len="med" w="med" type="none"/>
            <a:tailEnd len="med" w="med" type="triangle"/>
          </a:ln>
        </p:spPr>
      </p:cxnSp>
      <p:sp>
        <p:nvSpPr>
          <p:cNvPr id="6248" name="Google Shape;6248;p52"/>
          <p:cNvSpPr txBox="1"/>
          <p:nvPr/>
        </p:nvSpPr>
        <p:spPr>
          <a:xfrm>
            <a:off x="3633910" y="3414295"/>
            <a:ext cx="496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PAD</a:t>
            </a:r>
            <a:r>
              <a:rPr baseline="-25000" lang="en" sz="1000">
                <a:latin typeface="Lato"/>
                <a:ea typeface="Lato"/>
                <a:cs typeface="Lato"/>
                <a:sym typeface="Lato"/>
              </a:rPr>
              <a:t>0</a:t>
            </a:r>
            <a:endParaRPr baseline="-25000" sz="1000">
              <a:latin typeface="Lato"/>
              <a:ea typeface="Lato"/>
              <a:cs typeface="Lato"/>
              <a:sym typeface="Lato"/>
            </a:endParaRPr>
          </a:p>
        </p:txBody>
      </p:sp>
      <p:sp>
        <p:nvSpPr>
          <p:cNvPr id="6249" name="Google Shape;6249;p52"/>
          <p:cNvSpPr txBox="1"/>
          <p:nvPr/>
        </p:nvSpPr>
        <p:spPr>
          <a:xfrm>
            <a:off x="4930522" y="4459099"/>
            <a:ext cx="875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Encoding</a:t>
            </a:r>
            <a:endParaRPr sz="1000">
              <a:latin typeface="Lato"/>
              <a:ea typeface="Lato"/>
              <a:cs typeface="Lato"/>
              <a:sym typeface="Lato"/>
            </a:endParaRPr>
          </a:p>
        </p:txBody>
      </p:sp>
      <p:cxnSp>
        <p:nvCxnSpPr>
          <p:cNvPr id="6250" name="Google Shape;6250;p52"/>
          <p:cNvCxnSpPr/>
          <p:nvPr/>
        </p:nvCxnSpPr>
        <p:spPr>
          <a:xfrm>
            <a:off x="5178684" y="4745103"/>
            <a:ext cx="378900" cy="0"/>
          </a:xfrm>
          <a:prstGeom prst="straightConnector1">
            <a:avLst/>
          </a:prstGeom>
          <a:noFill/>
          <a:ln cap="flat" cmpd="sng" w="9525">
            <a:solidFill>
              <a:schemeClr val="dk2"/>
            </a:solidFill>
            <a:prstDash val="solid"/>
            <a:round/>
            <a:headEnd len="med" w="med" type="none"/>
            <a:tailEnd len="med" w="med" type="triangle"/>
          </a:ln>
        </p:spPr>
      </p:cxnSp>
      <p:sp>
        <p:nvSpPr>
          <p:cNvPr id="6251" name="Google Shape;6251;p52"/>
          <p:cNvSpPr txBox="1"/>
          <p:nvPr/>
        </p:nvSpPr>
        <p:spPr>
          <a:xfrm>
            <a:off x="3702972" y="4553078"/>
            <a:ext cx="496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endParaRPr b="1" baseline="30000" sz="1200">
              <a:latin typeface="Lato"/>
              <a:ea typeface="Lato"/>
              <a:cs typeface="Lato"/>
              <a:sym typeface="Lato"/>
            </a:endParaRPr>
          </a:p>
        </p:txBody>
      </p:sp>
      <p:sp>
        <p:nvSpPr>
          <p:cNvPr id="6252" name="Google Shape;6252;p52"/>
          <p:cNvSpPr txBox="1"/>
          <p:nvPr/>
        </p:nvSpPr>
        <p:spPr>
          <a:xfrm>
            <a:off x="5098763" y="2653525"/>
            <a:ext cx="368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980000"/>
                </a:solidFill>
                <a:latin typeface="Lato"/>
                <a:ea typeface="Lato"/>
                <a:cs typeface="Lato"/>
                <a:sym typeface="Lato"/>
              </a:rPr>
              <a:t>+</a:t>
            </a:r>
            <a:endParaRPr b="1" sz="2500">
              <a:solidFill>
                <a:srgbClr val="980000"/>
              </a:solidFill>
              <a:latin typeface="Lato"/>
              <a:ea typeface="Lato"/>
              <a:cs typeface="Lato"/>
              <a:sym typeface="Lato"/>
            </a:endParaRPr>
          </a:p>
        </p:txBody>
      </p:sp>
      <p:sp>
        <p:nvSpPr>
          <p:cNvPr id="6253" name="Google Shape;6253;p52"/>
          <p:cNvSpPr txBox="1"/>
          <p:nvPr/>
        </p:nvSpPr>
        <p:spPr>
          <a:xfrm>
            <a:off x="5098763" y="3852600"/>
            <a:ext cx="368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980000"/>
                </a:solidFill>
                <a:latin typeface="Lato"/>
                <a:ea typeface="Lato"/>
                <a:cs typeface="Lato"/>
                <a:sym typeface="Lato"/>
              </a:rPr>
              <a:t>=</a:t>
            </a:r>
            <a:endParaRPr b="1" sz="2500">
              <a:solidFill>
                <a:srgbClr val="980000"/>
              </a:solidFill>
              <a:latin typeface="Lato"/>
              <a:ea typeface="Lato"/>
              <a:cs typeface="Lato"/>
              <a:sym typeface="Lato"/>
            </a:endParaRPr>
          </a:p>
        </p:txBody>
      </p:sp>
      <p:sp>
        <p:nvSpPr>
          <p:cNvPr id="6254" name="Google Shape;6254;p52"/>
          <p:cNvSpPr txBox="1"/>
          <p:nvPr/>
        </p:nvSpPr>
        <p:spPr>
          <a:xfrm>
            <a:off x="6946397" y="4517403"/>
            <a:ext cx="496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a:t>
            </a:r>
            <a:r>
              <a:rPr baseline="-25000" lang="en" sz="1000">
                <a:latin typeface="Lato"/>
                <a:ea typeface="Lato"/>
                <a:cs typeface="Lato"/>
                <a:sym typeface="Lato"/>
              </a:rPr>
              <a:t>0</a:t>
            </a:r>
            <a:r>
              <a:rPr b="1" baseline="30000" lang="en" sz="1200">
                <a:latin typeface="Lato"/>
                <a:ea typeface="Lato"/>
                <a:cs typeface="Lato"/>
                <a:sym typeface="Lato"/>
              </a:rPr>
              <a:t>’</a:t>
            </a:r>
            <a:endParaRPr b="1" baseline="30000" sz="1200">
              <a:latin typeface="Lato"/>
              <a:ea typeface="Lato"/>
              <a:cs typeface="Lato"/>
              <a:sym typeface="Lato"/>
            </a:endParaRPr>
          </a:p>
        </p:txBody>
      </p:sp>
      <p:sp>
        <p:nvSpPr>
          <p:cNvPr id="6255" name="Google Shape;6255;p52"/>
          <p:cNvSpPr txBox="1"/>
          <p:nvPr/>
        </p:nvSpPr>
        <p:spPr>
          <a:xfrm>
            <a:off x="6946401" y="3361450"/>
            <a:ext cx="67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PAD</a:t>
            </a:r>
            <a:r>
              <a:rPr baseline="-25000" lang="en" sz="1000">
                <a:latin typeface="Lato"/>
                <a:ea typeface="Lato"/>
                <a:cs typeface="Lato"/>
                <a:sym typeface="Lato"/>
              </a:rPr>
              <a:t>0</a:t>
            </a:r>
            <a:r>
              <a:rPr b="1" baseline="30000" lang="en" sz="1200">
                <a:latin typeface="Lato"/>
                <a:ea typeface="Lato"/>
                <a:cs typeface="Lato"/>
                <a:sym typeface="Lato"/>
              </a:rPr>
              <a:t>’</a:t>
            </a:r>
            <a:endParaRPr b="1" baseline="30000" sz="1200">
              <a:latin typeface="Lato"/>
              <a:ea typeface="Lato"/>
              <a:cs typeface="Lato"/>
              <a:sym typeface="Lato"/>
            </a:endParaRPr>
          </a:p>
        </p:txBody>
      </p:sp>
      <p:sp>
        <p:nvSpPr>
          <p:cNvPr id="6256" name="Google Shape;6256;p52"/>
          <p:cNvSpPr txBox="1"/>
          <p:nvPr/>
        </p:nvSpPr>
        <p:spPr>
          <a:xfrm>
            <a:off x="6946401" y="2284225"/>
            <a:ext cx="67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Coef</a:t>
            </a:r>
            <a:r>
              <a:rPr b="1" baseline="30000" lang="en" sz="1200">
                <a:latin typeface="Lato"/>
                <a:ea typeface="Lato"/>
                <a:cs typeface="Lato"/>
                <a:sym typeface="Lato"/>
              </a:rPr>
              <a:t>’</a:t>
            </a:r>
            <a:endParaRPr b="1" baseline="30000" sz="1200">
              <a:latin typeface="Lato"/>
              <a:ea typeface="Lato"/>
              <a:cs typeface="Lato"/>
              <a:sym typeface="Lato"/>
            </a:endParaRPr>
          </a:p>
        </p:txBody>
      </p:sp>
      <p:sp>
        <p:nvSpPr>
          <p:cNvPr id="6257" name="Google Shape;6257;p52"/>
          <p:cNvSpPr txBox="1"/>
          <p:nvPr/>
        </p:nvSpPr>
        <p:spPr>
          <a:xfrm>
            <a:off x="2743626" y="2314825"/>
            <a:ext cx="73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Plain text</a:t>
            </a:r>
            <a:endParaRPr baseline="-25000" sz="1000">
              <a:latin typeface="Lato"/>
              <a:ea typeface="Lato"/>
              <a:cs typeface="Lato"/>
              <a:sym typeface="Lato"/>
            </a:endParaRPr>
          </a:p>
        </p:txBody>
      </p:sp>
      <p:sp>
        <p:nvSpPr>
          <p:cNvPr id="6258" name="Google Shape;6258;p52"/>
          <p:cNvSpPr txBox="1"/>
          <p:nvPr/>
        </p:nvSpPr>
        <p:spPr>
          <a:xfrm>
            <a:off x="2597775" y="3376750"/>
            <a:ext cx="96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One time pad</a:t>
            </a:r>
            <a:endParaRPr baseline="-25000" sz="1000">
              <a:latin typeface="Lato"/>
              <a:ea typeface="Lato"/>
              <a:cs typeface="Lato"/>
              <a:sym typeface="Lato"/>
            </a:endParaRPr>
          </a:p>
        </p:txBody>
      </p:sp>
      <p:sp>
        <p:nvSpPr>
          <p:cNvPr id="6259" name="Google Shape;6259;p52"/>
          <p:cNvSpPr txBox="1"/>
          <p:nvPr/>
        </p:nvSpPr>
        <p:spPr>
          <a:xfrm>
            <a:off x="2667425" y="4532700"/>
            <a:ext cx="96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Cipher text</a:t>
            </a:r>
            <a:endParaRPr baseline="-25000" sz="1000">
              <a:latin typeface="Lato"/>
              <a:ea typeface="Lato"/>
              <a:cs typeface="Lato"/>
              <a:sym typeface="Lato"/>
            </a:endParaRPr>
          </a:p>
        </p:txBody>
      </p:sp>
      <p:sp>
        <p:nvSpPr>
          <p:cNvPr id="6260" name="Google Shape;6260;p52"/>
          <p:cNvSpPr txBox="1"/>
          <p:nvPr/>
        </p:nvSpPr>
        <p:spPr>
          <a:xfrm>
            <a:off x="4236374" y="2306800"/>
            <a:ext cx="819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[w1 w2]           </a:t>
            </a:r>
            <a:endParaRPr baseline="-25000" sz="1000">
              <a:latin typeface="Lato"/>
              <a:ea typeface="Lato"/>
              <a:cs typeface="Lato"/>
              <a:sym typeface="Lato"/>
            </a:endParaRPr>
          </a:p>
        </p:txBody>
      </p:sp>
      <p:sp>
        <p:nvSpPr>
          <p:cNvPr id="6261" name="Google Shape;6261;p52"/>
          <p:cNvSpPr txBox="1"/>
          <p:nvPr/>
        </p:nvSpPr>
        <p:spPr>
          <a:xfrm>
            <a:off x="5988975" y="2306800"/>
            <a:ext cx="112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[w1 w2 w3]           </a:t>
            </a:r>
            <a:endParaRPr baseline="-25000" sz="1000">
              <a:latin typeface="Lato"/>
              <a:ea typeface="Lato"/>
              <a:cs typeface="Lato"/>
              <a:sym typeface="Lato"/>
            </a:endParaRPr>
          </a:p>
        </p:txBody>
      </p:sp>
      <p:sp>
        <p:nvSpPr>
          <p:cNvPr id="6262" name="Google Shape;6262;p52"/>
          <p:cNvSpPr txBox="1"/>
          <p:nvPr/>
        </p:nvSpPr>
        <p:spPr>
          <a:xfrm>
            <a:off x="4236374" y="3412901"/>
            <a:ext cx="819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[a1 a2]           </a:t>
            </a:r>
            <a:endParaRPr baseline="-25000" sz="1000">
              <a:latin typeface="Lato"/>
              <a:ea typeface="Lato"/>
              <a:cs typeface="Lato"/>
              <a:sym typeface="Lato"/>
            </a:endParaRPr>
          </a:p>
        </p:txBody>
      </p:sp>
      <p:sp>
        <p:nvSpPr>
          <p:cNvPr id="6263" name="Google Shape;6263;p52"/>
          <p:cNvSpPr txBox="1"/>
          <p:nvPr/>
        </p:nvSpPr>
        <p:spPr>
          <a:xfrm>
            <a:off x="6006223" y="3412901"/>
            <a:ext cx="819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[a1 a2 a3]           </a:t>
            </a:r>
            <a:endParaRPr baseline="-25000" sz="1000">
              <a:latin typeface="Lato"/>
              <a:ea typeface="Lato"/>
              <a:cs typeface="Lato"/>
              <a:sym typeface="Lato"/>
            </a:endParaRPr>
          </a:p>
        </p:txBody>
      </p:sp>
      <p:sp>
        <p:nvSpPr>
          <p:cNvPr id="6264" name="Google Shape;6264;p52"/>
          <p:cNvSpPr txBox="1"/>
          <p:nvPr/>
        </p:nvSpPr>
        <p:spPr>
          <a:xfrm>
            <a:off x="4236374" y="4555901"/>
            <a:ext cx="819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[b1 b2]           </a:t>
            </a:r>
            <a:endParaRPr baseline="-25000" sz="1000">
              <a:latin typeface="Lato"/>
              <a:ea typeface="Lato"/>
              <a:cs typeface="Lato"/>
              <a:sym typeface="Lato"/>
            </a:endParaRPr>
          </a:p>
        </p:txBody>
      </p:sp>
      <p:sp>
        <p:nvSpPr>
          <p:cNvPr id="6265" name="Google Shape;6265;p52"/>
          <p:cNvSpPr txBox="1"/>
          <p:nvPr/>
        </p:nvSpPr>
        <p:spPr>
          <a:xfrm>
            <a:off x="5988974" y="4555901"/>
            <a:ext cx="819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[b1 b2 b3]           </a:t>
            </a:r>
            <a:endParaRPr baseline="-25000" sz="1000">
              <a:latin typeface="Lato"/>
              <a:ea typeface="Lato"/>
              <a:cs typeface="Lato"/>
              <a:sym typeface="Lato"/>
            </a:endParaRPr>
          </a:p>
        </p:txBody>
      </p:sp>
      <p:sp>
        <p:nvSpPr>
          <p:cNvPr id="6266" name="Google Shape;6266;p52"/>
          <p:cNvSpPr txBox="1"/>
          <p:nvPr/>
        </p:nvSpPr>
        <p:spPr>
          <a:xfrm>
            <a:off x="729450" y="2191025"/>
            <a:ext cx="132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Linear code:</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 b] -&gt; [a b a]</a:t>
            </a:r>
            <a:endParaRPr>
              <a:latin typeface="Lato"/>
              <a:ea typeface="Lato"/>
              <a:cs typeface="Lato"/>
              <a:sym typeface="Lato"/>
            </a:endParaRPr>
          </a:p>
        </p:txBody>
      </p:sp>
      <p:sp>
        <p:nvSpPr>
          <p:cNvPr id="6267" name="Google Shape;6267;p52"/>
          <p:cNvSpPr/>
          <p:nvPr/>
        </p:nvSpPr>
        <p:spPr>
          <a:xfrm>
            <a:off x="6067075" y="3453563"/>
            <a:ext cx="245700" cy="245700"/>
          </a:xfrm>
          <a:prstGeom prst="ellipse">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8" name="Google Shape;6268;p52"/>
          <p:cNvSpPr/>
          <p:nvPr/>
        </p:nvSpPr>
        <p:spPr>
          <a:xfrm>
            <a:off x="6416088" y="4596563"/>
            <a:ext cx="245700" cy="245700"/>
          </a:xfrm>
          <a:prstGeom prst="ellipse">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9" name="Google Shape;6269;p52"/>
          <p:cNvSpPr txBox="1"/>
          <p:nvPr/>
        </p:nvSpPr>
        <p:spPr>
          <a:xfrm>
            <a:off x="7522850" y="3829500"/>
            <a:ext cx="1236300" cy="615600"/>
          </a:xfrm>
          <a:prstGeom prst="rect">
            <a:avLst/>
          </a:prstGeom>
          <a:noFill/>
          <a:ln cap="flat" cmpd="sng" w="19050">
            <a:solidFill>
              <a:srgbClr val="98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a:t>
            </a:r>
            <a:r>
              <a:rPr lang="en">
                <a:latin typeface="Lato"/>
                <a:ea typeface="Lato"/>
                <a:cs typeface="Lato"/>
                <a:sym typeface="Lato"/>
              </a:rPr>
              <a:t>1  = b1 - a1</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 b3 - a1</a:t>
            </a:r>
            <a:endParaRPr>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3" name="Shape 6273"/>
        <p:cNvGrpSpPr/>
        <p:nvPr/>
      </p:nvGrpSpPr>
      <p:grpSpPr>
        <a:xfrm>
          <a:off x="0" y="0"/>
          <a:ext cx="0" cy="0"/>
          <a:chOff x="0" y="0"/>
          <a:chExt cx="0" cy="0"/>
        </a:xfrm>
      </p:grpSpPr>
      <p:sp>
        <p:nvSpPr>
          <p:cNvPr id="6274" name="Google Shape;6274;p5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possible fix</a:t>
            </a:r>
            <a:endParaRPr/>
          </a:p>
        </p:txBody>
      </p:sp>
      <p:sp>
        <p:nvSpPr>
          <p:cNvPr id="6275" name="Google Shape;6275;p5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276" name="Google Shape;6276;p53"/>
          <p:cNvPicPr preferRelativeResize="0"/>
          <p:nvPr/>
        </p:nvPicPr>
        <p:blipFill>
          <a:blip r:embed="rId3">
            <a:alphaModFix/>
          </a:blip>
          <a:stretch>
            <a:fillRect/>
          </a:stretch>
        </p:blipFill>
        <p:spPr>
          <a:xfrm>
            <a:off x="2321100" y="1970025"/>
            <a:ext cx="4600776" cy="27798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0" name="Shape 6280"/>
        <p:cNvGrpSpPr/>
        <p:nvPr/>
      </p:nvGrpSpPr>
      <p:grpSpPr>
        <a:xfrm>
          <a:off x="0" y="0"/>
          <a:ext cx="0" cy="0"/>
          <a:chOff x="0" y="0"/>
          <a:chExt cx="0" cy="0"/>
        </a:xfrm>
      </p:grpSpPr>
      <p:sp>
        <p:nvSpPr>
          <p:cNvPr id="6281" name="Google Shape;6281;p5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possible fix</a:t>
            </a:r>
            <a:endParaRPr/>
          </a:p>
        </p:txBody>
      </p:sp>
      <p:sp>
        <p:nvSpPr>
          <p:cNvPr id="6282" name="Google Shape;6282;p5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283" name="Google Shape;6283;p54"/>
          <p:cNvPicPr preferRelativeResize="0"/>
          <p:nvPr/>
        </p:nvPicPr>
        <p:blipFill>
          <a:blip r:embed="rId3">
            <a:alphaModFix/>
          </a:blip>
          <a:stretch>
            <a:fillRect/>
          </a:stretch>
        </p:blipFill>
        <p:spPr>
          <a:xfrm>
            <a:off x="1336226" y="2549750"/>
            <a:ext cx="6733126" cy="8650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7" name="Shape 6287"/>
        <p:cNvGrpSpPr/>
        <p:nvPr/>
      </p:nvGrpSpPr>
      <p:grpSpPr>
        <a:xfrm>
          <a:off x="0" y="0"/>
          <a:ext cx="0" cy="0"/>
          <a:chOff x="0" y="0"/>
          <a:chExt cx="0" cy="0"/>
        </a:xfrm>
      </p:grpSpPr>
      <p:sp>
        <p:nvSpPr>
          <p:cNvPr id="6288" name="Google Shape;6288;p55"/>
          <p:cNvSpPr txBox="1"/>
          <p:nvPr>
            <p:ph idx="1" type="body"/>
          </p:nvPr>
        </p:nvSpPr>
        <p:spPr>
          <a:xfrm>
            <a:off x="729450" y="2078875"/>
            <a:ext cx="5730600" cy="2606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Simple to understand</a:t>
            </a:r>
            <a:endParaRPr sz="1400"/>
          </a:p>
          <a:p>
            <a:pPr indent="-317500" lvl="0" marL="457200" rtl="0" algn="l">
              <a:spcBef>
                <a:spcPts val="0"/>
              </a:spcBef>
              <a:spcAft>
                <a:spcPts val="0"/>
              </a:spcAft>
              <a:buSzPts val="1400"/>
              <a:buChar char="●"/>
            </a:pPr>
            <a:r>
              <a:rPr lang="en" sz="1400"/>
              <a:t>Easy to implement</a:t>
            </a:r>
            <a:endParaRPr sz="1400"/>
          </a:p>
          <a:p>
            <a:pPr indent="-317500" lvl="0" marL="457200" rtl="0" algn="l">
              <a:spcBef>
                <a:spcPts val="0"/>
              </a:spcBef>
              <a:spcAft>
                <a:spcPts val="0"/>
              </a:spcAft>
              <a:buSzPts val="1400"/>
              <a:buChar char="●"/>
            </a:pPr>
            <a:r>
              <a:rPr lang="en" sz="1400"/>
              <a:t>Only i</a:t>
            </a:r>
            <a:r>
              <a:rPr lang="en" sz="1400"/>
              <a:t>ncrease the prover time/verifier time/proof size by a factor of 2</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Have restrictions on the queries the verifier can make</a:t>
            </a:r>
            <a:endParaRPr sz="1400"/>
          </a:p>
          <a:p>
            <a:pPr indent="-317500" lvl="0" marL="457200" rtl="0" algn="l">
              <a:spcBef>
                <a:spcPts val="0"/>
              </a:spcBef>
              <a:spcAft>
                <a:spcPts val="0"/>
              </a:spcAft>
              <a:buSzPts val="1400"/>
              <a:buChar char="●"/>
            </a:pPr>
            <a:r>
              <a:rPr lang="en" sz="1400"/>
              <a:t>R</a:t>
            </a:r>
            <a:r>
              <a:rPr lang="en" sz="1400"/>
              <a:t>equire l-query-independent property from the linear code</a:t>
            </a:r>
            <a:endParaRPr sz="1400"/>
          </a:p>
          <a:p>
            <a:pPr indent="0" lvl="0" marL="0" rtl="0" algn="l">
              <a:spcBef>
                <a:spcPts val="1200"/>
              </a:spcBef>
              <a:spcAft>
                <a:spcPts val="1200"/>
              </a:spcAft>
              <a:buNone/>
            </a:pPr>
            <a:r>
              <a:t/>
            </a:r>
            <a:endParaRPr/>
          </a:p>
        </p:txBody>
      </p:sp>
      <p:sp>
        <p:nvSpPr>
          <p:cNvPr id="6289" name="Google Shape;6289;p5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Simple Zero-Knowledge Construction</a:t>
            </a:r>
            <a:endParaRPr/>
          </a:p>
        </p:txBody>
      </p:sp>
      <p:sp>
        <p:nvSpPr>
          <p:cNvPr id="6290" name="Google Shape;6290;p5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291" name="Google Shape;6291;p55"/>
          <p:cNvPicPr preferRelativeResize="0"/>
          <p:nvPr/>
        </p:nvPicPr>
        <p:blipFill>
          <a:blip r:embed="rId3">
            <a:alphaModFix/>
          </a:blip>
          <a:stretch>
            <a:fillRect/>
          </a:stretch>
        </p:blipFill>
        <p:spPr>
          <a:xfrm>
            <a:off x="6625125" y="2165738"/>
            <a:ext cx="868400" cy="687125"/>
          </a:xfrm>
          <a:prstGeom prst="rect">
            <a:avLst/>
          </a:prstGeom>
          <a:noFill/>
          <a:ln>
            <a:noFill/>
          </a:ln>
        </p:spPr>
      </p:pic>
      <p:pic>
        <p:nvPicPr>
          <p:cNvPr id="6292" name="Google Shape;6292;p55"/>
          <p:cNvPicPr preferRelativeResize="0"/>
          <p:nvPr/>
        </p:nvPicPr>
        <p:blipFill>
          <a:blip r:embed="rId4">
            <a:alphaModFix/>
          </a:blip>
          <a:stretch>
            <a:fillRect/>
          </a:stretch>
        </p:blipFill>
        <p:spPr>
          <a:xfrm>
            <a:off x="6713813" y="3374825"/>
            <a:ext cx="691034" cy="6871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6" name="Shape 6296"/>
        <p:cNvGrpSpPr/>
        <p:nvPr/>
      </p:nvGrpSpPr>
      <p:grpSpPr>
        <a:xfrm>
          <a:off x="0" y="0"/>
          <a:ext cx="0" cy="0"/>
          <a:chOff x="0" y="0"/>
          <a:chExt cx="0" cy="0"/>
        </a:xfrm>
      </p:grpSpPr>
      <p:sp>
        <p:nvSpPr>
          <p:cNvPr id="6297" name="Google Shape;6297;p5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6298" name="Google Shape;6298;p5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299" name="Google Shape;6299;p56"/>
          <p:cNvSpPr txBox="1"/>
          <p:nvPr>
            <p:ph idx="1" type="body"/>
          </p:nvPr>
        </p:nvSpPr>
        <p:spPr>
          <a:xfrm>
            <a:off x="729450" y="2078875"/>
            <a:ext cx="6860400" cy="2802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Using the method similar to one-time-pad encryption,  we can add zero-knowledge property into the polynomial commitment scheme if the underlying linear code satisfying the l-query-independent property. And it is practical and efficient compared with the alternative approach.</a:t>
            </a:r>
            <a:endParaRPr sz="1400"/>
          </a:p>
          <a:p>
            <a:pPr indent="0" lvl="0" marL="0" rtl="0" algn="l">
              <a:spcBef>
                <a:spcPts val="120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03" name="Shape 6303"/>
        <p:cNvGrpSpPr/>
        <p:nvPr/>
      </p:nvGrpSpPr>
      <p:grpSpPr>
        <a:xfrm>
          <a:off x="0" y="0"/>
          <a:ext cx="0" cy="0"/>
          <a:chOff x="0" y="0"/>
          <a:chExt cx="0" cy="0"/>
        </a:xfrm>
      </p:grpSpPr>
      <p:sp>
        <p:nvSpPr>
          <p:cNvPr id="6304" name="Google Shape;6304;p5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LWE </a:t>
            </a:r>
            <a:r>
              <a:rPr lang="en"/>
              <a:t>(</a:t>
            </a:r>
            <a:r>
              <a:rPr lang="en"/>
              <a:t>Learning with error)</a:t>
            </a:r>
            <a:endParaRPr/>
          </a:p>
        </p:txBody>
      </p:sp>
      <p:sp>
        <p:nvSpPr>
          <p:cNvPr id="6305" name="Google Shape;6305;p5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306" name="Google Shape;6306;p57"/>
          <p:cNvSpPr txBox="1"/>
          <p:nvPr>
            <p:ph idx="1" type="body"/>
          </p:nvPr>
        </p:nvSpPr>
        <p:spPr>
          <a:xfrm>
            <a:off x="729450" y="2078875"/>
            <a:ext cx="7297800" cy="2802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LWE problem is one of the fundamental lattice problems upon which lots of the lattice-based cryptography rests.</a:t>
            </a:r>
            <a:endParaRPr sz="1400"/>
          </a:p>
          <a:p>
            <a:pPr indent="-317500" lvl="0" marL="457200" rtl="0" algn="l">
              <a:spcBef>
                <a:spcPts val="0"/>
              </a:spcBef>
              <a:spcAft>
                <a:spcPts val="0"/>
              </a:spcAft>
              <a:buSzPts val="1400"/>
              <a:buChar char="●"/>
            </a:pPr>
            <a:r>
              <a:rPr lang="en" sz="1400"/>
              <a:t>LWE was first introduced by Regev in 2009, whose main result is a quantum reduction from lattice problems (GAPSVP and SIVP) to LWE problem.</a:t>
            </a:r>
            <a:endParaRPr sz="1400"/>
          </a:p>
          <a:p>
            <a:pPr indent="-317500" lvl="0" marL="457200" rtl="0" algn="l">
              <a:spcBef>
                <a:spcPts val="0"/>
              </a:spcBef>
              <a:spcAft>
                <a:spcPts val="0"/>
              </a:spcAft>
              <a:buSzPts val="1400"/>
              <a:buChar char="●"/>
            </a:pPr>
            <a:r>
              <a:rPr lang="en" sz="1400"/>
              <a:t>LWE states that for a tuple </a:t>
            </a:r>
            <a:r>
              <a:rPr b="1" lang="en" sz="1400"/>
              <a:t>(A, u)</a:t>
            </a:r>
            <a:r>
              <a:rPr lang="en" sz="1400"/>
              <a:t> it is hard to find a small </a:t>
            </a:r>
            <a:r>
              <a:rPr b="1" lang="en" sz="1400"/>
              <a:t>s</a:t>
            </a:r>
            <a:r>
              <a:rPr lang="en" sz="1400"/>
              <a:t> and a small </a:t>
            </a:r>
            <a:r>
              <a:rPr b="1" lang="en" sz="1400"/>
              <a:t>e</a:t>
            </a:r>
            <a:r>
              <a:rPr lang="en" sz="1400"/>
              <a:t> such that </a:t>
            </a:r>
            <a:endParaRPr sz="1400"/>
          </a:p>
          <a:p>
            <a:pPr indent="-317500" lvl="1" marL="914400" rtl="0" algn="l">
              <a:spcBef>
                <a:spcPts val="0"/>
              </a:spcBef>
              <a:spcAft>
                <a:spcPts val="0"/>
              </a:spcAft>
              <a:buSzPts val="1400"/>
              <a:buChar char="○"/>
            </a:pPr>
            <a:r>
              <a:rPr b="1" lang="en" sz="1400"/>
              <a:t>u = As + e</a:t>
            </a:r>
            <a:endParaRPr sz="1400"/>
          </a:p>
          <a:p>
            <a:pPr indent="-317500" lvl="0" marL="457200" rtl="0" algn="l">
              <a:spcBef>
                <a:spcPts val="0"/>
              </a:spcBef>
              <a:spcAft>
                <a:spcPts val="0"/>
              </a:spcAft>
              <a:buSzPts val="1400"/>
              <a:buChar char="●"/>
            </a:pPr>
            <a:r>
              <a:rPr lang="en" sz="1400"/>
              <a:t>The protocol makes use of polynomials and linear codes.</a:t>
            </a:r>
            <a:endParaRPr b="1"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10" name="Shape 6310"/>
        <p:cNvGrpSpPr/>
        <p:nvPr/>
      </p:nvGrpSpPr>
      <p:grpSpPr>
        <a:xfrm>
          <a:off x="0" y="0"/>
          <a:ext cx="0" cy="0"/>
          <a:chOff x="0" y="0"/>
          <a:chExt cx="0" cy="0"/>
        </a:xfrm>
      </p:grpSpPr>
      <p:sp>
        <p:nvSpPr>
          <p:cNvPr id="6311" name="Google Shape;6311;p5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LWE (Learning with error)</a:t>
            </a:r>
            <a:endParaRPr/>
          </a:p>
        </p:txBody>
      </p:sp>
      <p:sp>
        <p:nvSpPr>
          <p:cNvPr id="6312" name="Google Shape;6312;p5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313" name="Google Shape;6313;p58"/>
          <p:cNvSpPr txBox="1"/>
          <p:nvPr>
            <p:ph idx="1" type="body"/>
          </p:nvPr>
        </p:nvSpPr>
        <p:spPr>
          <a:xfrm>
            <a:off x="729450" y="2078875"/>
            <a:ext cx="7042200" cy="2802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a:t>
            </a:r>
            <a:r>
              <a:rPr lang="en" sz="1400"/>
              <a:t>he original protocol use Reed-Solomon linear code, whereas we use the Brakedown linear code. Brakedown linear code can encode a message in linear time, which is more efficient than Reed-Solomon linear code. </a:t>
            </a:r>
            <a:endParaRPr sz="1400"/>
          </a:p>
          <a:p>
            <a:pPr indent="-317500" lvl="0" marL="457200" rtl="0" algn="l">
              <a:spcBef>
                <a:spcPts val="0"/>
              </a:spcBef>
              <a:spcAft>
                <a:spcPts val="0"/>
              </a:spcAft>
              <a:buSzPts val="1400"/>
              <a:buChar char="●"/>
            </a:pPr>
            <a:r>
              <a:rPr lang="en" sz="1400"/>
              <a:t>One message in the original protocol is only a subset of the one in our protocol. Our version reduces the computation required by the verifier at the cost of increasing communication complexity / proof size. Also, our security proof could be cleaner and simpler.</a:t>
            </a:r>
            <a:endParaRPr b="1"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7" name="Shape 6317"/>
        <p:cNvGrpSpPr/>
        <p:nvPr/>
      </p:nvGrpSpPr>
      <p:grpSpPr>
        <a:xfrm>
          <a:off x="0" y="0"/>
          <a:ext cx="0" cy="0"/>
          <a:chOff x="0" y="0"/>
          <a:chExt cx="0" cy="0"/>
        </a:xfrm>
      </p:grpSpPr>
      <p:sp>
        <p:nvSpPr>
          <p:cNvPr id="6318" name="Google Shape;6318;p59"/>
          <p:cNvSpPr txBox="1"/>
          <p:nvPr>
            <p:ph type="ctrTitle"/>
          </p:nvPr>
        </p:nvSpPr>
        <p:spPr>
          <a:xfrm>
            <a:off x="729450" y="2465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Thanks</a:t>
            </a:r>
            <a:endParaRPr/>
          </a:p>
        </p:txBody>
      </p:sp>
      <p:sp>
        <p:nvSpPr>
          <p:cNvPr id="6319" name="Google Shape;6319;p5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Polynomial Commitment Scheme</a:t>
            </a:r>
            <a:endParaRPr/>
          </a:p>
        </p:txBody>
      </p:sp>
      <p:sp>
        <p:nvSpPr>
          <p:cNvPr id="136" name="Google Shape;136;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7" name="Google Shape;137;p17"/>
          <p:cNvSpPr txBox="1"/>
          <p:nvPr>
            <p:ph idx="1" type="body"/>
          </p:nvPr>
        </p:nvSpPr>
        <p:spPr>
          <a:xfrm>
            <a:off x="729450" y="2078875"/>
            <a:ext cx="7688700" cy="27747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Many interesting real-world statements can be reduced into a polynomial and the proof of such a statement can be converted to an evaluation of a specific point.</a:t>
            </a:r>
            <a:endParaRPr sz="1700"/>
          </a:p>
          <a:p>
            <a:pPr indent="-336550" lvl="0" marL="457200" rtl="0" algn="l">
              <a:spcBef>
                <a:spcPts val="0"/>
              </a:spcBef>
              <a:spcAft>
                <a:spcPts val="0"/>
              </a:spcAft>
              <a:buSzPts val="1700"/>
              <a:buChar char="●"/>
            </a:pPr>
            <a:r>
              <a:rPr lang="en" sz="1700"/>
              <a:t>Polynomial commitments can be used to compile polynomial-query IOPs into arguments. </a:t>
            </a:r>
            <a:endParaRPr sz="1700"/>
          </a:p>
          <a:p>
            <a:pPr indent="-336550" lvl="0" marL="457200" rtl="0" algn="l">
              <a:spcBef>
                <a:spcPts val="0"/>
              </a:spcBef>
              <a:spcAft>
                <a:spcPts val="0"/>
              </a:spcAft>
              <a:buSzPts val="1700"/>
              <a:buChar char="●"/>
            </a:pPr>
            <a:r>
              <a:rPr lang="en" sz="1700"/>
              <a:t>Linear time polynomial commitment schemes can imply a linear-time proof system.</a:t>
            </a:r>
            <a:endParaRPr sz="1700"/>
          </a:p>
          <a:p>
            <a:pPr indent="0" lvl="0" marL="0" rtl="0" algn="l">
              <a:spcBef>
                <a:spcPts val="1200"/>
              </a:spcBef>
              <a:spcAft>
                <a:spcPts val="1200"/>
              </a:spcAft>
              <a:buNone/>
            </a:pPr>
            <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Polynomial Commitment Scheme</a:t>
            </a:r>
            <a:endParaRPr/>
          </a:p>
        </p:txBody>
      </p:sp>
      <p:sp>
        <p:nvSpPr>
          <p:cNvPr id="143" name="Google Shape;143;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4" name="Google Shape;144;p18"/>
          <p:cNvSpPr txBox="1"/>
          <p:nvPr>
            <p:ph idx="1" type="body"/>
          </p:nvPr>
        </p:nvSpPr>
        <p:spPr>
          <a:xfrm>
            <a:off x="729450" y="2078875"/>
            <a:ext cx="7688700" cy="2254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Prover commits to a secret polynomial and convinces the verifier that the evaluation result of the committed secret polynomial is correct after several rounds of communication later.</a:t>
            </a:r>
            <a:endParaRPr/>
          </a:p>
          <a:p>
            <a:pPr indent="0" lvl="0" marL="0" rtl="0" algn="l">
              <a:spcBef>
                <a:spcPts val="1200"/>
              </a:spcBef>
              <a:spcAft>
                <a:spcPts val="1200"/>
              </a:spcAft>
              <a:buNone/>
            </a:pPr>
            <a:r>
              <a:t/>
            </a:r>
            <a:endParaRPr sz="1700"/>
          </a:p>
        </p:txBody>
      </p:sp>
      <p:sp>
        <p:nvSpPr>
          <p:cNvPr id="145" name="Google Shape;145;p18"/>
          <p:cNvSpPr txBox="1"/>
          <p:nvPr/>
        </p:nvSpPr>
        <p:spPr>
          <a:xfrm>
            <a:off x="3548450" y="4605175"/>
            <a:ext cx="1640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Lato"/>
                <a:ea typeface="Lato"/>
                <a:cs typeface="Lato"/>
                <a:sym typeface="Lato"/>
              </a:rPr>
              <a:t>poly(x) = y ?</a:t>
            </a:r>
            <a:endParaRPr sz="2100">
              <a:latin typeface="Lato"/>
              <a:ea typeface="Lato"/>
              <a:cs typeface="Lato"/>
              <a:sym typeface="Lato"/>
            </a:endParaRPr>
          </a:p>
        </p:txBody>
      </p:sp>
      <p:sp>
        <p:nvSpPr>
          <p:cNvPr id="146" name="Google Shape;146;p18"/>
          <p:cNvSpPr/>
          <p:nvPr/>
        </p:nvSpPr>
        <p:spPr>
          <a:xfrm>
            <a:off x="2512250" y="3803077"/>
            <a:ext cx="474300" cy="47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t>
            </a:r>
            <a:endParaRPr/>
          </a:p>
        </p:txBody>
      </p:sp>
      <p:sp>
        <p:nvSpPr>
          <p:cNvPr id="147" name="Google Shape;147;p18"/>
          <p:cNvSpPr/>
          <p:nvPr/>
        </p:nvSpPr>
        <p:spPr>
          <a:xfrm>
            <a:off x="5570250" y="3803077"/>
            <a:ext cx="474300" cy="47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t>
            </a:r>
            <a:endParaRPr/>
          </a:p>
        </p:txBody>
      </p:sp>
      <p:cxnSp>
        <p:nvCxnSpPr>
          <p:cNvPr id="148" name="Google Shape;148;p18"/>
          <p:cNvCxnSpPr/>
          <p:nvPr/>
        </p:nvCxnSpPr>
        <p:spPr>
          <a:xfrm>
            <a:off x="3215250" y="4573627"/>
            <a:ext cx="2126400" cy="0"/>
          </a:xfrm>
          <a:prstGeom prst="straightConnector1">
            <a:avLst/>
          </a:prstGeom>
          <a:noFill/>
          <a:ln cap="flat" cmpd="sng" w="9525">
            <a:solidFill>
              <a:schemeClr val="dk2"/>
            </a:solidFill>
            <a:prstDash val="solid"/>
            <a:round/>
            <a:headEnd len="med" w="med" type="none"/>
            <a:tailEnd len="med" w="med" type="triangle"/>
          </a:ln>
        </p:spPr>
      </p:cxnSp>
      <p:cxnSp>
        <p:nvCxnSpPr>
          <p:cNvPr id="149" name="Google Shape;149;p18"/>
          <p:cNvCxnSpPr/>
          <p:nvPr/>
        </p:nvCxnSpPr>
        <p:spPr>
          <a:xfrm>
            <a:off x="3215250" y="4192627"/>
            <a:ext cx="2126400" cy="0"/>
          </a:xfrm>
          <a:prstGeom prst="straightConnector1">
            <a:avLst/>
          </a:prstGeom>
          <a:noFill/>
          <a:ln cap="flat" cmpd="sng" w="9525">
            <a:solidFill>
              <a:schemeClr val="dk2"/>
            </a:solidFill>
            <a:prstDash val="solid"/>
            <a:round/>
            <a:headEnd len="med" w="med" type="triangle"/>
            <a:tailEnd len="med" w="med" type="none"/>
          </a:ln>
        </p:spPr>
      </p:cxnSp>
      <p:cxnSp>
        <p:nvCxnSpPr>
          <p:cNvPr id="150" name="Google Shape;150;p18"/>
          <p:cNvCxnSpPr/>
          <p:nvPr/>
        </p:nvCxnSpPr>
        <p:spPr>
          <a:xfrm>
            <a:off x="3215250" y="3506827"/>
            <a:ext cx="2126400" cy="0"/>
          </a:xfrm>
          <a:prstGeom prst="straightConnector1">
            <a:avLst/>
          </a:prstGeom>
          <a:noFill/>
          <a:ln cap="flat" cmpd="sng" w="9525">
            <a:solidFill>
              <a:schemeClr val="dk2"/>
            </a:solidFill>
            <a:prstDash val="solid"/>
            <a:round/>
            <a:headEnd len="med" w="med" type="none"/>
            <a:tailEnd len="med" w="med" type="triangle"/>
          </a:ln>
        </p:spPr>
      </p:cxnSp>
      <p:sp>
        <p:nvSpPr>
          <p:cNvPr id="151" name="Google Shape;151;p18"/>
          <p:cNvSpPr txBox="1"/>
          <p:nvPr/>
        </p:nvSpPr>
        <p:spPr>
          <a:xfrm>
            <a:off x="3603935" y="3181906"/>
            <a:ext cx="12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commit(poly)</a:t>
            </a:r>
            <a:endParaRPr>
              <a:latin typeface="Lato"/>
              <a:ea typeface="Lato"/>
              <a:cs typeface="Lato"/>
              <a:sym typeface="Lato"/>
            </a:endParaRPr>
          </a:p>
        </p:txBody>
      </p:sp>
      <p:sp>
        <p:nvSpPr>
          <p:cNvPr id="152" name="Google Shape;152;p18"/>
          <p:cNvSpPr txBox="1"/>
          <p:nvPr/>
        </p:nvSpPr>
        <p:spPr>
          <a:xfrm>
            <a:off x="4061135" y="3867706"/>
            <a:ext cx="12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x</a:t>
            </a:r>
            <a:endParaRPr>
              <a:latin typeface="Lato"/>
              <a:ea typeface="Lato"/>
              <a:cs typeface="Lato"/>
              <a:sym typeface="Lato"/>
            </a:endParaRPr>
          </a:p>
        </p:txBody>
      </p:sp>
      <p:sp>
        <p:nvSpPr>
          <p:cNvPr id="153" name="Google Shape;153;p18"/>
          <p:cNvSpPr txBox="1"/>
          <p:nvPr/>
        </p:nvSpPr>
        <p:spPr>
          <a:xfrm>
            <a:off x="4061135" y="4248706"/>
            <a:ext cx="12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y</a:t>
            </a:r>
            <a:endParaRPr>
              <a:latin typeface="Lato"/>
              <a:ea typeface="Lato"/>
              <a:cs typeface="Lato"/>
              <a:sym typeface="Lato"/>
            </a:endParaRPr>
          </a:p>
        </p:txBody>
      </p:sp>
      <p:cxnSp>
        <p:nvCxnSpPr>
          <p:cNvPr id="154" name="Google Shape;154;p18"/>
          <p:cNvCxnSpPr/>
          <p:nvPr/>
        </p:nvCxnSpPr>
        <p:spPr>
          <a:xfrm>
            <a:off x="3215250" y="3843439"/>
            <a:ext cx="2126400" cy="0"/>
          </a:xfrm>
          <a:prstGeom prst="straightConnector1">
            <a:avLst/>
          </a:prstGeom>
          <a:noFill/>
          <a:ln cap="flat" cmpd="sng" w="9525">
            <a:solidFill>
              <a:schemeClr val="dk2"/>
            </a:solidFill>
            <a:prstDash val="solid"/>
            <a:round/>
            <a:headEnd len="med" w="med" type="triangle"/>
            <a:tailEnd len="med" w="med" type="triangle"/>
          </a:ln>
        </p:spPr>
      </p:cxnSp>
      <p:sp>
        <p:nvSpPr>
          <p:cNvPr id="155" name="Google Shape;155;p18"/>
          <p:cNvSpPr txBox="1"/>
          <p:nvPr/>
        </p:nvSpPr>
        <p:spPr>
          <a:xfrm>
            <a:off x="3680135" y="3518517"/>
            <a:ext cx="12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subprotocols</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Polynomial Commitment Scheme</a:t>
            </a:r>
            <a:endParaRPr/>
          </a:p>
        </p:txBody>
      </p:sp>
      <p:sp>
        <p:nvSpPr>
          <p:cNvPr id="161" name="Google Shape;161;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2" name="Google Shape;162;p19"/>
          <p:cNvSpPr txBox="1"/>
          <p:nvPr>
            <p:ph idx="1" type="body"/>
          </p:nvPr>
        </p:nvSpPr>
        <p:spPr>
          <a:xfrm>
            <a:off x="729450" y="2078875"/>
            <a:ext cx="7688700" cy="2730600"/>
          </a:xfrm>
          <a:prstGeom prst="rect">
            <a:avLst/>
          </a:prstGeom>
        </p:spPr>
        <p:txBody>
          <a:bodyPr anchorCtr="0" anchor="t" bIns="91425" lIns="91425" spcFirstLastPara="1" rIns="91425" wrap="square" tIns="91425">
            <a:normAutofit lnSpcReduction="20000"/>
          </a:bodyPr>
          <a:lstStyle/>
          <a:p>
            <a:pPr indent="-336550" lvl="0" marL="457200" rtl="0" algn="l">
              <a:spcBef>
                <a:spcPts val="0"/>
              </a:spcBef>
              <a:spcAft>
                <a:spcPts val="0"/>
              </a:spcAft>
              <a:buSzPts val="1700"/>
              <a:buChar char="●"/>
            </a:pPr>
            <a:r>
              <a:rPr lang="en" sz="1700"/>
              <a:t>Zero-knowledge</a:t>
            </a:r>
            <a:endParaRPr sz="1700"/>
          </a:p>
          <a:p>
            <a:pPr indent="0" lvl="0" marL="457200" rtl="0" algn="l">
              <a:spcBef>
                <a:spcPts val="1200"/>
              </a:spcBef>
              <a:spcAft>
                <a:spcPts val="0"/>
              </a:spcAft>
              <a:buNone/>
            </a:pPr>
            <a:r>
              <a:rPr lang="en"/>
              <a:t>Verifier learns nothing extra about the polynomial except the evaluation result.</a:t>
            </a:r>
            <a:endParaRPr/>
          </a:p>
          <a:p>
            <a:pPr indent="0" lvl="0" marL="457200" rtl="0" algn="l">
              <a:spcBef>
                <a:spcPts val="1200"/>
              </a:spcBef>
              <a:spcAft>
                <a:spcPts val="0"/>
              </a:spcAft>
              <a:buNone/>
            </a:pPr>
            <a:r>
              <a:rPr lang="en"/>
              <a:t>Zero-knowledge</a:t>
            </a:r>
            <a:r>
              <a:rPr lang="en"/>
              <a:t> polynomial commitment schemes can imply a Zero-knowledge proof system.</a:t>
            </a:r>
            <a:endParaRPr sz="1700"/>
          </a:p>
          <a:p>
            <a:pPr indent="-336550" lvl="0" marL="457200" rtl="0" algn="l">
              <a:spcBef>
                <a:spcPts val="1200"/>
              </a:spcBef>
              <a:spcAft>
                <a:spcPts val="0"/>
              </a:spcAft>
              <a:buSzPts val="1700"/>
              <a:buChar char="●"/>
            </a:pPr>
            <a:r>
              <a:rPr lang="en" sz="1700"/>
              <a:t>Linear time</a:t>
            </a:r>
            <a:endParaRPr sz="1700"/>
          </a:p>
          <a:p>
            <a:pPr indent="0" lvl="0" marL="457200" rtl="0" algn="l">
              <a:spcBef>
                <a:spcPts val="1200"/>
              </a:spcBef>
              <a:spcAft>
                <a:spcPts val="0"/>
              </a:spcAft>
              <a:buNone/>
            </a:pPr>
            <a:r>
              <a:rPr lang="en"/>
              <a:t>If the polynomial has </a:t>
            </a:r>
            <a:r>
              <a:rPr b="1" lang="en"/>
              <a:t>N</a:t>
            </a:r>
            <a:r>
              <a:rPr lang="en"/>
              <a:t> coefficients, prover runs in </a:t>
            </a:r>
            <a:r>
              <a:rPr b="1" lang="en"/>
              <a:t>O(N)</a:t>
            </a:r>
            <a:r>
              <a:rPr lang="en"/>
              <a:t> time.</a:t>
            </a:r>
            <a:endParaRPr/>
          </a:p>
          <a:p>
            <a:pPr indent="0" lvl="0" marL="457200" rtl="0" algn="l">
              <a:spcBef>
                <a:spcPts val="1200"/>
              </a:spcBef>
              <a:spcAft>
                <a:spcPts val="0"/>
              </a:spcAft>
              <a:buNone/>
            </a:pPr>
            <a:r>
              <a:rPr lang="en"/>
              <a:t>Linear-time polynomial commitment schemes can imply a linear-time proof system.</a:t>
            </a:r>
            <a:endParaRPr/>
          </a:p>
          <a:p>
            <a:pPr indent="0" lvl="0" marL="0" rtl="0" algn="l">
              <a:spcBef>
                <a:spcPts val="1200"/>
              </a:spcBef>
              <a:spcAft>
                <a:spcPts val="1200"/>
              </a:spcAft>
              <a:buNone/>
            </a:pPr>
            <a:r>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Code</a:t>
            </a:r>
            <a:endParaRPr/>
          </a:p>
        </p:txBody>
      </p:sp>
      <p:sp>
        <p:nvSpPr>
          <p:cNvPr id="168" name="Google Shape;168;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9" name="Google Shape;169;p20"/>
          <p:cNvSpPr txBox="1"/>
          <p:nvPr>
            <p:ph idx="1" type="body"/>
          </p:nvPr>
        </p:nvSpPr>
        <p:spPr>
          <a:xfrm>
            <a:off x="729450" y="2078875"/>
            <a:ext cx="7688700" cy="2730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The encoding function of a linear code will map a message in  F</a:t>
            </a:r>
            <a:r>
              <a:rPr baseline="30000" lang="en" sz="1700"/>
              <a:t>m</a:t>
            </a:r>
            <a:r>
              <a:rPr lang="en" sz="1700"/>
              <a:t> to a codeword in F</a:t>
            </a:r>
            <a:r>
              <a:rPr baseline="30000" lang="en" sz="1700"/>
              <a:t>N</a:t>
            </a:r>
            <a:endParaRPr baseline="30000" sz="1700"/>
          </a:p>
          <a:p>
            <a:pPr indent="-336550" lvl="0" marL="457200" rtl="0" algn="l">
              <a:spcBef>
                <a:spcPts val="0"/>
              </a:spcBef>
              <a:spcAft>
                <a:spcPts val="0"/>
              </a:spcAft>
              <a:buSzPts val="1700"/>
              <a:buChar char="●"/>
            </a:pPr>
            <a:r>
              <a:rPr lang="en" sz="1700"/>
              <a:t>Any linear combination of codewords is also a codeword.</a:t>
            </a:r>
            <a:endParaRPr sz="1700"/>
          </a:p>
          <a:p>
            <a:pPr indent="-336550" lvl="0" marL="457200" rtl="0" algn="l">
              <a:spcBef>
                <a:spcPts val="0"/>
              </a:spcBef>
              <a:spcAft>
                <a:spcPts val="0"/>
              </a:spcAft>
              <a:buSzPts val="1700"/>
              <a:buChar char="●"/>
            </a:pPr>
            <a:r>
              <a:rPr lang="en" sz="1700"/>
              <a:t>Relative Distance: the minimum distance between any two valid codeword divided by code length N.</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Code in Proof Systems</a:t>
            </a:r>
            <a:endParaRPr/>
          </a:p>
        </p:txBody>
      </p:sp>
      <p:sp>
        <p:nvSpPr>
          <p:cNvPr id="175" name="Google Shape;175;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6" name="Google Shape;176;p21"/>
          <p:cNvSpPr txBox="1"/>
          <p:nvPr>
            <p:ph idx="1" type="body"/>
          </p:nvPr>
        </p:nvSpPr>
        <p:spPr>
          <a:xfrm>
            <a:off x="729450" y="2078875"/>
            <a:ext cx="7688700" cy="2730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Linear codes are essential in many proof systems.</a:t>
            </a:r>
            <a:endParaRPr sz="1700"/>
          </a:p>
          <a:p>
            <a:pPr indent="-336550" lvl="0" marL="457200" rtl="0" algn="l">
              <a:spcBef>
                <a:spcPts val="0"/>
              </a:spcBef>
              <a:spcAft>
                <a:spcPts val="0"/>
              </a:spcAft>
              <a:buSzPts val="1700"/>
              <a:buChar char="●"/>
            </a:pPr>
            <a:r>
              <a:rPr lang="en" sz="1700"/>
              <a:t>They rely on special families of linear codes, whose structures and properties influence the overall performance of the proof systems.</a:t>
            </a:r>
            <a:endParaRPr sz="1700"/>
          </a:p>
          <a:p>
            <a:pPr indent="-336550" lvl="0" marL="457200" rtl="0" algn="l">
              <a:spcBef>
                <a:spcPts val="0"/>
              </a:spcBef>
              <a:spcAft>
                <a:spcPts val="0"/>
              </a:spcAft>
              <a:buSzPts val="1700"/>
              <a:buChar char="●"/>
            </a:pPr>
            <a:r>
              <a:rPr lang="en" sz="1700"/>
              <a:t>Our polynomial commitment scheme uses linear code.</a:t>
            </a:r>
            <a:endParaRPr sz="1700"/>
          </a:p>
          <a:p>
            <a:pPr indent="0" lvl="0" marL="0" rtl="0" algn="l">
              <a:spcBef>
                <a:spcPts val="1200"/>
              </a:spcBef>
              <a:spcAft>
                <a:spcPts val="1200"/>
              </a:spcAft>
              <a:buNone/>
            </a:pPr>
            <a:r>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