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43b65f8f64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43b65f8f64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testing phase proves that the committed message is encoded properly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48c0520eea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48c0520eea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 the evaluation phase helps to prove that the polynomial evaluation is correct.</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48c0520ee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48c0520ee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Brakedown constructs a new linear-time code and uses it in a low-dimensional polynomial commitment construction.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goal of project: Brakedown has an efficient implementation. BCG20 (higher dimension) does not. I want to Implement these high dimensional polynomial commitment scheme and see whether they are concretely efficient.</a:t>
            </a:r>
            <a:endParaRPr/>
          </a:p>
          <a:p>
            <a:pPr indent="0" lvl="0" marL="0" rtl="0" algn="l">
              <a:spcBef>
                <a:spcPts val="0"/>
              </a:spcBef>
              <a:spcAft>
                <a:spcPts val="0"/>
              </a:spcAft>
              <a:buNone/>
            </a:pPr>
            <a:r>
              <a:rPr lang="en"/>
              <a:t>Second goal of project: Brakedown is NOT ZK. I want to Investigate two different versions of ZK to find out which one is best.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43d414e75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43d414e75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43d414e75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43d414e75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a:t>
            </a:r>
            <a:r>
              <a:rPr lang="en"/>
              <a:t>the</a:t>
            </a:r>
            <a:r>
              <a:rPr lang="en"/>
              <a:t>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148c0520eea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148c0520eea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the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148c0520eea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148c0520eea_0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the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9" name="Shape 2369"/>
        <p:cNvGrpSpPr/>
        <p:nvPr/>
      </p:nvGrpSpPr>
      <p:grpSpPr>
        <a:xfrm>
          <a:off x="0" y="0"/>
          <a:ext cx="0" cy="0"/>
          <a:chOff x="0" y="0"/>
          <a:chExt cx="0" cy="0"/>
        </a:xfrm>
      </p:grpSpPr>
      <p:sp>
        <p:nvSpPr>
          <p:cNvPr id="2370" name="Google Shape;2370;g148c0520eea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1" name="Google Shape;2371;g148c0520eea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the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0" name="Shape 2790"/>
        <p:cNvGrpSpPr/>
        <p:nvPr/>
      </p:nvGrpSpPr>
      <p:grpSpPr>
        <a:xfrm>
          <a:off x="0" y="0"/>
          <a:ext cx="0" cy="0"/>
          <a:chOff x="0" y="0"/>
          <a:chExt cx="0" cy="0"/>
        </a:xfrm>
      </p:grpSpPr>
      <p:sp>
        <p:nvSpPr>
          <p:cNvPr id="2791" name="Google Shape;2791;g143da0166c1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2" name="Google Shape;2792;g143da0166c1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soundness error is larger than 1 for t = 3 and 4, </a:t>
            </a:r>
            <a:endParaRPr/>
          </a:p>
          <a:p>
            <a:pPr indent="0" lvl="0" marL="0" rtl="0" algn="l">
              <a:spcBef>
                <a:spcPts val="0"/>
              </a:spcBef>
              <a:spcAft>
                <a:spcPts val="0"/>
              </a:spcAft>
              <a:buNone/>
            </a:pPr>
            <a:r>
              <a:rPr lang="en"/>
              <a:t>They are actually unusable for this reason. </a:t>
            </a:r>
            <a:endParaRPr/>
          </a:p>
          <a:p>
            <a:pPr indent="0" lvl="0" marL="0" rtl="0" algn="l">
              <a:spcBef>
                <a:spcPts val="0"/>
              </a:spcBef>
              <a:spcAft>
                <a:spcPts val="0"/>
              </a:spcAft>
              <a:buNone/>
            </a:pPr>
            <a:r>
              <a:rPr lang="en"/>
              <a:t>So one of my conclusion is: high dimension polynomial commitment scheme is not worth using unless we can improve the relative distance of these linear code in the constructions, </a:t>
            </a:r>
            <a:endParaRPr/>
          </a:p>
          <a:p>
            <a:pPr indent="0" lvl="0" marL="0" rtl="0" algn="l">
              <a:spcBef>
                <a:spcPts val="0"/>
              </a:spcBef>
              <a:spcAft>
                <a:spcPts val="0"/>
              </a:spcAft>
              <a:buNone/>
            </a:pPr>
            <a:r>
              <a:rPr lang="en"/>
              <a:t>And </a:t>
            </a:r>
            <a:r>
              <a:rPr lang="en"/>
              <a:t>improving relative distance seems to be a</a:t>
            </a:r>
            <a:r>
              <a:rPr lang="en"/>
              <a:t> difficult task.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g148c0520ee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9" name="Google Shape;2799;g148c0520ee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Brakedown constructs a new linear-time code and uses it in a low-dimensional polynomial commitment construction.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goal of project: Brakedown has an efficient implementation. BCG20 (higher dimension) does not. I want to Implement these high dimensional polynomial commitment scheme and see whether they are concretely efficient.</a:t>
            </a:r>
            <a:endParaRPr/>
          </a:p>
          <a:p>
            <a:pPr indent="0" lvl="0" marL="0" rtl="0" algn="l">
              <a:spcBef>
                <a:spcPts val="0"/>
              </a:spcBef>
              <a:spcAft>
                <a:spcPts val="0"/>
              </a:spcAft>
              <a:buNone/>
            </a:pPr>
            <a:r>
              <a:rPr lang="en"/>
              <a:t>Second goal of project: Brakedown is NOT ZK. I want to Investigate two different versions of ZK to find out which one is best.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8c0520ee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8c0520ee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 commitment protocols imply general protocols so it's ok to focus on polynomial commitment schemes.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ZK means that the verifier learns nothing extra about 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Since The topic of the project is linear-time prover algorithms So If Polynomial p has N coefficients, prover runs in O(N) time.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4" name="Shape 2804"/>
        <p:cNvGrpSpPr/>
        <p:nvPr/>
      </p:nvGrpSpPr>
      <p:grpSpPr>
        <a:xfrm>
          <a:off x="0" y="0"/>
          <a:ext cx="0" cy="0"/>
          <a:chOff x="0" y="0"/>
          <a:chExt cx="0" cy="0"/>
        </a:xfrm>
      </p:grpSpPr>
      <p:sp>
        <p:nvSpPr>
          <p:cNvPr id="2805" name="Google Shape;2805;g148e10ff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6" name="Google Shape;2806;g148e10ff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the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5" name="Shape 3225"/>
        <p:cNvGrpSpPr/>
        <p:nvPr/>
      </p:nvGrpSpPr>
      <p:grpSpPr>
        <a:xfrm>
          <a:off x="0" y="0"/>
          <a:ext cx="0" cy="0"/>
          <a:chOff x="0" y="0"/>
          <a:chExt cx="0" cy="0"/>
        </a:xfrm>
      </p:grpSpPr>
      <p:sp>
        <p:nvSpPr>
          <p:cNvPr id="3226" name="Google Shape;3226;g143da0166c1_0_3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7" name="Google Shape;3227;g143da0166c1_0_3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2" name="Shape 4152"/>
        <p:cNvGrpSpPr/>
        <p:nvPr/>
      </p:nvGrpSpPr>
      <p:grpSpPr>
        <a:xfrm>
          <a:off x="0" y="0"/>
          <a:ext cx="0" cy="0"/>
          <a:chOff x="0" y="0"/>
          <a:chExt cx="0" cy="0"/>
        </a:xfrm>
      </p:grpSpPr>
      <p:sp>
        <p:nvSpPr>
          <p:cNvPr id="4153" name="Google Shape;4153;g144ae4a1e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4" name="Google Shape;4154;g144ae4a1e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0" name="Shape 5080"/>
        <p:cNvGrpSpPr/>
        <p:nvPr/>
      </p:nvGrpSpPr>
      <p:grpSpPr>
        <a:xfrm>
          <a:off x="0" y="0"/>
          <a:ext cx="0" cy="0"/>
          <a:chOff x="0" y="0"/>
          <a:chExt cx="0" cy="0"/>
        </a:xfrm>
      </p:grpSpPr>
      <p:sp>
        <p:nvSpPr>
          <p:cNvPr id="5081" name="Google Shape;5081;g144ae4a1eb4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2" name="Google Shape;5082;g144ae4a1eb4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9" name="Shape 5089"/>
        <p:cNvGrpSpPr/>
        <p:nvPr/>
      </p:nvGrpSpPr>
      <p:grpSpPr>
        <a:xfrm>
          <a:off x="0" y="0"/>
          <a:ext cx="0" cy="0"/>
          <a:chOff x="0" y="0"/>
          <a:chExt cx="0" cy="0"/>
        </a:xfrm>
      </p:grpSpPr>
      <p:sp>
        <p:nvSpPr>
          <p:cNvPr id="5090" name="Google Shape;5090;g148c0520ee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1" name="Google Shape;5091;g148c0520ee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Brakedown constructs a new linear-time code and uses it in a low-dimensional polynomial commitment construction.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goal of project: Brakedown has an efficient implementation. BCG20 (higher dimension) does not. I want to Implement these high dimensional polynomial commitment scheme and see whether they are concretely efficient.</a:t>
            </a:r>
            <a:endParaRPr/>
          </a:p>
          <a:p>
            <a:pPr indent="0" lvl="0" marL="0" rtl="0" algn="l">
              <a:spcBef>
                <a:spcPts val="0"/>
              </a:spcBef>
              <a:spcAft>
                <a:spcPts val="0"/>
              </a:spcAft>
              <a:buNone/>
            </a:pPr>
            <a:r>
              <a:rPr lang="en"/>
              <a:t>Second goal of project: Brakedown is NOT ZK. I want to Investigate two different versions of ZK to find out which one is best.</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6" name="Shape 5096"/>
        <p:cNvGrpSpPr/>
        <p:nvPr/>
      </p:nvGrpSpPr>
      <p:grpSpPr>
        <a:xfrm>
          <a:off x="0" y="0"/>
          <a:ext cx="0" cy="0"/>
          <a:chOff x="0" y="0"/>
          <a:chExt cx="0" cy="0"/>
        </a:xfrm>
      </p:grpSpPr>
      <p:sp>
        <p:nvSpPr>
          <p:cNvPr id="5097" name="Google Shape;5097;g143da0166c1_0_4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8" name="Google Shape;5098;g143da0166c1_0_4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3" name="Shape 5103"/>
        <p:cNvGrpSpPr/>
        <p:nvPr/>
      </p:nvGrpSpPr>
      <p:grpSpPr>
        <a:xfrm>
          <a:off x="0" y="0"/>
          <a:ext cx="0" cy="0"/>
          <a:chOff x="0" y="0"/>
          <a:chExt cx="0" cy="0"/>
        </a:xfrm>
      </p:grpSpPr>
      <p:sp>
        <p:nvSpPr>
          <p:cNvPr id="5104" name="Google Shape;5104;g143da0166c1_0_5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5" name="Google Shape;5105;g143da0166c1_0_5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paper DI14, the author presents an idea to transform a linear code to a zero knowledge linear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want to</a:t>
            </a:r>
            <a:r>
              <a:rPr lang="en"/>
              <a:t> investigate the efficiency of this general transformation when applied to the specific Brakedown code to make it zero knowledge.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3" name="Shape 5123"/>
        <p:cNvGrpSpPr/>
        <p:nvPr/>
      </p:nvGrpSpPr>
      <p:grpSpPr>
        <a:xfrm>
          <a:off x="0" y="0"/>
          <a:ext cx="0" cy="0"/>
          <a:chOff x="0" y="0"/>
          <a:chExt cx="0" cy="0"/>
        </a:xfrm>
      </p:grpSpPr>
      <p:sp>
        <p:nvSpPr>
          <p:cNvPr id="5124" name="Google Shape;5124;g148c0520ee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5" name="Google Shape;5125;g148c0520ee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5" name="Shape 5145"/>
        <p:cNvGrpSpPr/>
        <p:nvPr/>
      </p:nvGrpSpPr>
      <p:grpSpPr>
        <a:xfrm>
          <a:off x="0" y="0"/>
          <a:ext cx="0" cy="0"/>
          <a:chOff x="0" y="0"/>
          <a:chExt cx="0" cy="0"/>
        </a:xfrm>
      </p:grpSpPr>
      <p:sp>
        <p:nvSpPr>
          <p:cNvPr id="5146" name="Google Shape;5146;g143da0166c1_0_5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7" name="Google Shape;5147;g143da0166c1_0_5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8" name="Shape 5168"/>
        <p:cNvGrpSpPr/>
        <p:nvPr/>
      </p:nvGrpSpPr>
      <p:grpSpPr>
        <a:xfrm>
          <a:off x="0" y="0"/>
          <a:ext cx="0" cy="0"/>
          <a:chOff x="0" y="0"/>
          <a:chExt cx="0" cy="0"/>
        </a:xfrm>
      </p:grpSpPr>
      <p:sp>
        <p:nvSpPr>
          <p:cNvPr id="5169" name="Google Shape;5169;g143da0166c1_0_5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0" name="Google Shape;5170;g143da0166c1_0_5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8c0520ee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8c0520ee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 commitment schemes can imply general protocols so it's ok to focus on polynomial commitment schemes.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ZK means that the verifier learns nothing extra about 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Since The topic of the project is linear-time prover algorithms So If Polynomial p has N coefficients, prover runs in O(N) time.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2" name="Shape 5192"/>
        <p:cNvGrpSpPr/>
        <p:nvPr/>
      </p:nvGrpSpPr>
      <p:grpSpPr>
        <a:xfrm>
          <a:off x="0" y="0"/>
          <a:ext cx="0" cy="0"/>
          <a:chOff x="0" y="0"/>
          <a:chExt cx="0" cy="0"/>
        </a:xfrm>
      </p:grpSpPr>
      <p:sp>
        <p:nvSpPr>
          <p:cNvPr id="5193" name="Google Shape;5193;g143da0166c1_0_5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4" name="Google Shape;5194;g143da0166c1_0_5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3" name="Shape 5213"/>
        <p:cNvGrpSpPr/>
        <p:nvPr/>
      </p:nvGrpSpPr>
      <p:grpSpPr>
        <a:xfrm>
          <a:off x="0" y="0"/>
          <a:ext cx="0" cy="0"/>
          <a:chOff x="0" y="0"/>
          <a:chExt cx="0" cy="0"/>
        </a:xfrm>
      </p:grpSpPr>
      <p:sp>
        <p:nvSpPr>
          <p:cNvPr id="5214" name="Google Shape;5214;g143da0166c1_0_5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5" name="Google Shape;5215;g143da0166c1_0_5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2" name="Shape 5222"/>
        <p:cNvGrpSpPr/>
        <p:nvPr/>
      </p:nvGrpSpPr>
      <p:grpSpPr>
        <a:xfrm>
          <a:off x="0" y="0"/>
          <a:ext cx="0" cy="0"/>
          <a:chOff x="0" y="0"/>
          <a:chExt cx="0" cy="0"/>
        </a:xfrm>
      </p:grpSpPr>
      <p:sp>
        <p:nvSpPr>
          <p:cNvPr id="5223" name="Google Shape;5223;g143da0166c1_0_5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4" name="Google Shape;5224;g143da0166c1_0_5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5" name="Shape 5245"/>
        <p:cNvGrpSpPr/>
        <p:nvPr/>
      </p:nvGrpSpPr>
      <p:grpSpPr>
        <a:xfrm>
          <a:off x="0" y="0"/>
          <a:ext cx="0" cy="0"/>
          <a:chOff x="0" y="0"/>
          <a:chExt cx="0" cy="0"/>
        </a:xfrm>
      </p:grpSpPr>
      <p:sp>
        <p:nvSpPr>
          <p:cNvPr id="5246" name="Google Shape;5246;g143da0166c1_0_5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7" name="Google Shape;5247;g143da0166c1_0_5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2" name="Shape 5252"/>
        <p:cNvGrpSpPr/>
        <p:nvPr/>
      </p:nvGrpSpPr>
      <p:grpSpPr>
        <a:xfrm>
          <a:off x="0" y="0"/>
          <a:ext cx="0" cy="0"/>
          <a:chOff x="0" y="0"/>
          <a:chExt cx="0" cy="0"/>
        </a:xfrm>
      </p:grpSpPr>
      <p:sp>
        <p:nvSpPr>
          <p:cNvPr id="5253" name="Google Shape;5253;g143da0166c1_0_5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4" name="Google Shape;5254;g143da0166c1_0_5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ideally we would like the degree to be small; </a:t>
            </a:r>
            <a:endParaRPr/>
          </a:p>
          <a:p>
            <a:pPr indent="0" lvl="0" marL="0" rtl="0" algn="l">
              <a:spcBef>
                <a:spcPts val="0"/>
              </a:spcBef>
              <a:spcAft>
                <a:spcPts val="0"/>
              </a:spcAft>
              <a:buNone/>
            </a:pPr>
            <a:r>
              <a:rPr lang="en"/>
              <a:t>the degree of the graph is directly related to the prover time.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0" name="Shape 5260"/>
        <p:cNvGrpSpPr/>
        <p:nvPr/>
      </p:nvGrpSpPr>
      <p:grpSpPr>
        <a:xfrm>
          <a:off x="0" y="0"/>
          <a:ext cx="0" cy="0"/>
          <a:chOff x="0" y="0"/>
          <a:chExt cx="0" cy="0"/>
        </a:xfrm>
      </p:grpSpPr>
      <p:sp>
        <p:nvSpPr>
          <p:cNvPr id="5261" name="Google Shape;5261;g143da0166c1_0_5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2" name="Google Shape;5262;g143da0166c1_0_5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7" name="Shape 5267"/>
        <p:cNvGrpSpPr/>
        <p:nvPr/>
      </p:nvGrpSpPr>
      <p:grpSpPr>
        <a:xfrm>
          <a:off x="0" y="0"/>
          <a:ext cx="0" cy="0"/>
          <a:chOff x="0" y="0"/>
          <a:chExt cx="0" cy="0"/>
        </a:xfrm>
      </p:grpSpPr>
      <p:sp>
        <p:nvSpPr>
          <p:cNvPr id="5268" name="Google Shape;5268;g148c0520ee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9" name="Google Shape;5269;g148c0520ee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6" name="Shape 5276"/>
        <p:cNvGrpSpPr/>
        <p:nvPr/>
      </p:nvGrpSpPr>
      <p:grpSpPr>
        <a:xfrm>
          <a:off x="0" y="0"/>
          <a:ext cx="0" cy="0"/>
          <a:chOff x="0" y="0"/>
          <a:chExt cx="0" cy="0"/>
        </a:xfrm>
      </p:grpSpPr>
      <p:sp>
        <p:nvSpPr>
          <p:cNvPr id="5277" name="Google Shape;5277;g143da0166c1_0_6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8" name="Google Shape;5278;g143da0166c1_0_6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5" name="Shape 5285"/>
        <p:cNvGrpSpPr/>
        <p:nvPr/>
      </p:nvGrpSpPr>
      <p:grpSpPr>
        <a:xfrm>
          <a:off x="0" y="0"/>
          <a:ext cx="0" cy="0"/>
          <a:chOff x="0" y="0"/>
          <a:chExt cx="0" cy="0"/>
        </a:xfrm>
      </p:grpSpPr>
      <p:sp>
        <p:nvSpPr>
          <p:cNvPr id="5286" name="Google Shape;5286;g148c0520ee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7" name="Google Shape;5287;g148c0520ee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2" name="Shape 5292"/>
        <p:cNvGrpSpPr/>
        <p:nvPr/>
      </p:nvGrpSpPr>
      <p:grpSpPr>
        <a:xfrm>
          <a:off x="0" y="0"/>
          <a:ext cx="0" cy="0"/>
          <a:chOff x="0" y="0"/>
          <a:chExt cx="0" cy="0"/>
        </a:xfrm>
      </p:grpSpPr>
      <p:sp>
        <p:nvSpPr>
          <p:cNvPr id="5293" name="Google Shape;5293;g148c0520ee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4" name="Google Shape;5294;g148c0520ee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8c0520ee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8c0520ee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 commitment protocols imply general protocols so it's ok to focus on polynomial commitment schemes.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ZK means that the verifier learns nothing extra about 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Since The topic of the project is linear-time prover algorithms So If Polynomial p has N coefficients, prover runs in O(N) time.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9" name="Shape 5299"/>
        <p:cNvGrpSpPr/>
        <p:nvPr/>
      </p:nvGrpSpPr>
      <p:grpSpPr>
        <a:xfrm>
          <a:off x="0" y="0"/>
          <a:ext cx="0" cy="0"/>
          <a:chOff x="0" y="0"/>
          <a:chExt cx="0" cy="0"/>
        </a:xfrm>
      </p:grpSpPr>
      <p:sp>
        <p:nvSpPr>
          <p:cNvPr id="5300" name="Google Shape;5300;g143da0166c1_0_6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1" name="Google Shape;5301;g143da0166c1_0_6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41c171c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41c171c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Brakedown constructs a new linear-time code and uses it in a low-dimensional polynomial commitment construction.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 goal of project: Brakedown has an efficient implementation. BCG20 (higher dimension) does not. I want to Implement these high dimensional polynomial commitment scheme and see whether they are concretely efficient.</a:t>
            </a:r>
            <a:endParaRPr/>
          </a:p>
          <a:p>
            <a:pPr indent="0" lvl="0" marL="0" rtl="0" algn="l">
              <a:spcBef>
                <a:spcPts val="0"/>
              </a:spcBef>
              <a:spcAft>
                <a:spcPts val="0"/>
              </a:spcAft>
              <a:buClr>
                <a:schemeClr val="dk1"/>
              </a:buClr>
              <a:buSzPts val="1100"/>
              <a:buFont typeface="Arial"/>
              <a:buNone/>
            </a:pPr>
            <a:r>
              <a:rPr lang="en"/>
              <a:t>Second goal of project: Brakedown is NOT ZK. I want to Investigate two different versions of ZK to find out which one is best.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3b65f8f6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3b65f8f6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3b65f8f6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3b65f8f6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relative distance property direct affect the soundness error and the </a:t>
            </a:r>
            <a:r>
              <a:rPr lang="en"/>
              <a:t>efficiency</a:t>
            </a:r>
            <a:r>
              <a:rPr lang="en"/>
              <a:t> of the construction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 to use very special encoding functions to get linear time and the best concrete efficiency. Some systems also use Reed–Solomon codes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48c0520ee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48c0520ee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48c0520ee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48c0520ee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Linear-Time Zero-Knowledge Arguments in Practice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idx="1" type="body"/>
          </p:nvPr>
        </p:nvSpPr>
        <p:spPr>
          <a:xfrm>
            <a:off x="729450" y="2078875"/>
            <a:ext cx="130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a:t>
            </a:r>
            <a:r>
              <a:rPr lang="en" sz="1400"/>
              <a:t>Phase:</a:t>
            </a:r>
            <a:endParaRPr sz="1400"/>
          </a:p>
          <a:p>
            <a:pPr indent="0" lvl="0" marL="0" rtl="0" algn="l">
              <a:spcBef>
                <a:spcPts val="1200"/>
              </a:spcBef>
              <a:spcAft>
                <a:spcPts val="1200"/>
              </a:spcAft>
              <a:buNone/>
            </a:pPr>
            <a:r>
              <a:t/>
            </a:r>
            <a:endParaRPr/>
          </a:p>
        </p:txBody>
      </p:sp>
      <p:sp>
        <p:nvSpPr>
          <p:cNvPr id="382" name="Google Shape;382;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83" name="Google Shape;383;p22"/>
          <p:cNvGrpSpPr/>
          <p:nvPr/>
        </p:nvGrpSpPr>
        <p:grpSpPr>
          <a:xfrm>
            <a:off x="2636400" y="1945200"/>
            <a:ext cx="1447988" cy="1820625"/>
            <a:chOff x="2636400" y="1945200"/>
            <a:chExt cx="1447988" cy="1820625"/>
          </a:xfrm>
        </p:grpSpPr>
        <p:sp>
          <p:nvSpPr>
            <p:cNvPr id="384" name="Google Shape;384;p22"/>
            <p:cNvSpPr/>
            <p:nvPr/>
          </p:nvSpPr>
          <p:spPr>
            <a:xfrm>
              <a:off x="3045853"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3175661"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3305469"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3435278"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3565086"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3694894"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3824703"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3954511"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3045853"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3175661"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3305469"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3435278"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3565086"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3694894"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3824703"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3954511"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3045853"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3175661"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3305469"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3435278"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3565086"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3694894"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3824703"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3954511"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3045853"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3175661"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3305469"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3435278"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3565086"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3694894"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3824703"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3954511"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3045853"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3175661"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3305469"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3435278"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3565086"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3694894"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3824703"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3954511"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3045853"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3175661"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3305469"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3435278"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3565086"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3694894"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3824703"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3954511"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3045853"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3175661"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3305469"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3435278"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3565086"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3694894"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3824703"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3954511"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3045853"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3175661"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3305469"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3435278"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3565086"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3694894"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3824703"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3954511"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txBox="1"/>
            <p:nvPr/>
          </p:nvSpPr>
          <p:spPr>
            <a:xfrm>
              <a:off x="3402550" y="34271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449" name="Google Shape;449;p22"/>
            <p:cNvSpPr/>
            <p:nvPr/>
          </p:nvSpPr>
          <p:spPr>
            <a:xfrm>
              <a:off x="2900400" y="23886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txBox="1"/>
            <p:nvPr/>
          </p:nvSpPr>
          <p:spPr>
            <a:xfrm>
              <a:off x="2636400" y="27222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451" name="Google Shape;451;p22"/>
            <p:cNvSpPr/>
            <p:nvPr/>
          </p:nvSpPr>
          <p:spPr>
            <a:xfrm rot="5400000">
              <a:off x="3534788" y="1756025"/>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txBox="1"/>
            <p:nvPr/>
          </p:nvSpPr>
          <p:spPr>
            <a:xfrm>
              <a:off x="3423200" y="19452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grpSp>
      <p:sp>
        <p:nvSpPr>
          <p:cNvPr id="453" name="Google Shape;453;p22"/>
          <p:cNvSpPr/>
          <p:nvPr/>
        </p:nvSpPr>
        <p:spPr>
          <a:xfrm>
            <a:off x="545742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558723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5717044"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5846853"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5976661"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6106469" y="2388658"/>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623627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636608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545742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558723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5717044"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5846853"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5976661"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6106469" y="2518467"/>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623627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636608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545742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558723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5717044"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5846853"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5976661"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6106469" y="2648275"/>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623627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636608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545742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558723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5717044"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5846853"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5976661"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6106469" y="2778083"/>
            <a:ext cx="129900" cy="129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623627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636608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545742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558723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5717044"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5846853"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5976661"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6106469" y="2907891"/>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623627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636608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545742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558723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5717044"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5846853"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5976661"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6106469" y="3037700"/>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623627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636608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545742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558723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5717044"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5846853"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5976661"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6106469" y="3167508"/>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623627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636608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545742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558723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5717044"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5846853"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5976661"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6106469" y="3297316"/>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623627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636608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nvSpPr>
        <p:spPr>
          <a:xfrm>
            <a:off x="6089184" y="34271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518" name="Google Shape;518;p22"/>
          <p:cNvSpPr/>
          <p:nvPr/>
        </p:nvSpPr>
        <p:spPr>
          <a:xfrm>
            <a:off x="5311975" y="23886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txBox="1"/>
          <p:nvPr/>
        </p:nvSpPr>
        <p:spPr>
          <a:xfrm>
            <a:off x="5047975" y="27222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520" name="Google Shape;520;p22"/>
          <p:cNvSpPr/>
          <p:nvPr/>
        </p:nvSpPr>
        <p:spPr>
          <a:xfrm rot="5400000">
            <a:off x="6203281" y="1499075"/>
            <a:ext cx="69900" cy="1561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txBox="1"/>
          <p:nvPr/>
        </p:nvSpPr>
        <p:spPr>
          <a:xfrm>
            <a:off x="6087907" y="19452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a:t>
            </a:r>
            <a:endParaRPr baseline="-25000" sz="1000">
              <a:latin typeface="Lato"/>
              <a:ea typeface="Lato"/>
              <a:cs typeface="Lato"/>
              <a:sym typeface="Lato"/>
            </a:endParaRPr>
          </a:p>
        </p:txBody>
      </p:sp>
      <p:sp>
        <p:nvSpPr>
          <p:cNvPr id="522" name="Google Shape;522;p22"/>
          <p:cNvSpPr/>
          <p:nvPr/>
        </p:nvSpPr>
        <p:spPr>
          <a:xfrm>
            <a:off x="6495886"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6625694"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6755503"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6885311"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6495886"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6625694"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6755503"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6885311"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6495886"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6625694"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6755503"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6885311"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6495886"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6625694"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6755503"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6885311"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6495886"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6625694"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6755503"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6885311"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6495886"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6625694"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6755503"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6885311"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6495886"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6625694"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6755503"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6885311"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6495886"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6625694"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6755503"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6885311"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22"/>
          <p:cNvGrpSpPr/>
          <p:nvPr/>
        </p:nvGrpSpPr>
        <p:grpSpPr>
          <a:xfrm>
            <a:off x="3045815" y="4426389"/>
            <a:ext cx="1038558" cy="129900"/>
            <a:chOff x="3110715" y="4025441"/>
            <a:chExt cx="1038558" cy="129900"/>
          </a:xfrm>
        </p:grpSpPr>
        <p:sp>
          <p:nvSpPr>
            <p:cNvPr id="555" name="Google Shape;555;p22"/>
            <p:cNvSpPr/>
            <p:nvPr/>
          </p:nvSpPr>
          <p:spPr>
            <a:xfrm>
              <a:off x="3110715"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3240523"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3370332"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3500140"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3629948"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3759757" y="4025441"/>
              <a:ext cx="129900" cy="12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3889565"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4019373"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2"/>
          <p:cNvGrpSpPr/>
          <p:nvPr/>
        </p:nvGrpSpPr>
        <p:grpSpPr>
          <a:xfrm>
            <a:off x="3494275" y="3811275"/>
            <a:ext cx="1553700" cy="492600"/>
            <a:chOff x="3494275" y="3811275"/>
            <a:chExt cx="1553700" cy="492600"/>
          </a:xfrm>
        </p:grpSpPr>
        <p:sp>
          <p:nvSpPr>
            <p:cNvPr id="564" name="Google Shape;564;p22"/>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565" name="Google Shape;565;p22"/>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sp>
        <p:nvSpPr>
          <p:cNvPr id="566" name="Google Shape;566;p22"/>
          <p:cNvSpPr txBox="1"/>
          <p:nvPr/>
        </p:nvSpPr>
        <p:spPr>
          <a:xfrm>
            <a:off x="4129450" y="2571750"/>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567" name="Google Shape;567;p22"/>
          <p:cNvCxnSpPr/>
          <p:nvPr/>
        </p:nvCxnSpPr>
        <p:spPr>
          <a:xfrm>
            <a:off x="4423900" y="2911100"/>
            <a:ext cx="449700" cy="0"/>
          </a:xfrm>
          <a:prstGeom prst="straightConnector1">
            <a:avLst/>
          </a:prstGeom>
          <a:noFill/>
          <a:ln cap="flat" cmpd="sng" w="9525">
            <a:solidFill>
              <a:schemeClr val="dk2"/>
            </a:solidFill>
            <a:prstDash val="solid"/>
            <a:round/>
            <a:headEnd len="med" w="med" type="none"/>
            <a:tailEnd len="med" w="med" type="triangle"/>
          </a:ln>
        </p:spPr>
      </p:cxnSp>
      <p:sp>
        <p:nvSpPr>
          <p:cNvPr id="568" name="Google Shape;568;p22"/>
          <p:cNvSpPr txBox="1"/>
          <p:nvPr/>
        </p:nvSpPr>
        <p:spPr>
          <a:xfrm>
            <a:off x="6591600" y="3610525"/>
            <a:ext cx="255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Probabilistic Checks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 (i1, i2) from [N]</a:t>
            </a:r>
            <a:r>
              <a:rPr baseline="30000" lang="en" sz="1000">
                <a:latin typeface="Lato"/>
                <a:ea typeface="Lato"/>
                <a:cs typeface="Lato"/>
                <a:sym typeface="Lato"/>
              </a:rPr>
              <a:t>2</a:t>
            </a:r>
            <a:endParaRPr baseline="30000"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Larger the </a:t>
            </a:r>
            <a:r>
              <a:rPr i="1" lang="en" sz="1000">
                <a:solidFill>
                  <a:srgbClr val="980000"/>
                </a:solidFill>
                <a:latin typeface="Lato"/>
                <a:ea typeface="Lato"/>
                <a:cs typeface="Lato"/>
                <a:sym typeface="Lato"/>
              </a:rPr>
              <a:t>l</a:t>
            </a:r>
            <a:r>
              <a:rPr lang="en" sz="1000">
                <a:latin typeface="Lato"/>
                <a:ea typeface="Lato"/>
                <a:cs typeface="Lato"/>
                <a:sym typeface="Lato"/>
              </a:rPr>
              <a:t>, smaller the soundness error</a:t>
            </a:r>
            <a:endParaRPr baseline="30000" sz="1000">
              <a:latin typeface="Lato"/>
              <a:ea typeface="Lato"/>
              <a:cs typeface="Lato"/>
              <a:sym typeface="Lato"/>
            </a:endParaRPr>
          </a:p>
        </p:txBody>
      </p:sp>
      <p:cxnSp>
        <p:nvCxnSpPr>
          <p:cNvPr id="569" name="Google Shape;569;p22"/>
          <p:cNvCxnSpPr/>
          <p:nvPr/>
        </p:nvCxnSpPr>
        <p:spPr>
          <a:xfrm rot="10800000">
            <a:off x="6689600" y="3611125"/>
            <a:ext cx="2100" cy="645300"/>
          </a:xfrm>
          <a:prstGeom prst="straightConnector1">
            <a:avLst/>
          </a:prstGeom>
          <a:noFill/>
          <a:ln cap="flat" cmpd="sng" w="9525">
            <a:solidFill>
              <a:schemeClr val="dk2"/>
            </a:solidFill>
            <a:prstDash val="solid"/>
            <a:round/>
            <a:headEnd len="med" w="med" type="stealth"/>
            <a:tailEnd len="med" w="med" type="triangle"/>
          </a:ln>
        </p:spPr>
      </p:cxnSp>
      <p:sp>
        <p:nvSpPr>
          <p:cNvPr id="570" name="Google Shape;570;p22"/>
          <p:cNvSpPr txBox="1"/>
          <p:nvPr/>
        </p:nvSpPr>
        <p:spPr>
          <a:xfrm>
            <a:off x="3399582" y="4582724"/>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571" name="Google Shape;571;p22"/>
          <p:cNvSpPr txBox="1"/>
          <p:nvPr>
            <p:ph type="title"/>
          </p:nvPr>
        </p:nvSpPr>
        <p:spPr>
          <a:xfrm>
            <a:off x="729450" y="1318650"/>
            <a:ext cx="802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2-dimensional Polynomial Commitment in Brakedown</a:t>
            </a:r>
            <a:endParaRPr/>
          </a:p>
        </p:txBody>
      </p:sp>
      <p:sp>
        <p:nvSpPr>
          <p:cNvPr id="572" name="Google Shape;572;p22"/>
          <p:cNvSpPr/>
          <p:nvPr/>
        </p:nvSpPr>
        <p:spPr>
          <a:xfrm>
            <a:off x="5457428"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5587236"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5717044"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5846853"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976661"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6106469" y="4440316"/>
            <a:ext cx="129900" cy="129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6236278"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6366086"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txBox="1"/>
          <p:nvPr/>
        </p:nvSpPr>
        <p:spPr>
          <a:xfrm>
            <a:off x="6089184" y="45701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581" name="Google Shape;581;p22"/>
          <p:cNvSpPr/>
          <p:nvPr/>
        </p:nvSpPr>
        <p:spPr>
          <a:xfrm>
            <a:off x="6495886"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6625694"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6755503"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6885311"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txBox="1"/>
          <p:nvPr/>
        </p:nvSpPr>
        <p:spPr>
          <a:xfrm>
            <a:off x="4129450" y="4248150"/>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586" name="Google Shape;586;p22"/>
          <p:cNvCxnSpPr/>
          <p:nvPr/>
        </p:nvCxnSpPr>
        <p:spPr>
          <a:xfrm>
            <a:off x="4423900" y="4587500"/>
            <a:ext cx="449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3"/>
          <p:cNvSpPr txBox="1"/>
          <p:nvPr>
            <p:ph idx="1" type="body"/>
          </p:nvPr>
        </p:nvSpPr>
        <p:spPr>
          <a:xfrm>
            <a:off x="729450" y="2078875"/>
            <a:ext cx="1812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Evaluation </a:t>
            </a:r>
            <a:r>
              <a:rPr lang="en" sz="1400"/>
              <a:t>Phase:</a:t>
            </a:r>
            <a:endParaRPr sz="1400"/>
          </a:p>
          <a:p>
            <a:pPr indent="0" lvl="0" marL="0" rtl="0" algn="l">
              <a:spcBef>
                <a:spcPts val="1200"/>
              </a:spcBef>
              <a:spcAft>
                <a:spcPts val="1200"/>
              </a:spcAft>
              <a:buNone/>
            </a:pPr>
            <a:r>
              <a:t/>
            </a:r>
            <a:endParaRPr/>
          </a:p>
        </p:txBody>
      </p:sp>
      <p:sp>
        <p:nvSpPr>
          <p:cNvPr id="592" name="Google Shape;592;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593" name="Google Shape;593;p23"/>
          <p:cNvGrpSpPr/>
          <p:nvPr/>
        </p:nvGrpSpPr>
        <p:grpSpPr>
          <a:xfrm>
            <a:off x="2636400" y="1945200"/>
            <a:ext cx="1448011" cy="1820625"/>
            <a:chOff x="2636400" y="1945200"/>
            <a:chExt cx="1448011" cy="1820625"/>
          </a:xfrm>
        </p:grpSpPr>
        <p:sp>
          <p:nvSpPr>
            <p:cNvPr id="594" name="Google Shape;594;p23"/>
            <p:cNvSpPr/>
            <p:nvPr/>
          </p:nvSpPr>
          <p:spPr>
            <a:xfrm>
              <a:off x="3045853"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3175661"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3305469"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343527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356508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3694894"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3824703"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3954511"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3045853"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3175661"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3305469"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343527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356508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3694894"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3824703"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3954511"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3045853"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3175661"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3305469"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343527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356508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3694894"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3824703"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3954511"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3045853"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3175661"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3305469"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343527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356508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3694894"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3824703"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3954511"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3045853"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3175661"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3305469"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343527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356508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3694894"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3824703"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3954511"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3045853"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3175661"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3305469"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343527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356508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3694894"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3824703"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3954511"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3045853"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3175661"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3305469"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343527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356508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3694894"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3"/>
            <p:cNvSpPr/>
            <p:nvPr/>
          </p:nvSpPr>
          <p:spPr>
            <a:xfrm>
              <a:off x="3824703"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3954511"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3045853"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3175661"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3305469"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343527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356508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3694894"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3824703"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3954511"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txBox="1"/>
            <p:nvPr/>
          </p:nvSpPr>
          <p:spPr>
            <a:xfrm>
              <a:off x="3402550" y="34271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659" name="Google Shape;659;p23"/>
            <p:cNvSpPr/>
            <p:nvPr/>
          </p:nvSpPr>
          <p:spPr>
            <a:xfrm>
              <a:off x="2900400" y="23886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3"/>
            <p:cNvSpPr txBox="1"/>
            <p:nvPr/>
          </p:nvSpPr>
          <p:spPr>
            <a:xfrm>
              <a:off x="2636400" y="27222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661" name="Google Shape;661;p23"/>
            <p:cNvSpPr/>
            <p:nvPr/>
          </p:nvSpPr>
          <p:spPr>
            <a:xfrm rot="5400000">
              <a:off x="3534788" y="1756025"/>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txBox="1"/>
            <p:nvPr/>
          </p:nvSpPr>
          <p:spPr>
            <a:xfrm>
              <a:off x="3423200" y="19452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grpSp>
      <p:sp>
        <p:nvSpPr>
          <p:cNvPr id="663" name="Google Shape;663;p23"/>
          <p:cNvSpPr/>
          <p:nvPr/>
        </p:nvSpPr>
        <p:spPr>
          <a:xfrm>
            <a:off x="545742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558723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5717044"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5846853"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5976661"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6106469" y="2388658"/>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623627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636608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p:nvPr/>
        </p:nvSpPr>
        <p:spPr>
          <a:xfrm>
            <a:off x="545742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558723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5717044"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5846853"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5976661"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6106469" y="2518467"/>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623627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636608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545742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558723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5717044"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5846853"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5976661"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6106469" y="2648275"/>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623627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636608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545742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558723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5717044"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5846853"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5976661"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3"/>
          <p:cNvSpPr/>
          <p:nvPr/>
        </p:nvSpPr>
        <p:spPr>
          <a:xfrm>
            <a:off x="6106469" y="2778083"/>
            <a:ext cx="129900" cy="129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3"/>
          <p:cNvSpPr/>
          <p:nvPr/>
        </p:nvSpPr>
        <p:spPr>
          <a:xfrm>
            <a:off x="623627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636608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545742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558723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5717044"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5846853"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5976661"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6106469" y="2907891"/>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623627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636608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545742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558723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5717044"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5846853"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5976661"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6106469" y="3037700"/>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623627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636608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545742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a:off x="558723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5717044"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5846853"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5976661"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6106469" y="3167508"/>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623627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636608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545742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558723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5717044"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5846853"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5976661"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6106469" y="3297316"/>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623627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636608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txBox="1"/>
          <p:nvPr/>
        </p:nvSpPr>
        <p:spPr>
          <a:xfrm>
            <a:off x="6089184" y="34271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728" name="Google Shape;728;p23"/>
          <p:cNvSpPr/>
          <p:nvPr/>
        </p:nvSpPr>
        <p:spPr>
          <a:xfrm>
            <a:off x="5311975" y="23886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txBox="1"/>
          <p:nvPr/>
        </p:nvSpPr>
        <p:spPr>
          <a:xfrm>
            <a:off x="5047975" y="27222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730" name="Google Shape;730;p23"/>
          <p:cNvSpPr/>
          <p:nvPr/>
        </p:nvSpPr>
        <p:spPr>
          <a:xfrm rot="5400000">
            <a:off x="6203281" y="1499075"/>
            <a:ext cx="69900" cy="1561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txBox="1"/>
          <p:nvPr/>
        </p:nvSpPr>
        <p:spPr>
          <a:xfrm>
            <a:off x="6087907" y="19452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a:t>
            </a:r>
            <a:endParaRPr baseline="-25000" sz="1000">
              <a:latin typeface="Lato"/>
              <a:ea typeface="Lato"/>
              <a:cs typeface="Lato"/>
              <a:sym typeface="Lato"/>
            </a:endParaRPr>
          </a:p>
        </p:txBody>
      </p:sp>
      <p:sp>
        <p:nvSpPr>
          <p:cNvPr id="732" name="Google Shape;732;p23"/>
          <p:cNvSpPr/>
          <p:nvPr/>
        </p:nvSpPr>
        <p:spPr>
          <a:xfrm>
            <a:off x="6495886"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a:off x="6625694"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a:off x="6755503"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6885311"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6495886"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6625694"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a:off x="6755503"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a:off x="6885311"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6495886"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a:off x="6625694"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3"/>
          <p:cNvSpPr/>
          <p:nvPr/>
        </p:nvSpPr>
        <p:spPr>
          <a:xfrm>
            <a:off x="6755503"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3"/>
          <p:cNvSpPr/>
          <p:nvPr/>
        </p:nvSpPr>
        <p:spPr>
          <a:xfrm>
            <a:off x="6885311"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a:off x="6495886"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6625694"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6755503"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a:off x="6885311"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a:off x="6495886"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6625694"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a:off x="6755503"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p:nvPr/>
        </p:nvSpPr>
        <p:spPr>
          <a:xfrm>
            <a:off x="6885311"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3"/>
          <p:cNvSpPr/>
          <p:nvPr/>
        </p:nvSpPr>
        <p:spPr>
          <a:xfrm>
            <a:off x="6495886"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a:off x="6625694"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a:off x="6755503"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3"/>
          <p:cNvSpPr/>
          <p:nvPr/>
        </p:nvSpPr>
        <p:spPr>
          <a:xfrm>
            <a:off x="6885311"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3"/>
          <p:cNvSpPr/>
          <p:nvPr/>
        </p:nvSpPr>
        <p:spPr>
          <a:xfrm>
            <a:off x="6495886"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3"/>
          <p:cNvSpPr/>
          <p:nvPr/>
        </p:nvSpPr>
        <p:spPr>
          <a:xfrm>
            <a:off x="6625694"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3"/>
          <p:cNvSpPr/>
          <p:nvPr/>
        </p:nvSpPr>
        <p:spPr>
          <a:xfrm>
            <a:off x="6755503"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3"/>
          <p:cNvSpPr/>
          <p:nvPr/>
        </p:nvSpPr>
        <p:spPr>
          <a:xfrm>
            <a:off x="6885311"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3"/>
          <p:cNvSpPr/>
          <p:nvPr/>
        </p:nvSpPr>
        <p:spPr>
          <a:xfrm>
            <a:off x="6495886"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3"/>
          <p:cNvSpPr/>
          <p:nvPr/>
        </p:nvSpPr>
        <p:spPr>
          <a:xfrm>
            <a:off x="6625694"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3"/>
          <p:cNvSpPr/>
          <p:nvPr/>
        </p:nvSpPr>
        <p:spPr>
          <a:xfrm>
            <a:off x="6755503"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3"/>
          <p:cNvSpPr/>
          <p:nvPr/>
        </p:nvSpPr>
        <p:spPr>
          <a:xfrm>
            <a:off x="6885311"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23"/>
          <p:cNvGrpSpPr/>
          <p:nvPr/>
        </p:nvGrpSpPr>
        <p:grpSpPr>
          <a:xfrm>
            <a:off x="3045815" y="4426389"/>
            <a:ext cx="1038558" cy="129900"/>
            <a:chOff x="3110715" y="4025441"/>
            <a:chExt cx="1038558" cy="129900"/>
          </a:xfrm>
        </p:grpSpPr>
        <p:sp>
          <p:nvSpPr>
            <p:cNvPr id="765" name="Google Shape;765;p23"/>
            <p:cNvSpPr/>
            <p:nvPr/>
          </p:nvSpPr>
          <p:spPr>
            <a:xfrm>
              <a:off x="3110715"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3240523"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3"/>
            <p:cNvSpPr/>
            <p:nvPr/>
          </p:nvSpPr>
          <p:spPr>
            <a:xfrm>
              <a:off x="3370332"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3"/>
            <p:cNvSpPr/>
            <p:nvPr/>
          </p:nvSpPr>
          <p:spPr>
            <a:xfrm>
              <a:off x="3500140"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3"/>
            <p:cNvSpPr/>
            <p:nvPr/>
          </p:nvSpPr>
          <p:spPr>
            <a:xfrm>
              <a:off x="3629948"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3"/>
            <p:cNvSpPr/>
            <p:nvPr/>
          </p:nvSpPr>
          <p:spPr>
            <a:xfrm>
              <a:off x="3759757" y="4025441"/>
              <a:ext cx="129900" cy="12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3"/>
            <p:cNvSpPr/>
            <p:nvPr/>
          </p:nvSpPr>
          <p:spPr>
            <a:xfrm>
              <a:off x="3889565"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3"/>
            <p:cNvSpPr/>
            <p:nvPr/>
          </p:nvSpPr>
          <p:spPr>
            <a:xfrm>
              <a:off x="4019373"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23"/>
          <p:cNvGrpSpPr/>
          <p:nvPr/>
        </p:nvGrpSpPr>
        <p:grpSpPr>
          <a:xfrm>
            <a:off x="3494275" y="3811275"/>
            <a:ext cx="1553700" cy="492600"/>
            <a:chOff x="3494275" y="3811275"/>
            <a:chExt cx="1553700" cy="492600"/>
          </a:xfrm>
        </p:grpSpPr>
        <p:sp>
          <p:nvSpPr>
            <p:cNvPr id="774" name="Google Shape;774;p23"/>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q1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775" name="Google Shape;775;p23"/>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sp>
        <p:nvSpPr>
          <p:cNvPr id="776" name="Google Shape;776;p23"/>
          <p:cNvSpPr txBox="1"/>
          <p:nvPr/>
        </p:nvSpPr>
        <p:spPr>
          <a:xfrm>
            <a:off x="4129450" y="2571750"/>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777" name="Google Shape;777;p23"/>
          <p:cNvCxnSpPr/>
          <p:nvPr/>
        </p:nvCxnSpPr>
        <p:spPr>
          <a:xfrm>
            <a:off x="4423900" y="2911100"/>
            <a:ext cx="449700" cy="0"/>
          </a:xfrm>
          <a:prstGeom prst="straightConnector1">
            <a:avLst/>
          </a:prstGeom>
          <a:noFill/>
          <a:ln cap="flat" cmpd="sng" w="9525">
            <a:solidFill>
              <a:schemeClr val="dk2"/>
            </a:solidFill>
            <a:prstDash val="solid"/>
            <a:round/>
            <a:headEnd len="med" w="med" type="none"/>
            <a:tailEnd len="med" w="med" type="triangle"/>
          </a:ln>
        </p:spPr>
      </p:cxnSp>
      <p:sp>
        <p:nvSpPr>
          <p:cNvPr id="778" name="Google Shape;778;p23"/>
          <p:cNvSpPr txBox="1"/>
          <p:nvPr/>
        </p:nvSpPr>
        <p:spPr>
          <a:xfrm>
            <a:off x="6591600" y="3610525"/>
            <a:ext cx="255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Probabilistic Checks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 (i1, i2) from [N]</a:t>
            </a:r>
            <a:r>
              <a:rPr baseline="30000" lang="en" sz="1000">
                <a:latin typeface="Lato"/>
                <a:ea typeface="Lato"/>
                <a:cs typeface="Lato"/>
                <a:sym typeface="Lato"/>
              </a:rPr>
              <a:t>2</a:t>
            </a:r>
            <a:endParaRPr baseline="30000"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Larger the </a:t>
            </a:r>
            <a:r>
              <a:rPr i="1" lang="en" sz="1000">
                <a:solidFill>
                  <a:srgbClr val="980000"/>
                </a:solidFill>
                <a:latin typeface="Lato"/>
                <a:ea typeface="Lato"/>
                <a:cs typeface="Lato"/>
                <a:sym typeface="Lato"/>
              </a:rPr>
              <a:t>l</a:t>
            </a:r>
            <a:r>
              <a:rPr lang="en" sz="1000">
                <a:latin typeface="Lato"/>
                <a:ea typeface="Lato"/>
                <a:cs typeface="Lato"/>
                <a:sym typeface="Lato"/>
              </a:rPr>
              <a:t>, smaller the soundness error</a:t>
            </a:r>
            <a:endParaRPr baseline="30000" sz="1000">
              <a:latin typeface="Lato"/>
              <a:ea typeface="Lato"/>
              <a:cs typeface="Lato"/>
              <a:sym typeface="Lato"/>
            </a:endParaRPr>
          </a:p>
        </p:txBody>
      </p:sp>
      <p:cxnSp>
        <p:nvCxnSpPr>
          <p:cNvPr id="779" name="Google Shape;779;p23"/>
          <p:cNvCxnSpPr/>
          <p:nvPr/>
        </p:nvCxnSpPr>
        <p:spPr>
          <a:xfrm rot="10800000">
            <a:off x="6689600" y="3611125"/>
            <a:ext cx="2100" cy="645300"/>
          </a:xfrm>
          <a:prstGeom prst="straightConnector1">
            <a:avLst/>
          </a:prstGeom>
          <a:noFill/>
          <a:ln cap="flat" cmpd="sng" w="9525">
            <a:solidFill>
              <a:schemeClr val="dk2"/>
            </a:solidFill>
            <a:prstDash val="solid"/>
            <a:round/>
            <a:headEnd len="med" w="med" type="stealth"/>
            <a:tailEnd len="med" w="med" type="triangle"/>
          </a:ln>
        </p:spPr>
      </p:cxnSp>
      <p:sp>
        <p:nvSpPr>
          <p:cNvPr id="780" name="Google Shape;780;p23"/>
          <p:cNvSpPr txBox="1"/>
          <p:nvPr/>
        </p:nvSpPr>
        <p:spPr>
          <a:xfrm>
            <a:off x="3399582" y="4582724"/>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781" name="Google Shape;781;p23"/>
          <p:cNvSpPr txBox="1"/>
          <p:nvPr>
            <p:ph type="title"/>
          </p:nvPr>
        </p:nvSpPr>
        <p:spPr>
          <a:xfrm>
            <a:off x="729450" y="1318650"/>
            <a:ext cx="802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2-dimensional Polynomial Commitment in Brakedown</a:t>
            </a:r>
            <a:endParaRPr/>
          </a:p>
        </p:txBody>
      </p:sp>
      <p:sp>
        <p:nvSpPr>
          <p:cNvPr id="782" name="Google Shape;782;p23"/>
          <p:cNvSpPr/>
          <p:nvPr/>
        </p:nvSpPr>
        <p:spPr>
          <a:xfrm>
            <a:off x="5457428"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a:off x="5587236"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a:off x="5717044"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3"/>
          <p:cNvSpPr/>
          <p:nvPr/>
        </p:nvSpPr>
        <p:spPr>
          <a:xfrm>
            <a:off x="5846853"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3"/>
          <p:cNvSpPr/>
          <p:nvPr/>
        </p:nvSpPr>
        <p:spPr>
          <a:xfrm>
            <a:off x="5976661"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p:nvPr/>
        </p:nvSpPr>
        <p:spPr>
          <a:xfrm>
            <a:off x="6106469" y="4440316"/>
            <a:ext cx="129900" cy="129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3"/>
          <p:cNvSpPr/>
          <p:nvPr/>
        </p:nvSpPr>
        <p:spPr>
          <a:xfrm>
            <a:off x="6236278"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3"/>
          <p:cNvSpPr/>
          <p:nvPr/>
        </p:nvSpPr>
        <p:spPr>
          <a:xfrm>
            <a:off x="6366086"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3"/>
          <p:cNvSpPr txBox="1"/>
          <p:nvPr/>
        </p:nvSpPr>
        <p:spPr>
          <a:xfrm>
            <a:off x="6089184" y="45701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791" name="Google Shape;791;p23"/>
          <p:cNvSpPr/>
          <p:nvPr/>
        </p:nvSpPr>
        <p:spPr>
          <a:xfrm>
            <a:off x="6495886"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3"/>
          <p:cNvSpPr/>
          <p:nvPr/>
        </p:nvSpPr>
        <p:spPr>
          <a:xfrm>
            <a:off x="6625694"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6755503"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6885311"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txBox="1"/>
          <p:nvPr/>
        </p:nvSpPr>
        <p:spPr>
          <a:xfrm>
            <a:off x="4129450" y="4248150"/>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796" name="Google Shape;796;p23"/>
          <p:cNvCxnSpPr/>
          <p:nvPr/>
        </p:nvCxnSpPr>
        <p:spPr>
          <a:xfrm>
            <a:off x="4423900" y="4587500"/>
            <a:ext cx="449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802" name="Google Shape;802;p24"/>
          <p:cNvSpPr txBox="1"/>
          <p:nvPr>
            <p:ph idx="1" type="body"/>
          </p:nvPr>
        </p:nvSpPr>
        <p:spPr>
          <a:xfrm>
            <a:off x="729450" y="2078875"/>
            <a:ext cx="78990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Low-dimensional (t = 2) Polynomial Commitment in </a:t>
            </a:r>
            <a:r>
              <a:rPr i="1" lang="en" sz="1700"/>
              <a:t>Brakedown</a:t>
            </a:r>
            <a:endParaRPr i="1" sz="1700"/>
          </a:p>
          <a:p>
            <a:pPr indent="-336550" lvl="0" marL="457200" rtl="0" algn="l">
              <a:spcBef>
                <a:spcPts val="0"/>
              </a:spcBef>
              <a:spcAft>
                <a:spcPts val="0"/>
              </a:spcAft>
              <a:buClr>
                <a:srgbClr val="980000"/>
              </a:buClr>
              <a:buSzPts val="1700"/>
              <a:buChar char="●"/>
            </a:pPr>
            <a:r>
              <a:rPr b="1" lang="en" sz="1700">
                <a:solidFill>
                  <a:srgbClr val="980000"/>
                </a:solidFill>
              </a:rPr>
              <a:t>High-dimensional (t = 3, 4, 5, …) Polynomial Commitment  [BCG20, BCL22]</a:t>
            </a:r>
            <a:endParaRPr b="1" sz="1700">
              <a:solidFill>
                <a:srgbClr val="980000"/>
              </a:solidFill>
            </a:endParaRPr>
          </a:p>
          <a:p>
            <a:pPr indent="-336550" lvl="0" marL="457200" rtl="0" algn="l">
              <a:spcBef>
                <a:spcPts val="0"/>
              </a:spcBef>
              <a:spcAft>
                <a:spcPts val="0"/>
              </a:spcAft>
              <a:buSzPts val="1700"/>
              <a:buChar char="●"/>
            </a:pPr>
            <a:r>
              <a:rPr lang="en" sz="1700"/>
              <a:t>Zero-Knowledge Polynomial Commitment</a:t>
            </a:r>
            <a:endParaRPr sz="1700"/>
          </a:p>
          <a:p>
            <a:pPr indent="-323850" lvl="1" marL="914400" rtl="0" algn="l">
              <a:spcBef>
                <a:spcPts val="0"/>
              </a:spcBef>
              <a:spcAft>
                <a:spcPts val="0"/>
              </a:spcAft>
              <a:buSzPts val="1500"/>
              <a:buChar char="○"/>
            </a:pPr>
            <a:r>
              <a:rPr lang="en" sz="1500"/>
              <a:t>Simple Modified Construction</a:t>
            </a:r>
            <a:endParaRPr sz="1500"/>
          </a:p>
          <a:p>
            <a:pPr indent="-323850" lvl="1" marL="914400" rtl="0" algn="l">
              <a:spcBef>
                <a:spcPts val="0"/>
              </a:spcBef>
              <a:spcAft>
                <a:spcPts val="0"/>
              </a:spcAft>
              <a:buSzPts val="1500"/>
              <a:buChar char="○"/>
            </a:pPr>
            <a:r>
              <a:rPr lang="en" sz="1500"/>
              <a:t>Zero-Knowledge Linear Code</a:t>
            </a:r>
            <a:endParaRPr sz="1500"/>
          </a:p>
        </p:txBody>
      </p:sp>
      <p:sp>
        <p:nvSpPr>
          <p:cNvPr id="803" name="Google Shape;803;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25"/>
          <p:cNvSpPr txBox="1"/>
          <p:nvPr>
            <p:ph idx="1" type="body"/>
          </p:nvPr>
        </p:nvSpPr>
        <p:spPr>
          <a:xfrm>
            <a:off x="729450" y="2078875"/>
            <a:ext cx="1960800" cy="10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Commitment Phase:</a:t>
            </a:r>
            <a:endParaRPr sz="1400"/>
          </a:p>
          <a:p>
            <a:pPr indent="0" lvl="0" marL="0" rtl="0" algn="l">
              <a:spcBef>
                <a:spcPts val="1200"/>
              </a:spcBef>
              <a:spcAft>
                <a:spcPts val="1200"/>
              </a:spcAft>
              <a:buNone/>
            </a:pPr>
            <a:r>
              <a:t/>
            </a:r>
            <a:endParaRPr/>
          </a:p>
        </p:txBody>
      </p:sp>
      <p:sp>
        <p:nvSpPr>
          <p:cNvPr id="809" name="Google Shape;809;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0" name="Google Shape;810;p25"/>
          <p:cNvSpPr txBox="1"/>
          <p:nvPr/>
        </p:nvSpPr>
        <p:spPr>
          <a:xfrm>
            <a:off x="3682689" y="3138331"/>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811" name="Google Shape;811;p25"/>
          <p:cNvCxnSpPr/>
          <p:nvPr/>
        </p:nvCxnSpPr>
        <p:spPr>
          <a:xfrm>
            <a:off x="3977139" y="3477681"/>
            <a:ext cx="449700" cy="0"/>
          </a:xfrm>
          <a:prstGeom prst="straightConnector1">
            <a:avLst/>
          </a:prstGeom>
          <a:noFill/>
          <a:ln cap="flat" cmpd="sng" w="9525">
            <a:solidFill>
              <a:schemeClr val="dk2"/>
            </a:solidFill>
            <a:prstDash val="solid"/>
            <a:round/>
            <a:headEnd len="med" w="med" type="none"/>
            <a:tailEnd len="med" w="med" type="triangle"/>
          </a:ln>
        </p:spPr>
      </p:cxnSp>
      <p:sp>
        <p:nvSpPr>
          <p:cNvPr id="812" name="Google Shape;812;p25"/>
          <p:cNvSpPr/>
          <p:nvPr/>
        </p:nvSpPr>
        <p:spPr>
          <a:xfrm>
            <a:off x="3457490" y="339128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3456503" y="327857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3457418" y="31673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3456430" y="305467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3456429" y="294344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3423187" y="342662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3422199" y="331392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3423114" y="320271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3422127" y="309001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3422125" y="29787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3391067" y="346111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3390080" y="334841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3390995" y="32372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3390007" y="31245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3390006" y="301327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3356764" y="349646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3355776" y="338375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3356691" y="32725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3355703" y="315985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3355702" y="30486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3320364" y="35309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3319377" y="34182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3320292" y="33070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3319304" y="319430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3319303" y="30830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3288245" y="356540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3287258" y="34527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3288172" y="334149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3287185" y="322879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3287183" y="311756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3253941" y="36007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3252954" y="34880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3253869" y="337683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3252881" y="326413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3252880" y="31529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2899614" y="28248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3012199" y="28248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3123071" y="28245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3235656" y="28245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3348195" y="282518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3460780" y="282518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2864065" y="28613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2976649" y="28613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3087521" y="286101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3200106" y="286101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3312646" y="286167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a:off x="3425230" y="286167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2829762" y="28990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a:off x="2942347" y="28990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a:off x="3053219" y="289875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3165803" y="289875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a:off x="3278343" y="28994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a:off x="3390928" y="28994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2794212" y="29355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2906797" y="29355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3017669" y="293524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a:off x="3130254" y="293524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3242793" y="293589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3355378" y="293589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2760536" y="29710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2873120" y="29710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2983993" y="297071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3096577" y="297071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3209117" y="29713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3321701" y="29713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2724986" y="30075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2837571" y="30075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2948443" y="30072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3061027" y="30072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3173567" y="300785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3286152" y="300785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2686993" y="30446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2799577" y="30446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2910450" y="30442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3023034" y="30442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3135574" y="30449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3248159" y="30449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2655983" y="3640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2768567" y="3640607"/>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2879440" y="364027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2992024" y="364027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3104564" y="3640932"/>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2654995" y="3527905"/>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2767580" y="3527905"/>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2878452" y="3527576"/>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2991036" y="3527576"/>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3103576" y="3528231"/>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2655910" y="3416699"/>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2768494" y="3416699"/>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2879367" y="3416370"/>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2991951" y="3416370"/>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3104491" y="3417024"/>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2654923" y="330399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2767507" y="330399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2878379" y="330366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2990964" y="330366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3103504" y="3304323"/>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2654921" y="319276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2767505" y="319276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2878378" y="3192439"/>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2990962" y="3192439"/>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3103502" y="3193093"/>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3217148" y="3640932"/>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3216161" y="3528231"/>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3217076" y="3417024"/>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3216088" y="3304323"/>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a:off x="3216087" y="3193093"/>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2653934" y="3080066"/>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2766518" y="3080066"/>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2877390" y="3079737"/>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2989975" y="3079737"/>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3102515" y="3080391"/>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3215099" y="3080391"/>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25"/>
          <p:cNvGrpSpPr/>
          <p:nvPr/>
        </p:nvGrpSpPr>
        <p:grpSpPr>
          <a:xfrm>
            <a:off x="5820954" y="2831616"/>
            <a:ext cx="151938" cy="821658"/>
            <a:chOff x="4845048" y="2916504"/>
            <a:chExt cx="362188" cy="1958660"/>
          </a:xfrm>
        </p:grpSpPr>
        <p:sp>
          <p:nvSpPr>
            <p:cNvPr id="926" name="Google Shape;926;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25"/>
          <p:cNvGrpSpPr/>
          <p:nvPr/>
        </p:nvGrpSpPr>
        <p:grpSpPr>
          <a:xfrm>
            <a:off x="5786650" y="2866959"/>
            <a:ext cx="151938" cy="821658"/>
            <a:chOff x="4845048" y="2916504"/>
            <a:chExt cx="362188" cy="1958660"/>
          </a:xfrm>
        </p:grpSpPr>
        <p:sp>
          <p:nvSpPr>
            <p:cNvPr id="934" name="Google Shape;934;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25"/>
          <p:cNvGrpSpPr/>
          <p:nvPr/>
        </p:nvGrpSpPr>
        <p:grpSpPr>
          <a:xfrm>
            <a:off x="5754531" y="2901453"/>
            <a:ext cx="151938" cy="821658"/>
            <a:chOff x="4845048" y="2916504"/>
            <a:chExt cx="362188" cy="1958660"/>
          </a:xfrm>
        </p:grpSpPr>
        <p:sp>
          <p:nvSpPr>
            <p:cNvPr id="942" name="Google Shape;942;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25"/>
          <p:cNvGrpSpPr/>
          <p:nvPr/>
        </p:nvGrpSpPr>
        <p:grpSpPr>
          <a:xfrm>
            <a:off x="5720227" y="2936796"/>
            <a:ext cx="151938" cy="821658"/>
            <a:chOff x="4845048" y="2916504"/>
            <a:chExt cx="362188" cy="1958660"/>
          </a:xfrm>
        </p:grpSpPr>
        <p:sp>
          <p:nvSpPr>
            <p:cNvPr id="950" name="Google Shape;950;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25"/>
          <p:cNvGrpSpPr/>
          <p:nvPr/>
        </p:nvGrpSpPr>
        <p:grpSpPr>
          <a:xfrm>
            <a:off x="5683828" y="2971245"/>
            <a:ext cx="151938" cy="821658"/>
            <a:chOff x="4845048" y="2916504"/>
            <a:chExt cx="362188" cy="1958660"/>
          </a:xfrm>
        </p:grpSpPr>
        <p:sp>
          <p:nvSpPr>
            <p:cNvPr id="958" name="Google Shape;958;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25"/>
          <p:cNvGrpSpPr/>
          <p:nvPr/>
        </p:nvGrpSpPr>
        <p:grpSpPr>
          <a:xfrm>
            <a:off x="5651708" y="3005739"/>
            <a:ext cx="151938" cy="821658"/>
            <a:chOff x="4845048" y="2916504"/>
            <a:chExt cx="362188" cy="1958660"/>
          </a:xfrm>
        </p:grpSpPr>
        <p:sp>
          <p:nvSpPr>
            <p:cNvPr id="966" name="Google Shape;966;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25"/>
          <p:cNvGrpSpPr/>
          <p:nvPr/>
        </p:nvGrpSpPr>
        <p:grpSpPr>
          <a:xfrm>
            <a:off x="5617405" y="3041081"/>
            <a:ext cx="151938" cy="821658"/>
            <a:chOff x="4845048" y="2916504"/>
            <a:chExt cx="362188" cy="1958660"/>
          </a:xfrm>
        </p:grpSpPr>
        <p:sp>
          <p:nvSpPr>
            <p:cNvPr id="974" name="Google Shape;974;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1" name="Google Shape;981;p25"/>
          <p:cNvSpPr/>
          <p:nvPr/>
        </p:nvSpPr>
        <p:spPr>
          <a:xfrm>
            <a:off x="5039015" y="27123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5"/>
          <p:cNvSpPr/>
          <p:nvPr/>
        </p:nvSpPr>
        <p:spPr>
          <a:xfrm>
            <a:off x="5151600" y="27123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a:off x="5264139" y="271303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5"/>
          <p:cNvSpPr/>
          <p:nvPr/>
        </p:nvSpPr>
        <p:spPr>
          <a:xfrm>
            <a:off x="5376724" y="271303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5"/>
          <p:cNvSpPr/>
          <p:nvPr/>
        </p:nvSpPr>
        <p:spPr>
          <a:xfrm>
            <a:off x="5487596" y="271270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5"/>
          <p:cNvSpPr/>
          <p:nvPr/>
        </p:nvSpPr>
        <p:spPr>
          <a:xfrm>
            <a:off x="5600181" y="271270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5"/>
          <p:cNvSpPr/>
          <p:nvPr/>
        </p:nvSpPr>
        <p:spPr>
          <a:xfrm>
            <a:off x="5712720" y="27133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5"/>
          <p:cNvSpPr/>
          <p:nvPr/>
        </p:nvSpPr>
        <p:spPr>
          <a:xfrm>
            <a:off x="5825305" y="27133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5"/>
          <p:cNvSpPr/>
          <p:nvPr/>
        </p:nvSpPr>
        <p:spPr>
          <a:xfrm>
            <a:off x="5003465" y="274886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5"/>
          <p:cNvSpPr/>
          <p:nvPr/>
        </p:nvSpPr>
        <p:spPr>
          <a:xfrm>
            <a:off x="5116050" y="274886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5"/>
          <p:cNvSpPr/>
          <p:nvPr/>
        </p:nvSpPr>
        <p:spPr>
          <a:xfrm>
            <a:off x="5228590" y="27495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5"/>
          <p:cNvSpPr/>
          <p:nvPr/>
        </p:nvSpPr>
        <p:spPr>
          <a:xfrm>
            <a:off x="5341174" y="27495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5"/>
          <p:cNvSpPr/>
          <p:nvPr/>
        </p:nvSpPr>
        <p:spPr>
          <a:xfrm>
            <a:off x="5452046" y="27491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5"/>
          <p:cNvSpPr/>
          <p:nvPr/>
        </p:nvSpPr>
        <p:spPr>
          <a:xfrm>
            <a:off x="5564631" y="27491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5"/>
          <p:cNvSpPr/>
          <p:nvPr/>
        </p:nvSpPr>
        <p:spPr>
          <a:xfrm>
            <a:off x="5677171" y="27498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5"/>
          <p:cNvSpPr/>
          <p:nvPr/>
        </p:nvSpPr>
        <p:spPr>
          <a:xfrm>
            <a:off x="5789755" y="27498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5"/>
          <p:cNvSpPr/>
          <p:nvPr/>
        </p:nvSpPr>
        <p:spPr>
          <a:xfrm>
            <a:off x="4969163" y="278660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5"/>
          <p:cNvSpPr/>
          <p:nvPr/>
        </p:nvSpPr>
        <p:spPr>
          <a:xfrm>
            <a:off x="5081747" y="278660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5"/>
          <p:cNvSpPr/>
          <p:nvPr/>
        </p:nvSpPr>
        <p:spPr>
          <a:xfrm>
            <a:off x="5194287" y="27872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5"/>
          <p:cNvSpPr/>
          <p:nvPr/>
        </p:nvSpPr>
        <p:spPr>
          <a:xfrm>
            <a:off x="5306872" y="27872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5"/>
          <p:cNvSpPr/>
          <p:nvPr/>
        </p:nvSpPr>
        <p:spPr>
          <a:xfrm>
            <a:off x="5417744" y="27869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5"/>
          <p:cNvSpPr/>
          <p:nvPr/>
        </p:nvSpPr>
        <p:spPr>
          <a:xfrm>
            <a:off x="5530328" y="27869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5"/>
          <p:cNvSpPr/>
          <p:nvPr/>
        </p:nvSpPr>
        <p:spPr>
          <a:xfrm>
            <a:off x="5642868" y="27875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5"/>
          <p:cNvSpPr/>
          <p:nvPr/>
        </p:nvSpPr>
        <p:spPr>
          <a:xfrm>
            <a:off x="5755453" y="27875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5"/>
          <p:cNvSpPr/>
          <p:nvPr/>
        </p:nvSpPr>
        <p:spPr>
          <a:xfrm>
            <a:off x="4933613" y="282308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5"/>
          <p:cNvSpPr/>
          <p:nvPr/>
        </p:nvSpPr>
        <p:spPr>
          <a:xfrm>
            <a:off x="5046198" y="282308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5158737" y="28237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5271322" y="28237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5"/>
          <p:cNvSpPr/>
          <p:nvPr/>
        </p:nvSpPr>
        <p:spPr>
          <a:xfrm>
            <a:off x="5382194" y="282341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5"/>
          <p:cNvSpPr/>
          <p:nvPr/>
        </p:nvSpPr>
        <p:spPr>
          <a:xfrm>
            <a:off x="5494779" y="282341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5"/>
          <p:cNvSpPr/>
          <p:nvPr/>
        </p:nvSpPr>
        <p:spPr>
          <a:xfrm>
            <a:off x="5607318" y="28240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5"/>
          <p:cNvSpPr/>
          <p:nvPr/>
        </p:nvSpPr>
        <p:spPr>
          <a:xfrm>
            <a:off x="5719903" y="28240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5"/>
          <p:cNvSpPr/>
          <p:nvPr/>
        </p:nvSpPr>
        <p:spPr>
          <a:xfrm>
            <a:off x="4899937" y="285856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5"/>
          <p:cNvSpPr/>
          <p:nvPr/>
        </p:nvSpPr>
        <p:spPr>
          <a:xfrm>
            <a:off x="5012521" y="285856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5"/>
          <p:cNvSpPr/>
          <p:nvPr/>
        </p:nvSpPr>
        <p:spPr>
          <a:xfrm>
            <a:off x="5125061" y="285922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5"/>
          <p:cNvSpPr/>
          <p:nvPr/>
        </p:nvSpPr>
        <p:spPr>
          <a:xfrm>
            <a:off x="5237645" y="285922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5"/>
          <p:cNvSpPr/>
          <p:nvPr/>
        </p:nvSpPr>
        <p:spPr>
          <a:xfrm>
            <a:off x="5348518" y="285889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5"/>
          <p:cNvSpPr/>
          <p:nvPr/>
        </p:nvSpPr>
        <p:spPr>
          <a:xfrm>
            <a:off x="5461102" y="285889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5"/>
          <p:cNvSpPr/>
          <p:nvPr/>
        </p:nvSpPr>
        <p:spPr>
          <a:xfrm>
            <a:off x="5573642" y="28595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5"/>
          <p:cNvSpPr/>
          <p:nvPr/>
        </p:nvSpPr>
        <p:spPr>
          <a:xfrm>
            <a:off x="5686226" y="28595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5"/>
          <p:cNvSpPr/>
          <p:nvPr/>
        </p:nvSpPr>
        <p:spPr>
          <a:xfrm>
            <a:off x="4864387" y="289505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5"/>
          <p:cNvSpPr/>
          <p:nvPr/>
        </p:nvSpPr>
        <p:spPr>
          <a:xfrm>
            <a:off x="4976971" y="289505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5"/>
          <p:cNvSpPr/>
          <p:nvPr/>
        </p:nvSpPr>
        <p:spPr>
          <a:xfrm>
            <a:off x="5089511" y="289570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5"/>
          <p:cNvSpPr/>
          <p:nvPr/>
        </p:nvSpPr>
        <p:spPr>
          <a:xfrm>
            <a:off x="5202096" y="289570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5"/>
          <p:cNvSpPr/>
          <p:nvPr/>
        </p:nvSpPr>
        <p:spPr>
          <a:xfrm>
            <a:off x="5312968" y="289537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5"/>
          <p:cNvSpPr/>
          <p:nvPr/>
        </p:nvSpPr>
        <p:spPr>
          <a:xfrm>
            <a:off x="5425552" y="289537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5"/>
          <p:cNvSpPr/>
          <p:nvPr/>
        </p:nvSpPr>
        <p:spPr>
          <a:xfrm>
            <a:off x="5538092" y="289603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5"/>
          <p:cNvSpPr/>
          <p:nvPr/>
        </p:nvSpPr>
        <p:spPr>
          <a:xfrm>
            <a:off x="5650677" y="289603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5"/>
          <p:cNvSpPr/>
          <p:nvPr/>
        </p:nvSpPr>
        <p:spPr>
          <a:xfrm>
            <a:off x="4826394" y="293214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5"/>
          <p:cNvSpPr/>
          <p:nvPr/>
        </p:nvSpPr>
        <p:spPr>
          <a:xfrm>
            <a:off x="4938978" y="293214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a:off x="5051518" y="293280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a:off x="5164102" y="293280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a:off x="5274975" y="29324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5"/>
          <p:cNvSpPr/>
          <p:nvPr/>
        </p:nvSpPr>
        <p:spPr>
          <a:xfrm>
            <a:off x="5387559" y="29324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5"/>
          <p:cNvSpPr/>
          <p:nvPr/>
        </p:nvSpPr>
        <p:spPr>
          <a:xfrm>
            <a:off x="5500099" y="29331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
          <p:cNvSpPr/>
          <p:nvPr/>
        </p:nvSpPr>
        <p:spPr>
          <a:xfrm>
            <a:off x="5612684" y="29331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a:off x="4796372" y="37520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a:off x="4908957" y="37520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a:off x="5021497" y="37527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a:off x="5134081" y="37527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a:off x="5244953" y="3752384"/>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a:off x="5357538" y="37523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a:off x="5470078" y="375303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4795385" y="363935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a:off x="4907969" y="363935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a:off x="5020509" y="364001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5133094" y="364001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5243966" y="3639683"/>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5356550" y="36396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5469090" y="364033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a:off x="4795383" y="35281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a:off x="4907968" y="35281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a:off x="5020508" y="35287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a:off x="5133092" y="35287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a:off x="5243965" y="3528453"/>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a:off x="5356549" y="352845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a:off x="5469089" y="352910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4794396" y="341542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4906980" y="341542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5019520" y="341608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5132105" y="341608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5242977" y="3415751"/>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5355561" y="341575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5468101" y="34164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4795311" y="330422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4907895" y="330422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p:nvPr/>
        </p:nvSpPr>
        <p:spPr>
          <a:xfrm>
            <a:off x="5020435" y="330487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5133019" y="330487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5243892" y="3304545"/>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5356476" y="33045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5469016" y="330519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4794323" y="319151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4906908" y="319151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5019448" y="31921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5132032" y="31921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5242904" y="3191843"/>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5355489" y="319184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5468029" y="31924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4794322" y="308028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4906906" y="308028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5019446" y="308094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5132030" y="308094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5242903" y="3080614"/>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5355487" y="308061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5468027" y="30812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5582662" y="375303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5581675" y="364033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5"/>
          <p:cNvSpPr/>
          <p:nvPr/>
        </p:nvSpPr>
        <p:spPr>
          <a:xfrm>
            <a:off x="5581673" y="352910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5"/>
          <p:cNvSpPr/>
          <p:nvPr/>
        </p:nvSpPr>
        <p:spPr>
          <a:xfrm>
            <a:off x="5580686" y="34164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581601" y="330519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5580613" y="31924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5580612" y="30812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5"/>
          <p:cNvSpPr/>
          <p:nvPr/>
        </p:nvSpPr>
        <p:spPr>
          <a:xfrm>
            <a:off x="4793334" y="2967587"/>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5"/>
          <p:cNvSpPr/>
          <p:nvPr/>
        </p:nvSpPr>
        <p:spPr>
          <a:xfrm>
            <a:off x="4905919" y="2967587"/>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5"/>
          <p:cNvSpPr/>
          <p:nvPr/>
        </p:nvSpPr>
        <p:spPr>
          <a:xfrm>
            <a:off x="5018459" y="2968241"/>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5131043" y="2968241"/>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5241915" y="2967912"/>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5354500" y="2967912"/>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5467040" y="2968566"/>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5"/>
          <p:cNvSpPr/>
          <p:nvPr/>
        </p:nvSpPr>
        <p:spPr>
          <a:xfrm>
            <a:off x="5579624" y="2968566"/>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5"/>
          <p:cNvSpPr txBox="1"/>
          <p:nvPr/>
        </p:nvSpPr>
        <p:spPr>
          <a:xfrm>
            <a:off x="6268425" y="2336175"/>
            <a:ext cx="226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0000FF"/>
                </a:solidFill>
                <a:latin typeface="Lato"/>
                <a:ea typeface="Lato"/>
                <a:cs typeface="Lato"/>
                <a:sym typeface="Lato"/>
              </a:rPr>
              <a:t>Tensor Code</a:t>
            </a:r>
            <a:endParaRPr b="1" sz="1600">
              <a:solidFill>
                <a:srgbClr val="0000FF"/>
              </a:solidFill>
              <a:latin typeface="Lato"/>
              <a:ea typeface="Lato"/>
              <a:cs typeface="Lato"/>
              <a:sym typeface="Lato"/>
            </a:endParaRPr>
          </a:p>
          <a:p>
            <a:pPr indent="0" lvl="0" marL="0" rtl="0" algn="ctr">
              <a:spcBef>
                <a:spcPts val="0"/>
              </a:spcBef>
              <a:spcAft>
                <a:spcPts val="0"/>
              </a:spcAft>
              <a:buNone/>
            </a:pPr>
            <a:r>
              <a:rPr b="1" lang="en" sz="1600">
                <a:solidFill>
                  <a:srgbClr val="0000FF"/>
                </a:solidFill>
                <a:latin typeface="Lato"/>
                <a:ea typeface="Lato"/>
                <a:cs typeface="Lato"/>
                <a:sym typeface="Lato"/>
              </a:rPr>
              <a:t>Relative distance:Δ</a:t>
            </a:r>
            <a:r>
              <a:rPr b="1" baseline="30000" lang="en" sz="1600">
                <a:solidFill>
                  <a:srgbClr val="0000FF"/>
                </a:solidFill>
                <a:latin typeface="Lato"/>
                <a:ea typeface="Lato"/>
                <a:cs typeface="Lato"/>
                <a:sym typeface="Lato"/>
              </a:rPr>
              <a:t>t</a:t>
            </a:r>
            <a:r>
              <a:rPr b="1" lang="en" sz="1600">
                <a:solidFill>
                  <a:srgbClr val="0000FF"/>
                </a:solidFill>
                <a:latin typeface="Lato"/>
                <a:ea typeface="Lato"/>
                <a:cs typeface="Lato"/>
                <a:sym typeface="Lato"/>
              </a:rPr>
              <a:t> </a:t>
            </a:r>
            <a:endParaRPr b="1" sz="1600">
              <a:solidFill>
                <a:srgbClr val="0000FF"/>
              </a:solidFill>
              <a:latin typeface="Lato"/>
              <a:ea typeface="Lato"/>
              <a:cs typeface="Lato"/>
              <a:sym typeface="Lato"/>
            </a:endParaRPr>
          </a:p>
        </p:txBody>
      </p:sp>
      <p:cxnSp>
        <p:nvCxnSpPr>
          <p:cNvPr id="1102" name="Google Shape;1102;p25"/>
          <p:cNvCxnSpPr/>
          <p:nvPr/>
        </p:nvCxnSpPr>
        <p:spPr>
          <a:xfrm flipH="1" rot="10800000">
            <a:off x="5045500" y="2493525"/>
            <a:ext cx="929700" cy="8700"/>
          </a:xfrm>
          <a:prstGeom prst="straightConnector1">
            <a:avLst/>
          </a:prstGeom>
          <a:noFill/>
          <a:ln cap="flat" cmpd="sng" w="9525">
            <a:solidFill>
              <a:schemeClr val="dk2"/>
            </a:solidFill>
            <a:prstDash val="solid"/>
            <a:round/>
            <a:headEnd len="med" w="med" type="stealth"/>
            <a:tailEnd len="med" w="med" type="triangle"/>
          </a:ln>
        </p:spPr>
      </p:cxnSp>
      <p:cxnSp>
        <p:nvCxnSpPr>
          <p:cNvPr id="1103" name="Google Shape;1103;p25"/>
          <p:cNvCxnSpPr/>
          <p:nvPr/>
        </p:nvCxnSpPr>
        <p:spPr>
          <a:xfrm>
            <a:off x="6186075" y="2877600"/>
            <a:ext cx="0" cy="860100"/>
          </a:xfrm>
          <a:prstGeom prst="straightConnector1">
            <a:avLst/>
          </a:prstGeom>
          <a:noFill/>
          <a:ln cap="flat" cmpd="sng" w="9525">
            <a:solidFill>
              <a:schemeClr val="dk2"/>
            </a:solidFill>
            <a:prstDash val="solid"/>
            <a:round/>
            <a:headEnd len="med" w="med" type="stealth"/>
            <a:tailEnd len="med" w="med" type="triangle"/>
          </a:ln>
        </p:spPr>
      </p:cxnSp>
      <p:sp>
        <p:nvSpPr>
          <p:cNvPr id="1104" name="Google Shape;1104;p25"/>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-dimensional (t=3) Polynomial Commitment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26"/>
          <p:cNvSpPr txBox="1"/>
          <p:nvPr>
            <p:ph idx="1" type="body"/>
          </p:nvPr>
        </p:nvSpPr>
        <p:spPr>
          <a:xfrm>
            <a:off x="729450" y="2078875"/>
            <a:ext cx="130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1200"/>
              </a:spcAft>
              <a:buNone/>
            </a:pPr>
            <a:r>
              <a:t/>
            </a:r>
            <a:endParaRPr/>
          </a:p>
        </p:txBody>
      </p:sp>
      <p:sp>
        <p:nvSpPr>
          <p:cNvPr id="1110" name="Google Shape;1110;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1" name="Google Shape;1111;p26"/>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112" name="Google Shape;1112;p26"/>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1113" name="Google Shape;1113;p26"/>
          <p:cNvGrpSpPr/>
          <p:nvPr/>
        </p:nvGrpSpPr>
        <p:grpSpPr>
          <a:xfrm>
            <a:off x="3308084" y="1965994"/>
            <a:ext cx="956846" cy="966400"/>
            <a:chOff x="2253259" y="2824869"/>
            <a:chExt cx="956846" cy="966400"/>
          </a:xfrm>
        </p:grpSpPr>
        <p:sp>
          <p:nvSpPr>
            <p:cNvPr id="1114" name="Google Shape;1114;p26"/>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6"/>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6"/>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6"/>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6"/>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6"/>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6"/>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6"/>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6"/>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6"/>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6"/>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6"/>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6"/>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6"/>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6"/>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6"/>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6"/>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6"/>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6"/>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6"/>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6"/>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6"/>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6"/>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6"/>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6"/>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6"/>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6"/>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6"/>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6"/>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6"/>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6"/>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6"/>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6"/>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6"/>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6"/>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26"/>
          <p:cNvSpPr/>
          <p:nvPr/>
        </p:nvSpPr>
        <p:spPr>
          <a:xfrm>
            <a:off x="6477154" y="264484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6"/>
          <p:cNvSpPr/>
          <p:nvPr/>
        </p:nvSpPr>
        <p:spPr>
          <a:xfrm>
            <a:off x="6476167" y="253214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6"/>
          <p:cNvSpPr/>
          <p:nvPr/>
        </p:nvSpPr>
        <p:spPr>
          <a:xfrm>
            <a:off x="6476165" y="242091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6475178" y="230821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6"/>
          <p:cNvSpPr/>
          <p:nvPr/>
        </p:nvSpPr>
        <p:spPr>
          <a:xfrm>
            <a:off x="6476093" y="219701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6"/>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6475104" y="197307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6"/>
          <p:cNvSpPr/>
          <p:nvPr/>
        </p:nvSpPr>
        <p:spPr>
          <a:xfrm>
            <a:off x="6442851" y="26801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6"/>
          <p:cNvSpPr/>
          <p:nvPr/>
        </p:nvSpPr>
        <p:spPr>
          <a:xfrm>
            <a:off x="6441863" y="256749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6"/>
          <p:cNvSpPr/>
          <p:nvPr/>
        </p:nvSpPr>
        <p:spPr>
          <a:xfrm>
            <a:off x="6441862" y="24562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6440874" y="23435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6441789" y="223235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6"/>
          <p:cNvSpPr/>
          <p:nvPr/>
        </p:nvSpPr>
        <p:spPr>
          <a:xfrm>
            <a:off x="6440802" y="21196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6440800" y="200842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6"/>
          <p:cNvSpPr/>
          <p:nvPr/>
        </p:nvSpPr>
        <p:spPr>
          <a:xfrm>
            <a:off x="6410731" y="271468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a:off x="6409744" y="26019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a:off x="6409742" y="24907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a:off x="6408755" y="237805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a:off x="6409670" y="22668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6408682" y="21541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6408681" y="204291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6376428" y="275002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6375440" y="26373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6375439" y="252609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a:off x="6374451" y="241339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p:nvPr/>
        </p:nvSpPr>
        <p:spPr>
          <a:xfrm>
            <a:off x="6375366" y="230218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6"/>
          <p:cNvSpPr/>
          <p:nvPr/>
        </p:nvSpPr>
        <p:spPr>
          <a:xfrm>
            <a:off x="6374378" y="218948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a:off x="6374377" y="207825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a:off x="6340028" y="278447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a:off x="6339041" y="267177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a:off x="6339039" y="256054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a:off x="6338052" y="24478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a:off x="6338967" y="233663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a:off x="6337979" y="222393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a:off x="6337978" y="21127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a:off x="6307909" y="281897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6306921" y="27062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6306920" y="259504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6305933" y="248233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6306847" y="23711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6305860" y="225843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6305858" y="21472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6273605" y="285431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a:off x="6272618" y="27416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a:off x="6272616" y="26303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a:off x="6271629" y="25176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a:off x="6272544" y="240647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a:off x="6271556" y="229377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a:off x="6271555" y="21825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a:off x="5693165" y="18538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a:off x="5805750" y="18538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a:off x="5918289" y="18544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a:off x="6030874" y="18544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a:off x="6141746" y="18541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a:off x="6254331" y="18541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6366870" y="185482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6479455" y="185482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5657615" y="189032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a:off x="5770200" y="189032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6"/>
          <p:cNvSpPr/>
          <p:nvPr/>
        </p:nvSpPr>
        <p:spPr>
          <a:xfrm>
            <a:off x="5882740" y="18909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6"/>
          <p:cNvSpPr/>
          <p:nvPr/>
        </p:nvSpPr>
        <p:spPr>
          <a:xfrm>
            <a:off x="5995324" y="18909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6106196" y="18906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6"/>
          <p:cNvSpPr/>
          <p:nvPr/>
        </p:nvSpPr>
        <p:spPr>
          <a:xfrm>
            <a:off x="6218781" y="18906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a:off x="6331321" y="18913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a:off x="6443905" y="18913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5623313" y="192806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5735897" y="192806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5848437" y="19287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5961022" y="19287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6071894" y="19283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6184478" y="19283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6297018" y="192904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6409603" y="192904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5587763" y="19645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5700348" y="19645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5812887" y="19652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5925472" y="19652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6036344" y="196487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6148929" y="196487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6261468" y="19655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6374053" y="19655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554087" y="200002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5666671" y="200002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5779211" y="20006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5891795" y="20006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6002668" y="20003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6115252" y="20003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6227792" y="20010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6340376" y="20010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5518537" y="20365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5631121" y="20365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5743661" y="20371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5856246" y="20371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5967118" y="203683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6079702" y="203683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6192242" y="203749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6304827" y="203749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480544" y="207361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593128" y="207361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5705668" y="207426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5818252" y="207426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5929125" y="207393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6041709" y="207393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6154249" y="207459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6266834" y="207459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6236812" y="28945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6235825" y="278179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6235823" y="26705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6234836" y="25578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6"/>
          <p:cNvSpPr/>
          <p:nvPr/>
        </p:nvSpPr>
        <p:spPr>
          <a:xfrm>
            <a:off x="6235751" y="244666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6234763" y="233396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6234762" y="22227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6"/>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6"/>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6"/>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6" name="Google Shape;1396;p26"/>
          <p:cNvGrpSpPr/>
          <p:nvPr/>
        </p:nvGrpSpPr>
        <p:grpSpPr>
          <a:xfrm>
            <a:off x="3324424" y="3481113"/>
            <a:ext cx="716379" cy="708209"/>
            <a:chOff x="3308070" y="3415695"/>
            <a:chExt cx="716379" cy="708209"/>
          </a:xfrm>
        </p:grpSpPr>
        <p:grpSp>
          <p:nvGrpSpPr>
            <p:cNvPr id="1397" name="Google Shape;1397;p26"/>
            <p:cNvGrpSpPr/>
            <p:nvPr/>
          </p:nvGrpSpPr>
          <p:grpSpPr>
            <a:xfrm>
              <a:off x="3313284" y="3973250"/>
              <a:ext cx="711166" cy="150654"/>
              <a:chOff x="3308084" y="3436625"/>
              <a:chExt cx="711166" cy="150654"/>
            </a:xfrm>
          </p:grpSpPr>
          <p:sp>
            <p:nvSpPr>
              <p:cNvPr id="1398" name="Google Shape;1398;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26"/>
            <p:cNvGrpSpPr/>
            <p:nvPr/>
          </p:nvGrpSpPr>
          <p:grpSpPr>
            <a:xfrm>
              <a:off x="3313284" y="3861577"/>
              <a:ext cx="711166" cy="150654"/>
              <a:chOff x="3308084" y="3436625"/>
              <a:chExt cx="711166" cy="150654"/>
            </a:xfrm>
          </p:grpSpPr>
          <p:sp>
            <p:nvSpPr>
              <p:cNvPr id="1405" name="Google Shape;1405;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6"/>
            <p:cNvGrpSpPr/>
            <p:nvPr/>
          </p:nvGrpSpPr>
          <p:grpSpPr>
            <a:xfrm>
              <a:off x="3310316" y="3747618"/>
              <a:ext cx="711166" cy="150654"/>
              <a:chOff x="3308084" y="3436625"/>
              <a:chExt cx="711166" cy="150654"/>
            </a:xfrm>
          </p:grpSpPr>
          <p:sp>
            <p:nvSpPr>
              <p:cNvPr id="1412" name="Google Shape;1412;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26"/>
            <p:cNvGrpSpPr/>
            <p:nvPr/>
          </p:nvGrpSpPr>
          <p:grpSpPr>
            <a:xfrm>
              <a:off x="3310316" y="3635945"/>
              <a:ext cx="711166" cy="150654"/>
              <a:chOff x="3308084" y="3436625"/>
              <a:chExt cx="711166" cy="150654"/>
            </a:xfrm>
          </p:grpSpPr>
          <p:sp>
            <p:nvSpPr>
              <p:cNvPr id="1419" name="Google Shape;1419;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26"/>
            <p:cNvGrpSpPr/>
            <p:nvPr/>
          </p:nvGrpSpPr>
          <p:grpSpPr>
            <a:xfrm>
              <a:off x="3310321" y="3527411"/>
              <a:ext cx="711166" cy="150654"/>
              <a:chOff x="3308084" y="3436625"/>
              <a:chExt cx="711166" cy="150654"/>
            </a:xfrm>
          </p:grpSpPr>
          <p:sp>
            <p:nvSpPr>
              <p:cNvPr id="1426" name="Google Shape;1426;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26"/>
            <p:cNvGrpSpPr/>
            <p:nvPr/>
          </p:nvGrpSpPr>
          <p:grpSpPr>
            <a:xfrm>
              <a:off x="3308070" y="3415695"/>
              <a:ext cx="711166" cy="150654"/>
              <a:chOff x="3308084" y="3436625"/>
              <a:chExt cx="711166" cy="150654"/>
            </a:xfrm>
          </p:grpSpPr>
          <p:sp>
            <p:nvSpPr>
              <p:cNvPr id="1433" name="Google Shape;1433;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9" name="Google Shape;1439;p26"/>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6"/>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6"/>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7" name="Google Shape;1487;p26"/>
          <p:cNvGrpSpPr/>
          <p:nvPr/>
        </p:nvGrpSpPr>
        <p:grpSpPr>
          <a:xfrm>
            <a:off x="3313284" y="4937927"/>
            <a:ext cx="711166" cy="150654"/>
            <a:chOff x="3308084" y="3436625"/>
            <a:chExt cx="711166" cy="150654"/>
          </a:xfrm>
        </p:grpSpPr>
        <p:sp>
          <p:nvSpPr>
            <p:cNvPr id="1488" name="Google Shape;1488;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4" name="Google Shape;1494;p26"/>
          <p:cNvGrpSpPr/>
          <p:nvPr/>
        </p:nvGrpSpPr>
        <p:grpSpPr>
          <a:xfrm>
            <a:off x="3600575" y="2963125"/>
            <a:ext cx="1553700" cy="492600"/>
            <a:chOff x="3494275" y="3811275"/>
            <a:chExt cx="1553700" cy="492600"/>
          </a:xfrm>
        </p:grpSpPr>
        <p:sp>
          <p:nvSpPr>
            <p:cNvPr id="1495" name="Google Shape;1495;p26"/>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1496" name="Google Shape;1496;p26"/>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1497" name="Google Shape;1497;p26"/>
          <p:cNvGrpSpPr/>
          <p:nvPr/>
        </p:nvGrpSpPr>
        <p:grpSpPr>
          <a:xfrm>
            <a:off x="3600575" y="4296883"/>
            <a:ext cx="1553700" cy="492600"/>
            <a:chOff x="3494275" y="3811275"/>
            <a:chExt cx="1553700" cy="492600"/>
          </a:xfrm>
        </p:grpSpPr>
        <p:sp>
          <p:nvSpPr>
            <p:cNvPr id="1498" name="Google Shape;1498;p26"/>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1499" name="Google Shape;1499;p26"/>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1500" name="Google Shape;1500;p26"/>
          <p:cNvGrpSpPr/>
          <p:nvPr/>
        </p:nvGrpSpPr>
        <p:grpSpPr>
          <a:xfrm>
            <a:off x="4351623" y="3601543"/>
            <a:ext cx="1038600" cy="339350"/>
            <a:chOff x="4336839" y="2279793"/>
            <a:chExt cx="1038600" cy="339350"/>
          </a:xfrm>
        </p:grpSpPr>
        <p:sp>
          <p:nvSpPr>
            <p:cNvPr id="1501" name="Google Shape;1501;p26"/>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502" name="Google Shape;1502;p26"/>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1503" name="Google Shape;1503;p26"/>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1504" name="Google Shape;1504;p26"/>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1505" name="Google Shape;1505;p26"/>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1506" name="Google Shape;1506;p26"/>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1507" name="Google Shape;1507;p26"/>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1508" name="Google Shape;1508;p26"/>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1509" name="Google Shape;1509;p26"/>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1510" name="Google Shape;1510;p26"/>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6"/>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6"/>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6"/>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6"/>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6"/>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6"/>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6"/>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6"/>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1519" name="Google Shape;1519;p26"/>
          <p:cNvGrpSpPr/>
          <p:nvPr/>
        </p:nvGrpSpPr>
        <p:grpSpPr>
          <a:xfrm>
            <a:off x="4351623" y="4668343"/>
            <a:ext cx="1038600" cy="339350"/>
            <a:chOff x="4336839" y="2279793"/>
            <a:chExt cx="1038600" cy="339350"/>
          </a:xfrm>
        </p:grpSpPr>
        <p:sp>
          <p:nvSpPr>
            <p:cNvPr id="1520" name="Google Shape;1520;p26"/>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521" name="Google Shape;1521;p26"/>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1522" name="Google Shape;1522;p26"/>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1523" name="Google Shape;1523;p26"/>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1524" name="Google Shape;1524;p26"/>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1525" name="Google Shape;1525;p26"/>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27"/>
          <p:cNvSpPr txBox="1"/>
          <p:nvPr>
            <p:ph idx="1" type="body"/>
          </p:nvPr>
        </p:nvSpPr>
        <p:spPr>
          <a:xfrm>
            <a:off x="729450" y="2078875"/>
            <a:ext cx="130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1200"/>
              </a:spcAft>
              <a:buNone/>
            </a:pPr>
            <a:r>
              <a:t/>
            </a:r>
            <a:endParaRPr/>
          </a:p>
        </p:txBody>
      </p:sp>
      <p:sp>
        <p:nvSpPr>
          <p:cNvPr id="1531" name="Google Shape;1531;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32" name="Google Shape;1532;p2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533" name="Google Shape;1533;p2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1534" name="Google Shape;1534;p27"/>
          <p:cNvGrpSpPr/>
          <p:nvPr/>
        </p:nvGrpSpPr>
        <p:grpSpPr>
          <a:xfrm>
            <a:off x="3308084" y="1965994"/>
            <a:ext cx="956846" cy="966400"/>
            <a:chOff x="2253259" y="2824869"/>
            <a:chExt cx="956846" cy="966400"/>
          </a:xfrm>
        </p:grpSpPr>
        <p:sp>
          <p:nvSpPr>
            <p:cNvPr id="1535" name="Google Shape;1535;p27"/>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7"/>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7"/>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7"/>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7"/>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7"/>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7"/>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7"/>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7"/>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7"/>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7"/>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7"/>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7"/>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7"/>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7"/>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7"/>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7"/>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7"/>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7"/>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7"/>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7"/>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7"/>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8" name="Google Shape;1648;p27"/>
          <p:cNvSpPr/>
          <p:nvPr/>
        </p:nvSpPr>
        <p:spPr>
          <a:xfrm>
            <a:off x="6477154" y="26448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7"/>
          <p:cNvSpPr/>
          <p:nvPr/>
        </p:nvSpPr>
        <p:spPr>
          <a:xfrm>
            <a:off x="6476167" y="253214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6476165" y="24209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6475178" y="23082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7"/>
          <p:cNvSpPr/>
          <p:nvPr/>
        </p:nvSpPr>
        <p:spPr>
          <a:xfrm>
            <a:off x="6476093" y="21970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7"/>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6475104" y="19730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6442851" y="26801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6441863" y="256749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6441862" y="24562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6440874" y="23435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7"/>
          <p:cNvSpPr/>
          <p:nvPr/>
        </p:nvSpPr>
        <p:spPr>
          <a:xfrm>
            <a:off x="6441789" y="22323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7"/>
          <p:cNvSpPr/>
          <p:nvPr/>
        </p:nvSpPr>
        <p:spPr>
          <a:xfrm>
            <a:off x="6440802" y="21196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6440800" y="20084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6410731" y="271468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6409744" y="260198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6409742" y="24907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6408755" y="2378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7"/>
          <p:cNvSpPr/>
          <p:nvPr/>
        </p:nvSpPr>
        <p:spPr>
          <a:xfrm>
            <a:off x="6409670" y="22668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7"/>
          <p:cNvSpPr/>
          <p:nvPr/>
        </p:nvSpPr>
        <p:spPr>
          <a:xfrm>
            <a:off x="6408682" y="2154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7"/>
          <p:cNvSpPr/>
          <p:nvPr/>
        </p:nvSpPr>
        <p:spPr>
          <a:xfrm>
            <a:off x="6408681" y="2042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7"/>
          <p:cNvSpPr/>
          <p:nvPr/>
        </p:nvSpPr>
        <p:spPr>
          <a:xfrm>
            <a:off x="6376428" y="275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7"/>
          <p:cNvSpPr/>
          <p:nvPr/>
        </p:nvSpPr>
        <p:spPr>
          <a:xfrm>
            <a:off x="6375440" y="2637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7"/>
          <p:cNvSpPr/>
          <p:nvPr/>
        </p:nvSpPr>
        <p:spPr>
          <a:xfrm>
            <a:off x="6375439" y="25260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6374451" y="24133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6375366" y="23021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6374378" y="21894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7"/>
          <p:cNvSpPr/>
          <p:nvPr/>
        </p:nvSpPr>
        <p:spPr>
          <a:xfrm>
            <a:off x="6374377" y="20782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7"/>
          <p:cNvSpPr/>
          <p:nvPr/>
        </p:nvSpPr>
        <p:spPr>
          <a:xfrm>
            <a:off x="6340028" y="278447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6339041" y="26717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6339039" y="25605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6338052" y="2447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6338967" y="23366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6337979" y="22239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6337978" y="2112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6307909" y="281897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6306921" y="2706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6306920" y="25950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6305933" y="2482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6306847" y="23711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7"/>
          <p:cNvSpPr/>
          <p:nvPr/>
        </p:nvSpPr>
        <p:spPr>
          <a:xfrm>
            <a:off x="6305860" y="22584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7"/>
          <p:cNvSpPr/>
          <p:nvPr/>
        </p:nvSpPr>
        <p:spPr>
          <a:xfrm>
            <a:off x="6305858" y="21472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7"/>
          <p:cNvSpPr/>
          <p:nvPr/>
        </p:nvSpPr>
        <p:spPr>
          <a:xfrm>
            <a:off x="6273605" y="28543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7"/>
          <p:cNvSpPr/>
          <p:nvPr/>
        </p:nvSpPr>
        <p:spPr>
          <a:xfrm>
            <a:off x="6272618" y="27416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7"/>
          <p:cNvSpPr/>
          <p:nvPr/>
        </p:nvSpPr>
        <p:spPr>
          <a:xfrm>
            <a:off x="6272616" y="2630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7"/>
          <p:cNvSpPr/>
          <p:nvPr/>
        </p:nvSpPr>
        <p:spPr>
          <a:xfrm>
            <a:off x="6271629" y="2517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7"/>
          <p:cNvSpPr/>
          <p:nvPr/>
        </p:nvSpPr>
        <p:spPr>
          <a:xfrm>
            <a:off x="6272544" y="24064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7"/>
          <p:cNvSpPr/>
          <p:nvPr/>
        </p:nvSpPr>
        <p:spPr>
          <a:xfrm>
            <a:off x="6271556" y="22937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7"/>
          <p:cNvSpPr/>
          <p:nvPr/>
        </p:nvSpPr>
        <p:spPr>
          <a:xfrm>
            <a:off x="6271555" y="21825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7"/>
          <p:cNvSpPr/>
          <p:nvPr/>
        </p:nvSpPr>
        <p:spPr>
          <a:xfrm>
            <a:off x="5693165"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7"/>
          <p:cNvSpPr/>
          <p:nvPr/>
        </p:nvSpPr>
        <p:spPr>
          <a:xfrm>
            <a:off x="5805750"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7"/>
          <p:cNvSpPr/>
          <p:nvPr/>
        </p:nvSpPr>
        <p:spPr>
          <a:xfrm>
            <a:off x="5918289"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7"/>
          <p:cNvSpPr/>
          <p:nvPr/>
        </p:nvSpPr>
        <p:spPr>
          <a:xfrm>
            <a:off x="6030874"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7"/>
          <p:cNvSpPr/>
          <p:nvPr/>
        </p:nvSpPr>
        <p:spPr>
          <a:xfrm>
            <a:off x="6141746"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7"/>
          <p:cNvSpPr/>
          <p:nvPr/>
        </p:nvSpPr>
        <p:spPr>
          <a:xfrm>
            <a:off x="6254331"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7"/>
          <p:cNvSpPr/>
          <p:nvPr/>
        </p:nvSpPr>
        <p:spPr>
          <a:xfrm>
            <a:off x="6366870"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7"/>
          <p:cNvSpPr/>
          <p:nvPr/>
        </p:nvSpPr>
        <p:spPr>
          <a:xfrm>
            <a:off x="6479455"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7"/>
          <p:cNvSpPr/>
          <p:nvPr/>
        </p:nvSpPr>
        <p:spPr>
          <a:xfrm>
            <a:off x="5657615"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7"/>
          <p:cNvSpPr/>
          <p:nvPr/>
        </p:nvSpPr>
        <p:spPr>
          <a:xfrm>
            <a:off x="5770200"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7"/>
          <p:cNvSpPr/>
          <p:nvPr/>
        </p:nvSpPr>
        <p:spPr>
          <a:xfrm>
            <a:off x="5882740"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7"/>
          <p:cNvSpPr/>
          <p:nvPr/>
        </p:nvSpPr>
        <p:spPr>
          <a:xfrm>
            <a:off x="5995324"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7"/>
          <p:cNvSpPr/>
          <p:nvPr/>
        </p:nvSpPr>
        <p:spPr>
          <a:xfrm>
            <a:off x="6106196"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7"/>
          <p:cNvSpPr/>
          <p:nvPr/>
        </p:nvSpPr>
        <p:spPr>
          <a:xfrm>
            <a:off x="6218781"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7"/>
          <p:cNvSpPr/>
          <p:nvPr/>
        </p:nvSpPr>
        <p:spPr>
          <a:xfrm>
            <a:off x="6331321"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7"/>
          <p:cNvSpPr/>
          <p:nvPr/>
        </p:nvSpPr>
        <p:spPr>
          <a:xfrm>
            <a:off x="6443905"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7"/>
          <p:cNvSpPr/>
          <p:nvPr/>
        </p:nvSpPr>
        <p:spPr>
          <a:xfrm>
            <a:off x="5623313"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7"/>
          <p:cNvSpPr/>
          <p:nvPr/>
        </p:nvSpPr>
        <p:spPr>
          <a:xfrm>
            <a:off x="5735897"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7"/>
          <p:cNvSpPr/>
          <p:nvPr/>
        </p:nvSpPr>
        <p:spPr>
          <a:xfrm>
            <a:off x="5848437"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7"/>
          <p:cNvSpPr/>
          <p:nvPr/>
        </p:nvSpPr>
        <p:spPr>
          <a:xfrm>
            <a:off x="5961022"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7"/>
          <p:cNvSpPr/>
          <p:nvPr/>
        </p:nvSpPr>
        <p:spPr>
          <a:xfrm>
            <a:off x="6071894"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7"/>
          <p:cNvSpPr/>
          <p:nvPr/>
        </p:nvSpPr>
        <p:spPr>
          <a:xfrm>
            <a:off x="6184478"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7"/>
          <p:cNvSpPr/>
          <p:nvPr/>
        </p:nvSpPr>
        <p:spPr>
          <a:xfrm>
            <a:off x="6297018"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7"/>
          <p:cNvSpPr/>
          <p:nvPr/>
        </p:nvSpPr>
        <p:spPr>
          <a:xfrm>
            <a:off x="6409603"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7"/>
          <p:cNvSpPr/>
          <p:nvPr/>
        </p:nvSpPr>
        <p:spPr>
          <a:xfrm>
            <a:off x="5587763"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7"/>
          <p:cNvSpPr/>
          <p:nvPr/>
        </p:nvSpPr>
        <p:spPr>
          <a:xfrm>
            <a:off x="5700348"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7"/>
          <p:cNvSpPr/>
          <p:nvPr/>
        </p:nvSpPr>
        <p:spPr>
          <a:xfrm>
            <a:off x="5812887"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7"/>
          <p:cNvSpPr/>
          <p:nvPr/>
        </p:nvSpPr>
        <p:spPr>
          <a:xfrm>
            <a:off x="5925472"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7"/>
          <p:cNvSpPr/>
          <p:nvPr/>
        </p:nvSpPr>
        <p:spPr>
          <a:xfrm>
            <a:off x="6036344"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7"/>
          <p:cNvSpPr/>
          <p:nvPr/>
        </p:nvSpPr>
        <p:spPr>
          <a:xfrm>
            <a:off x="6148929"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7"/>
          <p:cNvSpPr/>
          <p:nvPr/>
        </p:nvSpPr>
        <p:spPr>
          <a:xfrm>
            <a:off x="6261468"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7"/>
          <p:cNvSpPr/>
          <p:nvPr/>
        </p:nvSpPr>
        <p:spPr>
          <a:xfrm>
            <a:off x="6374053"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7"/>
          <p:cNvSpPr/>
          <p:nvPr/>
        </p:nvSpPr>
        <p:spPr>
          <a:xfrm>
            <a:off x="5554087"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7"/>
          <p:cNvSpPr/>
          <p:nvPr/>
        </p:nvSpPr>
        <p:spPr>
          <a:xfrm>
            <a:off x="5666671"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7"/>
          <p:cNvSpPr/>
          <p:nvPr/>
        </p:nvSpPr>
        <p:spPr>
          <a:xfrm>
            <a:off x="5779211"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7"/>
          <p:cNvSpPr/>
          <p:nvPr/>
        </p:nvSpPr>
        <p:spPr>
          <a:xfrm>
            <a:off x="5891795"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7"/>
          <p:cNvSpPr/>
          <p:nvPr/>
        </p:nvSpPr>
        <p:spPr>
          <a:xfrm>
            <a:off x="6002668"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7"/>
          <p:cNvSpPr/>
          <p:nvPr/>
        </p:nvSpPr>
        <p:spPr>
          <a:xfrm>
            <a:off x="6115252"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7"/>
          <p:cNvSpPr/>
          <p:nvPr/>
        </p:nvSpPr>
        <p:spPr>
          <a:xfrm>
            <a:off x="6227792"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7"/>
          <p:cNvSpPr/>
          <p:nvPr/>
        </p:nvSpPr>
        <p:spPr>
          <a:xfrm>
            <a:off x="6340376"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7"/>
          <p:cNvSpPr/>
          <p:nvPr/>
        </p:nvSpPr>
        <p:spPr>
          <a:xfrm>
            <a:off x="5518537"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7"/>
          <p:cNvSpPr/>
          <p:nvPr/>
        </p:nvSpPr>
        <p:spPr>
          <a:xfrm>
            <a:off x="5631121"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7"/>
          <p:cNvSpPr/>
          <p:nvPr/>
        </p:nvSpPr>
        <p:spPr>
          <a:xfrm>
            <a:off x="5743661"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7"/>
          <p:cNvSpPr/>
          <p:nvPr/>
        </p:nvSpPr>
        <p:spPr>
          <a:xfrm>
            <a:off x="5856246"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7"/>
          <p:cNvSpPr/>
          <p:nvPr/>
        </p:nvSpPr>
        <p:spPr>
          <a:xfrm>
            <a:off x="5967118"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7"/>
          <p:cNvSpPr/>
          <p:nvPr/>
        </p:nvSpPr>
        <p:spPr>
          <a:xfrm>
            <a:off x="6079702"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7"/>
          <p:cNvSpPr/>
          <p:nvPr/>
        </p:nvSpPr>
        <p:spPr>
          <a:xfrm>
            <a:off x="6192242"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7"/>
          <p:cNvSpPr/>
          <p:nvPr/>
        </p:nvSpPr>
        <p:spPr>
          <a:xfrm>
            <a:off x="6304827"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7"/>
          <p:cNvSpPr/>
          <p:nvPr/>
        </p:nvSpPr>
        <p:spPr>
          <a:xfrm>
            <a:off x="5480544"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7"/>
          <p:cNvSpPr/>
          <p:nvPr/>
        </p:nvSpPr>
        <p:spPr>
          <a:xfrm>
            <a:off x="5593128"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7"/>
          <p:cNvSpPr/>
          <p:nvPr/>
        </p:nvSpPr>
        <p:spPr>
          <a:xfrm>
            <a:off x="5705668"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7"/>
          <p:cNvSpPr/>
          <p:nvPr/>
        </p:nvSpPr>
        <p:spPr>
          <a:xfrm>
            <a:off x="5818252"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7"/>
          <p:cNvSpPr/>
          <p:nvPr/>
        </p:nvSpPr>
        <p:spPr>
          <a:xfrm>
            <a:off x="5929125"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7"/>
          <p:cNvSpPr/>
          <p:nvPr/>
        </p:nvSpPr>
        <p:spPr>
          <a:xfrm>
            <a:off x="6041709"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7"/>
          <p:cNvSpPr/>
          <p:nvPr/>
        </p:nvSpPr>
        <p:spPr>
          <a:xfrm>
            <a:off x="6154249"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7"/>
          <p:cNvSpPr/>
          <p:nvPr/>
        </p:nvSpPr>
        <p:spPr>
          <a:xfrm>
            <a:off x="6266834"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7"/>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7"/>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7"/>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7"/>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7"/>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7"/>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7"/>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7"/>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7"/>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7"/>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7"/>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7"/>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7"/>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7"/>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7"/>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7"/>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7"/>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7"/>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7"/>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7"/>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7"/>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7"/>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7"/>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7"/>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7"/>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7"/>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7"/>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7"/>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7"/>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7"/>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7"/>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7"/>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7"/>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7"/>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7"/>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7"/>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7"/>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7"/>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7"/>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7"/>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7"/>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7"/>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7"/>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7"/>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7"/>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7"/>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7"/>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7"/>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7"/>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7"/>
          <p:cNvSpPr/>
          <p:nvPr/>
        </p:nvSpPr>
        <p:spPr>
          <a:xfrm>
            <a:off x="6236812"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7"/>
          <p:cNvSpPr/>
          <p:nvPr/>
        </p:nvSpPr>
        <p:spPr>
          <a:xfrm>
            <a:off x="6235825"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7"/>
          <p:cNvSpPr/>
          <p:nvPr/>
        </p:nvSpPr>
        <p:spPr>
          <a:xfrm>
            <a:off x="6235823"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7"/>
          <p:cNvSpPr/>
          <p:nvPr/>
        </p:nvSpPr>
        <p:spPr>
          <a:xfrm>
            <a:off x="6234836"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7"/>
          <p:cNvSpPr/>
          <p:nvPr/>
        </p:nvSpPr>
        <p:spPr>
          <a:xfrm>
            <a:off x="6235751"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7"/>
          <p:cNvSpPr/>
          <p:nvPr/>
        </p:nvSpPr>
        <p:spPr>
          <a:xfrm>
            <a:off x="6234763"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7"/>
          <p:cNvSpPr/>
          <p:nvPr/>
        </p:nvSpPr>
        <p:spPr>
          <a:xfrm>
            <a:off x="6234762"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7"/>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7"/>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7"/>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7"/>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7"/>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7"/>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7"/>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7"/>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7" name="Google Shape;1817;p27"/>
          <p:cNvGrpSpPr/>
          <p:nvPr/>
        </p:nvGrpSpPr>
        <p:grpSpPr>
          <a:xfrm>
            <a:off x="3324424" y="3481113"/>
            <a:ext cx="716379" cy="708209"/>
            <a:chOff x="3308070" y="3415695"/>
            <a:chExt cx="716379" cy="708209"/>
          </a:xfrm>
        </p:grpSpPr>
        <p:grpSp>
          <p:nvGrpSpPr>
            <p:cNvPr id="1818" name="Google Shape;1818;p27"/>
            <p:cNvGrpSpPr/>
            <p:nvPr/>
          </p:nvGrpSpPr>
          <p:grpSpPr>
            <a:xfrm>
              <a:off x="3313284" y="3973250"/>
              <a:ext cx="711166" cy="150654"/>
              <a:chOff x="3308084" y="3436625"/>
              <a:chExt cx="711166" cy="150654"/>
            </a:xfrm>
          </p:grpSpPr>
          <p:sp>
            <p:nvSpPr>
              <p:cNvPr id="1819" name="Google Shape;1819;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27"/>
            <p:cNvGrpSpPr/>
            <p:nvPr/>
          </p:nvGrpSpPr>
          <p:grpSpPr>
            <a:xfrm>
              <a:off x="3313284" y="3861577"/>
              <a:ext cx="711166" cy="150654"/>
              <a:chOff x="3308084" y="3436625"/>
              <a:chExt cx="711166" cy="150654"/>
            </a:xfrm>
          </p:grpSpPr>
          <p:sp>
            <p:nvSpPr>
              <p:cNvPr id="1826" name="Google Shape;1826;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2" name="Google Shape;1832;p27"/>
            <p:cNvGrpSpPr/>
            <p:nvPr/>
          </p:nvGrpSpPr>
          <p:grpSpPr>
            <a:xfrm>
              <a:off x="3310316" y="3747618"/>
              <a:ext cx="711166" cy="150654"/>
              <a:chOff x="3308084" y="3436625"/>
              <a:chExt cx="711166" cy="150654"/>
            </a:xfrm>
          </p:grpSpPr>
          <p:sp>
            <p:nvSpPr>
              <p:cNvPr id="1833" name="Google Shape;1833;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9" name="Google Shape;1839;p27"/>
            <p:cNvGrpSpPr/>
            <p:nvPr/>
          </p:nvGrpSpPr>
          <p:grpSpPr>
            <a:xfrm>
              <a:off x="3310316" y="3635945"/>
              <a:ext cx="711166" cy="150654"/>
              <a:chOff x="3308084" y="3436625"/>
              <a:chExt cx="711166" cy="150654"/>
            </a:xfrm>
          </p:grpSpPr>
          <p:sp>
            <p:nvSpPr>
              <p:cNvPr id="1840" name="Google Shape;1840;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7"/>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6" name="Google Shape;1846;p27"/>
            <p:cNvGrpSpPr/>
            <p:nvPr/>
          </p:nvGrpSpPr>
          <p:grpSpPr>
            <a:xfrm>
              <a:off x="3310321" y="3527411"/>
              <a:ext cx="711166" cy="150654"/>
              <a:chOff x="3308084" y="3436625"/>
              <a:chExt cx="711166" cy="150654"/>
            </a:xfrm>
          </p:grpSpPr>
          <p:sp>
            <p:nvSpPr>
              <p:cNvPr id="1847" name="Google Shape;1847;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3" name="Google Shape;1853;p27"/>
            <p:cNvGrpSpPr/>
            <p:nvPr/>
          </p:nvGrpSpPr>
          <p:grpSpPr>
            <a:xfrm>
              <a:off x="3308070" y="3415695"/>
              <a:ext cx="711166" cy="150654"/>
              <a:chOff x="3308084" y="3436625"/>
              <a:chExt cx="711166" cy="150654"/>
            </a:xfrm>
          </p:grpSpPr>
          <p:sp>
            <p:nvSpPr>
              <p:cNvPr id="1854" name="Google Shape;1854;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0" name="Google Shape;1860;p27"/>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7"/>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7"/>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7"/>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7"/>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7"/>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7"/>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7"/>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7"/>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7"/>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7"/>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7"/>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7"/>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7"/>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7"/>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7"/>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7"/>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7"/>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7"/>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7"/>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7"/>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7"/>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7"/>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7"/>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7"/>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7"/>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7"/>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7"/>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7"/>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7"/>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7"/>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7"/>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7"/>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7"/>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7"/>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7"/>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7"/>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7"/>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7"/>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7"/>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7"/>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7"/>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7"/>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7"/>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7"/>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7"/>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7"/>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7"/>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8" name="Google Shape;1908;p27"/>
          <p:cNvGrpSpPr/>
          <p:nvPr/>
        </p:nvGrpSpPr>
        <p:grpSpPr>
          <a:xfrm>
            <a:off x="3313284" y="4937927"/>
            <a:ext cx="711166" cy="150654"/>
            <a:chOff x="3308084" y="3436625"/>
            <a:chExt cx="711166" cy="150654"/>
          </a:xfrm>
        </p:grpSpPr>
        <p:sp>
          <p:nvSpPr>
            <p:cNvPr id="1909" name="Google Shape;1909;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7"/>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5" name="Google Shape;1915;p27"/>
          <p:cNvGrpSpPr/>
          <p:nvPr/>
        </p:nvGrpSpPr>
        <p:grpSpPr>
          <a:xfrm>
            <a:off x="3600575" y="2963125"/>
            <a:ext cx="1553700" cy="492600"/>
            <a:chOff x="3494275" y="3811275"/>
            <a:chExt cx="1553700" cy="492600"/>
          </a:xfrm>
        </p:grpSpPr>
        <p:sp>
          <p:nvSpPr>
            <p:cNvPr id="1916" name="Google Shape;1916;p27"/>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1917" name="Google Shape;1917;p27"/>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1918" name="Google Shape;1918;p27"/>
          <p:cNvGrpSpPr/>
          <p:nvPr/>
        </p:nvGrpSpPr>
        <p:grpSpPr>
          <a:xfrm>
            <a:off x="3600575" y="4296883"/>
            <a:ext cx="1553700" cy="492600"/>
            <a:chOff x="3494275" y="3811275"/>
            <a:chExt cx="1553700" cy="492600"/>
          </a:xfrm>
        </p:grpSpPr>
        <p:sp>
          <p:nvSpPr>
            <p:cNvPr id="1919" name="Google Shape;1919;p27"/>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1920" name="Google Shape;1920;p27"/>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1921" name="Google Shape;1921;p27"/>
          <p:cNvGrpSpPr/>
          <p:nvPr/>
        </p:nvGrpSpPr>
        <p:grpSpPr>
          <a:xfrm>
            <a:off x="4351623" y="3601543"/>
            <a:ext cx="1038600" cy="339350"/>
            <a:chOff x="4336839" y="2279793"/>
            <a:chExt cx="1038600" cy="339350"/>
          </a:xfrm>
        </p:grpSpPr>
        <p:sp>
          <p:nvSpPr>
            <p:cNvPr id="1922" name="Google Shape;1922;p2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923" name="Google Shape;1923;p2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1924" name="Google Shape;1924;p27"/>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1925" name="Google Shape;1925;p27"/>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1926" name="Google Shape;1926;p27"/>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1927" name="Google Shape;1927;p27"/>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1928" name="Google Shape;1928;p27"/>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1929" name="Google Shape;1929;p27"/>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1930" name="Google Shape;1930;p27"/>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1931" name="Google Shape;1931;p27"/>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7"/>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7"/>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7"/>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7"/>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7"/>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7"/>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7"/>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7"/>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1940" name="Google Shape;1940;p27"/>
          <p:cNvGrpSpPr/>
          <p:nvPr/>
        </p:nvGrpSpPr>
        <p:grpSpPr>
          <a:xfrm>
            <a:off x="4351623" y="4668343"/>
            <a:ext cx="1038600" cy="339350"/>
            <a:chOff x="4336839" y="2279793"/>
            <a:chExt cx="1038600" cy="339350"/>
          </a:xfrm>
        </p:grpSpPr>
        <p:sp>
          <p:nvSpPr>
            <p:cNvPr id="1941" name="Google Shape;1941;p2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942" name="Google Shape;1942;p2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1943" name="Google Shape;1943;p27"/>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1944" name="Google Shape;1944;p27"/>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1945" name="Google Shape;1945;p27"/>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1946" name="Google Shape;1946;p27"/>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1947" name="Google Shape;1947;p27"/>
          <p:cNvSpPr/>
          <p:nvPr/>
        </p:nvSpPr>
        <p:spPr>
          <a:xfrm>
            <a:off x="2833375" y="3342350"/>
            <a:ext cx="3900600" cy="173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28"/>
          <p:cNvSpPr txBox="1"/>
          <p:nvPr>
            <p:ph idx="1" type="body"/>
          </p:nvPr>
        </p:nvSpPr>
        <p:spPr>
          <a:xfrm>
            <a:off x="729450" y="2078875"/>
            <a:ext cx="130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1200"/>
              </a:spcAft>
              <a:buNone/>
            </a:pPr>
            <a:r>
              <a:t/>
            </a:r>
            <a:endParaRPr/>
          </a:p>
        </p:txBody>
      </p:sp>
      <p:sp>
        <p:nvSpPr>
          <p:cNvPr id="1953" name="Google Shape;1953;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54" name="Google Shape;1954;p28"/>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955" name="Google Shape;1955;p28"/>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1956" name="Google Shape;1956;p28"/>
          <p:cNvGrpSpPr/>
          <p:nvPr/>
        </p:nvGrpSpPr>
        <p:grpSpPr>
          <a:xfrm>
            <a:off x="3308084" y="1965994"/>
            <a:ext cx="956846" cy="966400"/>
            <a:chOff x="2253259" y="2824869"/>
            <a:chExt cx="956846" cy="966400"/>
          </a:xfrm>
        </p:grpSpPr>
        <p:sp>
          <p:nvSpPr>
            <p:cNvPr id="1957" name="Google Shape;1957;p28"/>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8"/>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8"/>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8"/>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8"/>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8"/>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8"/>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8"/>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8"/>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8"/>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8"/>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8"/>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8"/>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8"/>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8"/>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8"/>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8"/>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8"/>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8"/>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8"/>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8"/>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8"/>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8"/>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8"/>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8"/>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8"/>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8"/>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8"/>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8"/>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8"/>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8"/>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8"/>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8"/>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8"/>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8"/>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8"/>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8"/>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8"/>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8"/>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8"/>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8"/>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8"/>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8"/>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8"/>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8"/>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8"/>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8"/>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8"/>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8"/>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8"/>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8"/>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8"/>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8"/>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8"/>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8"/>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8"/>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8"/>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8"/>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8"/>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8"/>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8"/>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8"/>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8"/>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8"/>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8"/>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8"/>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8"/>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8"/>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8"/>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8"/>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8"/>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8"/>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8"/>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8"/>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8"/>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8"/>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8"/>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8"/>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8"/>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8"/>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8"/>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8"/>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8"/>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8"/>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8"/>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8"/>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8"/>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8"/>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8"/>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8"/>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8"/>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8"/>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8"/>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8"/>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8"/>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8"/>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8"/>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8"/>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8"/>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8"/>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8"/>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8"/>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8"/>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8"/>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8"/>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8"/>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8"/>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8"/>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8"/>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8"/>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8"/>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8"/>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8"/>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0" name="Google Shape;2070;p28"/>
          <p:cNvSpPr/>
          <p:nvPr/>
        </p:nvSpPr>
        <p:spPr>
          <a:xfrm>
            <a:off x="6477154" y="26448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8"/>
          <p:cNvSpPr/>
          <p:nvPr/>
        </p:nvSpPr>
        <p:spPr>
          <a:xfrm>
            <a:off x="6476167" y="253214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8"/>
          <p:cNvSpPr/>
          <p:nvPr/>
        </p:nvSpPr>
        <p:spPr>
          <a:xfrm>
            <a:off x="6476165" y="24209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8"/>
          <p:cNvSpPr/>
          <p:nvPr/>
        </p:nvSpPr>
        <p:spPr>
          <a:xfrm>
            <a:off x="6475178" y="23082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8"/>
          <p:cNvSpPr/>
          <p:nvPr/>
        </p:nvSpPr>
        <p:spPr>
          <a:xfrm>
            <a:off x="6476093" y="21970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8"/>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8"/>
          <p:cNvSpPr/>
          <p:nvPr/>
        </p:nvSpPr>
        <p:spPr>
          <a:xfrm>
            <a:off x="6475104" y="19730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8"/>
          <p:cNvSpPr/>
          <p:nvPr/>
        </p:nvSpPr>
        <p:spPr>
          <a:xfrm>
            <a:off x="6442851" y="26801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8"/>
          <p:cNvSpPr/>
          <p:nvPr/>
        </p:nvSpPr>
        <p:spPr>
          <a:xfrm>
            <a:off x="6441863" y="256749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8"/>
          <p:cNvSpPr/>
          <p:nvPr/>
        </p:nvSpPr>
        <p:spPr>
          <a:xfrm>
            <a:off x="6441862" y="24562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8"/>
          <p:cNvSpPr/>
          <p:nvPr/>
        </p:nvSpPr>
        <p:spPr>
          <a:xfrm>
            <a:off x="6440874" y="23435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8"/>
          <p:cNvSpPr/>
          <p:nvPr/>
        </p:nvSpPr>
        <p:spPr>
          <a:xfrm>
            <a:off x="6441789" y="22323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8"/>
          <p:cNvSpPr/>
          <p:nvPr/>
        </p:nvSpPr>
        <p:spPr>
          <a:xfrm>
            <a:off x="6440802" y="21196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8"/>
          <p:cNvSpPr/>
          <p:nvPr/>
        </p:nvSpPr>
        <p:spPr>
          <a:xfrm>
            <a:off x="6440800" y="20084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8"/>
          <p:cNvSpPr/>
          <p:nvPr/>
        </p:nvSpPr>
        <p:spPr>
          <a:xfrm>
            <a:off x="6410731" y="271468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8"/>
          <p:cNvSpPr/>
          <p:nvPr/>
        </p:nvSpPr>
        <p:spPr>
          <a:xfrm>
            <a:off x="6409744" y="260198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8"/>
          <p:cNvSpPr/>
          <p:nvPr/>
        </p:nvSpPr>
        <p:spPr>
          <a:xfrm>
            <a:off x="6409742" y="24907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8"/>
          <p:cNvSpPr/>
          <p:nvPr/>
        </p:nvSpPr>
        <p:spPr>
          <a:xfrm>
            <a:off x="6408755" y="2378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8"/>
          <p:cNvSpPr/>
          <p:nvPr/>
        </p:nvSpPr>
        <p:spPr>
          <a:xfrm>
            <a:off x="6409670" y="22668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8"/>
          <p:cNvSpPr/>
          <p:nvPr/>
        </p:nvSpPr>
        <p:spPr>
          <a:xfrm>
            <a:off x="6408682" y="2154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8"/>
          <p:cNvSpPr/>
          <p:nvPr/>
        </p:nvSpPr>
        <p:spPr>
          <a:xfrm>
            <a:off x="6408681" y="2042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8"/>
          <p:cNvSpPr/>
          <p:nvPr/>
        </p:nvSpPr>
        <p:spPr>
          <a:xfrm>
            <a:off x="6376428" y="275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8"/>
          <p:cNvSpPr/>
          <p:nvPr/>
        </p:nvSpPr>
        <p:spPr>
          <a:xfrm>
            <a:off x="6375440" y="2637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8"/>
          <p:cNvSpPr/>
          <p:nvPr/>
        </p:nvSpPr>
        <p:spPr>
          <a:xfrm>
            <a:off x="6375439" y="25260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8"/>
          <p:cNvSpPr/>
          <p:nvPr/>
        </p:nvSpPr>
        <p:spPr>
          <a:xfrm>
            <a:off x="6374451" y="24133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8"/>
          <p:cNvSpPr/>
          <p:nvPr/>
        </p:nvSpPr>
        <p:spPr>
          <a:xfrm>
            <a:off x="6375366" y="23021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8"/>
          <p:cNvSpPr/>
          <p:nvPr/>
        </p:nvSpPr>
        <p:spPr>
          <a:xfrm>
            <a:off x="6374378" y="21894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8"/>
          <p:cNvSpPr/>
          <p:nvPr/>
        </p:nvSpPr>
        <p:spPr>
          <a:xfrm>
            <a:off x="6374377" y="20782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8"/>
          <p:cNvSpPr/>
          <p:nvPr/>
        </p:nvSpPr>
        <p:spPr>
          <a:xfrm>
            <a:off x="6340028" y="278447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8"/>
          <p:cNvSpPr/>
          <p:nvPr/>
        </p:nvSpPr>
        <p:spPr>
          <a:xfrm>
            <a:off x="6339041" y="26717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8"/>
          <p:cNvSpPr/>
          <p:nvPr/>
        </p:nvSpPr>
        <p:spPr>
          <a:xfrm>
            <a:off x="6339039" y="25605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8"/>
          <p:cNvSpPr/>
          <p:nvPr/>
        </p:nvSpPr>
        <p:spPr>
          <a:xfrm>
            <a:off x="6338052" y="2447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8"/>
          <p:cNvSpPr/>
          <p:nvPr/>
        </p:nvSpPr>
        <p:spPr>
          <a:xfrm>
            <a:off x="6338967" y="23366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8"/>
          <p:cNvSpPr/>
          <p:nvPr/>
        </p:nvSpPr>
        <p:spPr>
          <a:xfrm>
            <a:off x="6337979" y="22239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8"/>
          <p:cNvSpPr/>
          <p:nvPr/>
        </p:nvSpPr>
        <p:spPr>
          <a:xfrm>
            <a:off x="6337978" y="2112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8"/>
          <p:cNvSpPr/>
          <p:nvPr/>
        </p:nvSpPr>
        <p:spPr>
          <a:xfrm>
            <a:off x="6307909" y="281897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8"/>
          <p:cNvSpPr/>
          <p:nvPr/>
        </p:nvSpPr>
        <p:spPr>
          <a:xfrm>
            <a:off x="6306921" y="2706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8"/>
          <p:cNvSpPr/>
          <p:nvPr/>
        </p:nvSpPr>
        <p:spPr>
          <a:xfrm>
            <a:off x="6306920" y="25950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8"/>
          <p:cNvSpPr/>
          <p:nvPr/>
        </p:nvSpPr>
        <p:spPr>
          <a:xfrm>
            <a:off x="6305933" y="2482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8"/>
          <p:cNvSpPr/>
          <p:nvPr/>
        </p:nvSpPr>
        <p:spPr>
          <a:xfrm>
            <a:off x="6306847" y="23711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8"/>
          <p:cNvSpPr/>
          <p:nvPr/>
        </p:nvSpPr>
        <p:spPr>
          <a:xfrm>
            <a:off x="6305860" y="22584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8"/>
          <p:cNvSpPr/>
          <p:nvPr/>
        </p:nvSpPr>
        <p:spPr>
          <a:xfrm>
            <a:off x="6305858" y="21472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8"/>
          <p:cNvSpPr/>
          <p:nvPr/>
        </p:nvSpPr>
        <p:spPr>
          <a:xfrm>
            <a:off x="6273605" y="28543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8"/>
          <p:cNvSpPr/>
          <p:nvPr/>
        </p:nvSpPr>
        <p:spPr>
          <a:xfrm>
            <a:off x="6272618" y="27416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8"/>
          <p:cNvSpPr/>
          <p:nvPr/>
        </p:nvSpPr>
        <p:spPr>
          <a:xfrm>
            <a:off x="6272616" y="2630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8"/>
          <p:cNvSpPr/>
          <p:nvPr/>
        </p:nvSpPr>
        <p:spPr>
          <a:xfrm>
            <a:off x="6271629" y="2517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8"/>
          <p:cNvSpPr/>
          <p:nvPr/>
        </p:nvSpPr>
        <p:spPr>
          <a:xfrm>
            <a:off x="6272544" y="24064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8"/>
          <p:cNvSpPr/>
          <p:nvPr/>
        </p:nvSpPr>
        <p:spPr>
          <a:xfrm>
            <a:off x="6271556" y="22937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8"/>
          <p:cNvSpPr/>
          <p:nvPr/>
        </p:nvSpPr>
        <p:spPr>
          <a:xfrm>
            <a:off x="6271555" y="21825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8"/>
          <p:cNvSpPr/>
          <p:nvPr/>
        </p:nvSpPr>
        <p:spPr>
          <a:xfrm>
            <a:off x="5693165"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8"/>
          <p:cNvSpPr/>
          <p:nvPr/>
        </p:nvSpPr>
        <p:spPr>
          <a:xfrm>
            <a:off x="5805750"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8"/>
          <p:cNvSpPr/>
          <p:nvPr/>
        </p:nvSpPr>
        <p:spPr>
          <a:xfrm>
            <a:off x="5918289"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8"/>
          <p:cNvSpPr/>
          <p:nvPr/>
        </p:nvSpPr>
        <p:spPr>
          <a:xfrm>
            <a:off x="6030874"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8"/>
          <p:cNvSpPr/>
          <p:nvPr/>
        </p:nvSpPr>
        <p:spPr>
          <a:xfrm>
            <a:off x="6141746"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8"/>
          <p:cNvSpPr/>
          <p:nvPr/>
        </p:nvSpPr>
        <p:spPr>
          <a:xfrm>
            <a:off x="6254331"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8"/>
          <p:cNvSpPr/>
          <p:nvPr/>
        </p:nvSpPr>
        <p:spPr>
          <a:xfrm>
            <a:off x="6366870"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8"/>
          <p:cNvSpPr/>
          <p:nvPr/>
        </p:nvSpPr>
        <p:spPr>
          <a:xfrm>
            <a:off x="6479455"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8"/>
          <p:cNvSpPr/>
          <p:nvPr/>
        </p:nvSpPr>
        <p:spPr>
          <a:xfrm>
            <a:off x="5657615"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8"/>
          <p:cNvSpPr/>
          <p:nvPr/>
        </p:nvSpPr>
        <p:spPr>
          <a:xfrm>
            <a:off x="5770200"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8"/>
          <p:cNvSpPr/>
          <p:nvPr/>
        </p:nvSpPr>
        <p:spPr>
          <a:xfrm>
            <a:off x="5882740"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8"/>
          <p:cNvSpPr/>
          <p:nvPr/>
        </p:nvSpPr>
        <p:spPr>
          <a:xfrm>
            <a:off x="5995324"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8"/>
          <p:cNvSpPr/>
          <p:nvPr/>
        </p:nvSpPr>
        <p:spPr>
          <a:xfrm>
            <a:off x="6106196"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8"/>
          <p:cNvSpPr/>
          <p:nvPr/>
        </p:nvSpPr>
        <p:spPr>
          <a:xfrm>
            <a:off x="6218781"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8"/>
          <p:cNvSpPr/>
          <p:nvPr/>
        </p:nvSpPr>
        <p:spPr>
          <a:xfrm>
            <a:off x="6331321"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8"/>
          <p:cNvSpPr/>
          <p:nvPr/>
        </p:nvSpPr>
        <p:spPr>
          <a:xfrm>
            <a:off x="6443905"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8"/>
          <p:cNvSpPr/>
          <p:nvPr/>
        </p:nvSpPr>
        <p:spPr>
          <a:xfrm>
            <a:off x="5623313"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8"/>
          <p:cNvSpPr/>
          <p:nvPr/>
        </p:nvSpPr>
        <p:spPr>
          <a:xfrm>
            <a:off x="5735897"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8"/>
          <p:cNvSpPr/>
          <p:nvPr/>
        </p:nvSpPr>
        <p:spPr>
          <a:xfrm>
            <a:off x="5848437"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8"/>
          <p:cNvSpPr/>
          <p:nvPr/>
        </p:nvSpPr>
        <p:spPr>
          <a:xfrm>
            <a:off x="5961022"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8"/>
          <p:cNvSpPr/>
          <p:nvPr/>
        </p:nvSpPr>
        <p:spPr>
          <a:xfrm>
            <a:off x="6071894"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8"/>
          <p:cNvSpPr/>
          <p:nvPr/>
        </p:nvSpPr>
        <p:spPr>
          <a:xfrm>
            <a:off x="6184478"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8"/>
          <p:cNvSpPr/>
          <p:nvPr/>
        </p:nvSpPr>
        <p:spPr>
          <a:xfrm>
            <a:off x="6297018"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8"/>
          <p:cNvSpPr/>
          <p:nvPr/>
        </p:nvSpPr>
        <p:spPr>
          <a:xfrm>
            <a:off x="6409603"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8"/>
          <p:cNvSpPr/>
          <p:nvPr/>
        </p:nvSpPr>
        <p:spPr>
          <a:xfrm>
            <a:off x="5587763"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8"/>
          <p:cNvSpPr/>
          <p:nvPr/>
        </p:nvSpPr>
        <p:spPr>
          <a:xfrm>
            <a:off x="5700348"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8"/>
          <p:cNvSpPr/>
          <p:nvPr/>
        </p:nvSpPr>
        <p:spPr>
          <a:xfrm>
            <a:off x="5812887"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8"/>
          <p:cNvSpPr/>
          <p:nvPr/>
        </p:nvSpPr>
        <p:spPr>
          <a:xfrm>
            <a:off x="5925472"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8"/>
          <p:cNvSpPr/>
          <p:nvPr/>
        </p:nvSpPr>
        <p:spPr>
          <a:xfrm>
            <a:off x="6036344"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8"/>
          <p:cNvSpPr/>
          <p:nvPr/>
        </p:nvSpPr>
        <p:spPr>
          <a:xfrm>
            <a:off x="6148929"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8"/>
          <p:cNvSpPr/>
          <p:nvPr/>
        </p:nvSpPr>
        <p:spPr>
          <a:xfrm>
            <a:off x="6261468"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8"/>
          <p:cNvSpPr/>
          <p:nvPr/>
        </p:nvSpPr>
        <p:spPr>
          <a:xfrm>
            <a:off x="6374053"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8"/>
          <p:cNvSpPr/>
          <p:nvPr/>
        </p:nvSpPr>
        <p:spPr>
          <a:xfrm>
            <a:off x="5554087"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8"/>
          <p:cNvSpPr/>
          <p:nvPr/>
        </p:nvSpPr>
        <p:spPr>
          <a:xfrm>
            <a:off x="5666671"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8"/>
          <p:cNvSpPr/>
          <p:nvPr/>
        </p:nvSpPr>
        <p:spPr>
          <a:xfrm>
            <a:off x="5779211"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8"/>
          <p:cNvSpPr/>
          <p:nvPr/>
        </p:nvSpPr>
        <p:spPr>
          <a:xfrm>
            <a:off x="5891795"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8"/>
          <p:cNvSpPr/>
          <p:nvPr/>
        </p:nvSpPr>
        <p:spPr>
          <a:xfrm>
            <a:off x="6002668"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8"/>
          <p:cNvSpPr/>
          <p:nvPr/>
        </p:nvSpPr>
        <p:spPr>
          <a:xfrm>
            <a:off x="6115252"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8"/>
          <p:cNvSpPr/>
          <p:nvPr/>
        </p:nvSpPr>
        <p:spPr>
          <a:xfrm>
            <a:off x="6227792"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8"/>
          <p:cNvSpPr/>
          <p:nvPr/>
        </p:nvSpPr>
        <p:spPr>
          <a:xfrm>
            <a:off x="6340376"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8"/>
          <p:cNvSpPr/>
          <p:nvPr/>
        </p:nvSpPr>
        <p:spPr>
          <a:xfrm>
            <a:off x="5518537"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8"/>
          <p:cNvSpPr/>
          <p:nvPr/>
        </p:nvSpPr>
        <p:spPr>
          <a:xfrm>
            <a:off x="5631121"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8"/>
          <p:cNvSpPr/>
          <p:nvPr/>
        </p:nvSpPr>
        <p:spPr>
          <a:xfrm>
            <a:off x="5743661"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8"/>
          <p:cNvSpPr/>
          <p:nvPr/>
        </p:nvSpPr>
        <p:spPr>
          <a:xfrm>
            <a:off x="5856246"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8"/>
          <p:cNvSpPr/>
          <p:nvPr/>
        </p:nvSpPr>
        <p:spPr>
          <a:xfrm>
            <a:off x="5967118"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8"/>
          <p:cNvSpPr/>
          <p:nvPr/>
        </p:nvSpPr>
        <p:spPr>
          <a:xfrm>
            <a:off x="6079702"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8"/>
          <p:cNvSpPr/>
          <p:nvPr/>
        </p:nvSpPr>
        <p:spPr>
          <a:xfrm>
            <a:off x="6192242"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8"/>
          <p:cNvSpPr/>
          <p:nvPr/>
        </p:nvSpPr>
        <p:spPr>
          <a:xfrm>
            <a:off x="6304827"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8"/>
          <p:cNvSpPr/>
          <p:nvPr/>
        </p:nvSpPr>
        <p:spPr>
          <a:xfrm>
            <a:off x="5480544"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8"/>
          <p:cNvSpPr/>
          <p:nvPr/>
        </p:nvSpPr>
        <p:spPr>
          <a:xfrm>
            <a:off x="5593128"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8"/>
          <p:cNvSpPr/>
          <p:nvPr/>
        </p:nvSpPr>
        <p:spPr>
          <a:xfrm>
            <a:off x="5705668"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8"/>
          <p:cNvSpPr/>
          <p:nvPr/>
        </p:nvSpPr>
        <p:spPr>
          <a:xfrm>
            <a:off x="5818252"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8"/>
          <p:cNvSpPr/>
          <p:nvPr/>
        </p:nvSpPr>
        <p:spPr>
          <a:xfrm>
            <a:off x="5929125"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8"/>
          <p:cNvSpPr/>
          <p:nvPr/>
        </p:nvSpPr>
        <p:spPr>
          <a:xfrm>
            <a:off x="6041709"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8"/>
          <p:cNvSpPr/>
          <p:nvPr/>
        </p:nvSpPr>
        <p:spPr>
          <a:xfrm>
            <a:off x="6154249"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8"/>
          <p:cNvSpPr/>
          <p:nvPr/>
        </p:nvSpPr>
        <p:spPr>
          <a:xfrm>
            <a:off x="6266834"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8"/>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8"/>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8"/>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8"/>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8"/>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8"/>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8"/>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8"/>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8"/>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8"/>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8"/>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8"/>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8"/>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8"/>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8"/>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8"/>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8"/>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8"/>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8"/>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8"/>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8"/>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8"/>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8"/>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8"/>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8"/>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8"/>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8"/>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8"/>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8"/>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8"/>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8"/>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8"/>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8"/>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8"/>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8"/>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8"/>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8"/>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8"/>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8"/>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8"/>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8"/>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8"/>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8"/>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8"/>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8"/>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8"/>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8"/>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8"/>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8"/>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8"/>
          <p:cNvSpPr/>
          <p:nvPr/>
        </p:nvSpPr>
        <p:spPr>
          <a:xfrm>
            <a:off x="6236812"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8"/>
          <p:cNvSpPr/>
          <p:nvPr/>
        </p:nvSpPr>
        <p:spPr>
          <a:xfrm>
            <a:off x="6235825"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8"/>
          <p:cNvSpPr/>
          <p:nvPr/>
        </p:nvSpPr>
        <p:spPr>
          <a:xfrm>
            <a:off x="6235823"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8"/>
          <p:cNvSpPr/>
          <p:nvPr/>
        </p:nvSpPr>
        <p:spPr>
          <a:xfrm>
            <a:off x="6234836"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8"/>
          <p:cNvSpPr/>
          <p:nvPr/>
        </p:nvSpPr>
        <p:spPr>
          <a:xfrm>
            <a:off x="6235751"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8"/>
          <p:cNvSpPr/>
          <p:nvPr/>
        </p:nvSpPr>
        <p:spPr>
          <a:xfrm>
            <a:off x="6234763"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8"/>
          <p:cNvSpPr/>
          <p:nvPr/>
        </p:nvSpPr>
        <p:spPr>
          <a:xfrm>
            <a:off x="6234762"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8"/>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8"/>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8"/>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8"/>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8"/>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8"/>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8"/>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8"/>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9" name="Google Shape;2239;p28"/>
          <p:cNvGrpSpPr/>
          <p:nvPr/>
        </p:nvGrpSpPr>
        <p:grpSpPr>
          <a:xfrm>
            <a:off x="3324424" y="3481113"/>
            <a:ext cx="716379" cy="708209"/>
            <a:chOff x="3308070" y="3415695"/>
            <a:chExt cx="716379" cy="708209"/>
          </a:xfrm>
        </p:grpSpPr>
        <p:grpSp>
          <p:nvGrpSpPr>
            <p:cNvPr id="2240" name="Google Shape;2240;p28"/>
            <p:cNvGrpSpPr/>
            <p:nvPr/>
          </p:nvGrpSpPr>
          <p:grpSpPr>
            <a:xfrm>
              <a:off x="3313284" y="3973250"/>
              <a:ext cx="711166" cy="150654"/>
              <a:chOff x="3308084" y="3436625"/>
              <a:chExt cx="711166" cy="150654"/>
            </a:xfrm>
          </p:grpSpPr>
          <p:sp>
            <p:nvSpPr>
              <p:cNvPr id="2241" name="Google Shape;2241;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28"/>
            <p:cNvGrpSpPr/>
            <p:nvPr/>
          </p:nvGrpSpPr>
          <p:grpSpPr>
            <a:xfrm>
              <a:off x="3313284" y="3861577"/>
              <a:ext cx="711166" cy="150654"/>
              <a:chOff x="3308084" y="3436625"/>
              <a:chExt cx="711166" cy="150654"/>
            </a:xfrm>
          </p:grpSpPr>
          <p:sp>
            <p:nvSpPr>
              <p:cNvPr id="2248" name="Google Shape;2248;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4" name="Google Shape;2254;p28"/>
            <p:cNvGrpSpPr/>
            <p:nvPr/>
          </p:nvGrpSpPr>
          <p:grpSpPr>
            <a:xfrm>
              <a:off x="3310316" y="3747618"/>
              <a:ext cx="711166" cy="150654"/>
              <a:chOff x="3308084" y="3436625"/>
              <a:chExt cx="711166" cy="150654"/>
            </a:xfrm>
          </p:grpSpPr>
          <p:sp>
            <p:nvSpPr>
              <p:cNvPr id="2255" name="Google Shape;2255;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1" name="Google Shape;2261;p28"/>
            <p:cNvGrpSpPr/>
            <p:nvPr/>
          </p:nvGrpSpPr>
          <p:grpSpPr>
            <a:xfrm>
              <a:off x="3310316" y="3635945"/>
              <a:ext cx="711166" cy="150654"/>
              <a:chOff x="3308084" y="3436625"/>
              <a:chExt cx="711166" cy="150654"/>
            </a:xfrm>
          </p:grpSpPr>
          <p:sp>
            <p:nvSpPr>
              <p:cNvPr id="2262" name="Google Shape;2262;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8"/>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8" name="Google Shape;2268;p28"/>
            <p:cNvGrpSpPr/>
            <p:nvPr/>
          </p:nvGrpSpPr>
          <p:grpSpPr>
            <a:xfrm>
              <a:off x="3310321" y="3527411"/>
              <a:ext cx="711166" cy="150654"/>
              <a:chOff x="3308084" y="3436625"/>
              <a:chExt cx="711166" cy="150654"/>
            </a:xfrm>
          </p:grpSpPr>
          <p:sp>
            <p:nvSpPr>
              <p:cNvPr id="2269" name="Google Shape;2269;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5" name="Google Shape;2275;p28"/>
            <p:cNvGrpSpPr/>
            <p:nvPr/>
          </p:nvGrpSpPr>
          <p:grpSpPr>
            <a:xfrm>
              <a:off x="3308070" y="3415695"/>
              <a:ext cx="711166" cy="150654"/>
              <a:chOff x="3308084" y="3436625"/>
              <a:chExt cx="711166" cy="150654"/>
            </a:xfrm>
          </p:grpSpPr>
          <p:sp>
            <p:nvSpPr>
              <p:cNvPr id="2276" name="Google Shape;2276;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2" name="Google Shape;2282;p28"/>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8"/>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8"/>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8"/>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8"/>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8"/>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8"/>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8"/>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8"/>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8"/>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8"/>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8"/>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8"/>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8"/>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8"/>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8"/>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8"/>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8"/>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8"/>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8"/>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8"/>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8"/>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8"/>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8"/>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8"/>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8"/>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8"/>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8"/>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8"/>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8"/>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8"/>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8"/>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8"/>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8"/>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8"/>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8"/>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8"/>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8"/>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8"/>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8"/>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8"/>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8"/>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8"/>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8"/>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8"/>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8"/>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8"/>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8"/>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0" name="Google Shape;2330;p28"/>
          <p:cNvGrpSpPr/>
          <p:nvPr/>
        </p:nvGrpSpPr>
        <p:grpSpPr>
          <a:xfrm>
            <a:off x="3313284" y="4937927"/>
            <a:ext cx="711166" cy="150654"/>
            <a:chOff x="3308084" y="3436625"/>
            <a:chExt cx="711166" cy="150654"/>
          </a:xfrm>
        </p:grpSpPr>
        <p:sp>
          <p:nvSpPr>
            <p:cNvPr id="2331" name="Google Shape;2331;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8"/>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7" name="Google Shape;2337;p28"/>
          <p:cNvGrpSpPr/>
          <p:nvPr/>
        </p:nvGrpSpPr>
        <p:grpSpPr>
          <a:xfrm>
            <a:off x="3600575" y="2963125"/>
            <a:ext cx="1553700" cy="492600"/>
            <a:chOff x="3494275" y="3811275"/>
            <a:chExt cx="1553700" cy="492600"/>
          </a:xfrm>
        </p:grpSpPr>
        <p:sp>
          <p:nvSpPr>
            <p:cNvPr id="2338" name="Google Shape;2338;p28"/>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2339" name="Google Shape;2339;p28"/>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2340" name="Google Shape;2340;p28"/>
          <p:cNvGrpSpPr/>
          <p:nvPr/>
        </p:nvGrpSpPr>
        <p:grpSpPr>
          <a:xfrm>
            <a:off x="3600575" y="4296883"/>
            <a:ext cx="1553700" cy="492600"/>
            <a:chOff x="3494275" y="3811275"/>
            <a:chExt cx="1553700" cy="492600"/>
          </a:xfrm>
        </p:grpSpPr>
        <p:sp>
          <p:nvSpPr>
            <p:cNvPr id="2341" name="Google Shape;2341;p28"/>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2342" name="Google Shape;2342;p28"/>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2343" name="Google Shape;2343;p28"/>
          <p:cNvGrpSpPr/>
          <p:nvPr/>
        </p:nvGrpSpPr>
        <p:grpSpPr>
          <a:xfrm>
            <a:off x="4351623" y="3601543"/>
            <a:ext cx="1038600" cy="339350"/>
            <a:chOff x="4336839" y="2279793"/>
            <a:chExt cx="1038600" cy="339350"/>
          </a:xfrm>
        </p:grpSpPr>
        <p:sp>
          <p:nvSpPr>
            <p:cNvPr id="2344" name="Google Shape;2344;p28"/>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345" name="Google Shape;2345;p28"/>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2346" name="Google Shape;2346;p28"/>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2347" name="Google Shape;2347;p28"/>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2348" name="Google Shape;2348;p28"/>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2349" name="Google Shape;2349;p28"/>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2350" name="Google Shape;2350;p28"/>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351" name="Google Shape;2351;p28"/>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352" name="Google Shape;2352;p28"/>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2353" name="Google Shape;2353;p28"/>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8"/>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8"/>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8"/>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8"/>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8"/>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8"/>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8"/>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8"/>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2362" name="Google Shape;2362;p28"/>
          <p:cNvGrpSpPr/>
          <p:nvPr/>
        </p:nvGrpSpPr>
        <p:grpSpPr>
          <a:xfrm>
            <a:off x="4351623" y="4668343"/>
            <a:ext cx="1038600" cy="339350"/>
            <a:chOff x="4336839" y="2279793"/>
            <a:chExt cx="1038600" cy="339350"/>
          </a:xfrm>
        </p:grpSpPr>
        <p:sp>
          <p:nvSpPr>
            <p:cNvPr id="2363" name="Google Shape;2363;p28"/>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364" name="Google Shape;2364;p28"/>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2365" name="Google Shape;2365;p28"/>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2366" name="Google Shape;2366;p28"/>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2367" name="Google Shape;2367;p28"/>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2368" name="Google Shape;2368;p28"/>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2" name="Shape 2372"/>
        <p:cNvGrpSpPr/>
        <p:nvPr/>
      </p:nvGrpSpPr>
      <p:grpSpPr>
        <a:xfrm>
          <a:off x="0" y="0"/>
          <a:ext cx="0" cy="0"/>
          <a:chOff x="0" y="0"/>
          <a:chExt cx="0" cy="0"/>
        </a:xfrm>
      </p:grpSpPr>
      <p:sp>
        <p:nvSpPr>
          <p:cNvPr id="2373" name="Google Shape;2373;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74" name="Google Shape;2374;p29"/>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375" name="Google Shape;2375;p29"/>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2376" name="Google Shape;2376;p29"/>
          <p:cNvGrpSpPr/>
          <p:nvPr/>
        </p:nvGrpSpPr>
        <p:grpSpPr>
          <a:xfrm>
            <a:off x="3308084" y="1965994"/>
            <a:ext cx="956846" cy="966400"/>
            <a:chOff x="2253259" y="2824869"/>
            <a:chExt cx="956846" cy="966400"/>
          </a:xfrm>
        </p:grpSpPr>
        <p:sp>
          <p:nvSpPr>
            <p:cNvPr id="2377" name="Google Shape;2377;p29"/>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9"/>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9"/>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9"/>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9"/>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9"/>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9"/>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9"/>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9"/>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9"/>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9"/>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9"/>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9"/>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9"/>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9"/>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9"/>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9"/>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9"/>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9"/>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9"/>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9"/>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9"/>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9"/>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9"/>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9"/>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9"/>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9"/>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9"/>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9"/>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9"/>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9"/>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9"/>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9"/>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9"/>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9"/>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9"/>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9"/>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9"/>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9"/>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9"/>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9"/>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9"/>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9"/>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9"/>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9"/>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9"/>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9"/>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9"/>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9"/>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9"/>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9"/>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9"/>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9"/>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9"/>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9"/>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9"/>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9"/>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9"/>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9"/>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9"/>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9"/>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9"/>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9"/>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9"/>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9"/>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9"/>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9"/>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9"/>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9"/>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9"/>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9"/>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9"/>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9"/>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9"/>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9"/>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9"/>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9"/>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9"/>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9"/>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9"/>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9"/>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9"/>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9"/>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9"/>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9"/>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9"/>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9"/>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9"/>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9"/>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9"/>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9"/>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9"/>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9"/>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9"/>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9"/>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9"/>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9"/>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9"/>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9"/>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9"/>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9"/>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9"/>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9"/>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9"/>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9"/>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9"/>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9"/>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9"/>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9"/>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9"/>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9"/>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9"/>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9"/>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0" name="Google Shape;2490;p29"/>
          <p:cNvSpPr/>
          <p:nvPr/>
        </p:nvSpPr>
        <p:spPr>
          <a:xfrm>
            <a:off x="6477154" y="26448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9"/>
          <p:cNvSpPr/>
          <p:nvPr/>
        </p:nvSpPr>
        <p:spPr>
          <a:xfrm>
            <a:off x="6476167" y="253214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9"/>
          <p:cNvSpPr/>
          <p:nvPr/>
        </p:nvSpPr>
        <p:spPr>
          <a:xfrm>
            <a:off x="6476165" y="24209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9"/>
          <p:cNvSpPr/>
          <p:nvPr/>
        </p:nvSpPr>
        <p:spPr>
          <a:xfrm>
            <a:off x="6475178" y="23082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9"/>
          <p:cNvSpPr/>
          <p:nvPr/>
        </p:nvSpPr>
        <p:spPr>
          <a:xfrm>
            <a:off x="6476093" y="21970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9"/>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9"/>
          <p:cNvSpPr/>
          <p:nvPr/>
        </p:nvSpPr>
        <p:spPr>
          <a:xfrm>
            <a:off x="6475104" y="19730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9"/>
          <p:cNvSpPr/>
          <p:nvPr/>
        </p:nvSpPr>
        <p:spPr>
          <a:xfrm>
            <a:off x="6442851" y="26801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9"/>
          <p:cNvSpPr/>
          <p:nvPr/>
        </p:nvSpPr>
        <p:spPr>
          <a:xfrm>
            <a:off x="6441863" y="256749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9"/>
          <p:cNvSpPr/>
          <p:nvPr/>
        </p:nvSpPr>
        <p:spPr>
          <a:xfrm>
            <a:off x="6441862" y="24562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9"/>
          <p:cNvSpPr/>
          <p:nvPr/>
        </p:nvSpPr>
        <p:spPr>
          <a:xfrm>
            <a:off x="6440874" y="23435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9"/>
          <p:cNvSpPr/>
          <p:nvPr/>
        </p:nvSpPr>
        <p:spPr>
          <a:xfrm>
            <a:off x="6441789" y="22323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9"/>
          <p:cNvSpPr/>
          <p:nvPr/>
        </p:nvSpPr>
        <p:spPr>
          <a:xfrm>
            <a:off x="6440802" y="21196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9"/>
          <p:cNvSpPr/>
          <p:nvPr/>
        </p:nvSpPr>
        <p:spPr>
          <a:xfrm>
            <a:off x="6440800" y="20084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9"/>
          <p:cNvSpPr/>
          <p:nvPr/>
        </p:nvSpPr>
        <p:spPr>
          <a:xfrm>
            <a:off x="6410731" y="271468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9"/>
          <p:cNvSpPr/>
          <p:nvPr/>
        </p:nvSpPr>
        <p:spPr>
          <a:xfrm>
            <a:off x="6409744" y="260198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9"/>
          <p:cNvSpPr/>
          <p:nvPr/>
        </p:nvSpPr>
        <p:spPr>
          <a:xfrm>
            <a:off x="6409742" y="24907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9"/>
          <p:cNvSpPr/>
          <p:nvPr/>
        </p:nvSpPr>
        <p:spPr>
          <a:xfrm>
            <a:off x="6408755" y="2378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9"/>
          <p:cNvSpPr/>
          <p:nvPr/>
        </p:nvSpPr>
        <p:spPr>
          <a:xfrm>
            <a:off x="6409670" y="22668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9"/>
          <p:cNvSpPr/>
          <p:nvPr/>
        </p:nvSpPr>
        <p:spPr>
          <a:xfrm>
            <a:off x="6408682" y="2154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9"/>
          <p:cNvSpPr/>
          <p:nvPr/>
        </p:nvSpPr>
        <p:spPr>
          <a:xfrm>
            <a:off x="6408681" y="2042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9"/>
          <p:cNvSpPr/>
          <p:nvPr/>
        </p:nvSpPr>
        <p:spPr>
          <a:xfrm>
            <a:off x="6376428" y="275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9"/>
          <p:cNvSpPr/>
          <p:nvPr/>
        </p:nvSpPr>
        <p:spPr>
          <a:xfrm>
            <a:off x="6375440" y="2637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9"/>
          <p:cNvSpPr/>
          <p:nvPr/>
        </p:nvSpPr>
        <p:spPr>
          <a:xfrm>
            <a:off x="6375439" y="25260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9"/>
          <p:cNvSpPr/>
          <p:nvPr/>
        </p:nvSpPr>
        <p:spPr>
          <a:xfrm>
            <a:off x="6374451" y="24133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9"/>
          <p:cNvSpPr/>
          <p:nvPr/>
        </p:nvSpPr>
        <p:spPr>
          <a:xfrm>
            <a:off x="6375366" y="23021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9"/>
          <p:cNvSpPr/>
          <p:nvPr/>
        </p:nvSpPr>
        <p:spPr>
          <a:xfrm>
            <a:off x="6374378" y="21894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9"/>
          <p:cNvSpPr/>
          <p:nvPr/>
        </p:nvSpPr>
        <p:spPr>
          <a:xfrm>
            <a:off x="6374377" y="20782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9"/>
          <p:cNvSpPr/>
          <p:nvPr/>
        </p:nvSpPr>
        <p:spPr>
          <a:xfrm>
            <a:off x="6340028" y="278447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9"/>
          <p:cNvSpPr/>
          <p:nvPr/>
        </p:nvSpPr>
        <p:spPr>
          <a:xfrm>
            <a:off x="6339041" y="26717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9"/>
          <p:cNvSpPr/>
          <p:nvPr/>
        </p:nvSpPr>
        <p:spPr>
          <a:xfrm>
            <a:off x="6339039" y="25605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9"/>
          <p:cNvSpPr/>
          <p:nvPr/>
        </p:nvSpPr>
        <p:spPr>
          <a:xfrm>
            <a:off x="6338052" y="2447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9"/>
          <p:cNvSpPr/>
          <p:nvPr/>
        </p:nvSpPr>
        <p:spPr>
          <a:xfrm>
            <a:off x="6338967" y="23366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9"/>
          <p:cNvSpPr/>
          <p:nvPr/>
        </p:nvSpPr>
        <p:spPr>
          <a:xfrm>
            <a:off x="6337979" y="22239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9"/>
          <p:cNvSpPr/>
          <p:nvPr/>
        </p:nvSpPr>
        <p:spPr>
          <a:xfrm>
            <a:off x="6337978" y="2112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9"/>
          <p:cNvSpPr/>
          <p:nvPr/>
        </p:nvSpPr>
        <p:spPr>
          <a:xfrm>
            <a:off x="6307909" y="281897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9"/>
          <p:cNvSpPr/>
          <p:nvPr/>
        </p:nvSpPr>
        <p:spPr>
          <a:xfrm>
            <a:off x="6306921" y="2706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9"/>
          <p:cNvSpPr/>
          <p:nvPr/>
        </p:nvSpPr>
        <p:spPr>
          <a:xfrm>
            <a:off x="6306920" y="25950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9"/>
          <p:cNvSpPr/>
          <p:nvPr/>
        </p:nvSpPr>
        <p:spPr>
          <a:xfrm>
            <a:off x="6305933" y="2482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9"/>
          <p:cNvSpPr/>
          <p:nvPr/>
        </p:nvSpPr>
        <p:spPr>
          <a:xfrm>
            <a:off x="6306847" y="23711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9"/>
          <p:cNvSpPr/>
          <p:nvPr/>
        </p:nvSpPr>
        <p:spPr>
          <a:xfrm>
            <a:off x="6305860" y="22584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9"/>
          <p:cNvSpPr/>
          <p:nvPr/>
        </p:nvSpPr>
        <p:spPr>
          <a:xfrm>
            <a:off x="6305858" y="21472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9"/>
          <p:cNvSpPr/>
          <p:nvPr/>
        </p:nvSpPr>
        <p:spPr>
          <a:xfrm>
            <a:off x="6273605" y="28543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9"/>
          <p:cNvSpPr/>
          <p:nvPr/>
        </p:nvSpPr>
        <p:spPr>
          <a:xfrm>
            <a:off x="6272618" y="27416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9"/>
          <p:cNvSpPr/>
          <p:nvPr/>
        </p:nvSpPr>
        <p:spPr>
          <a:xfrm>
            <a:off x="6272616" y="2630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9"/>
          <p:cNvSpPr/>
          <p:nvPr/>
        </p:nvSpPr>
        <p:spPr>
          <a:xfrm>
            <a:off x="6271629" y="2517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9"/>
          <p:cNvSpPr/>
          <p:nvPr/>
        </p:nvSpPr>
        <p:spPr>
          <a:xfrm>
            <a:off x="6272544" y="24064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9"/>
          <p:cNvSpPr/>
          <p:nvPr/>
        </p:nvSpPr>
        <p:spPr>
          <a:xfrm>
            <a:off x="6271556" y="22937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9"/>
          <p:cNvSpPr/>
          <p:nvPr/>
        </p:nvSpPr>
        <p:spPr>
          <a:xfrm>
            <a:off x="6271555" y="21825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9"/>
          <p:cNvSpPr/>
          <p:nvPr/>
        </p:nvSpPr>
        <p:spPr>
          <a:xfrm>
            <a:off x="5693165"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9"/>
          <p:cNvSpPr/>
          <p:nvPr/>
        </p:nvSpPr>
        <p:spPr>
          <a:xfrm>
            <a:off x="5805750"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9"/>
          <p:cNvSpPr/>
          <p:nvPr/>
        </p:nvSpPr>
        <p:spPr>
          <a:xfrm>
            <a:off x="5918289"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9"/>
          <p:cNvSpPr/>
          <p:nvPr/>
        </p:nvSpPr>
        <p:spPr>
          <a:xfrm>
            <a:off x="6030874"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9"/>
          <p:cNvSpPr/>
          <p:nvPr/>
        </p:nvSpPr>
        <p:spPr>
          <a:xfrm>
            <a:off x="6141746"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9"/>
          <p:cNvSpPr/>
          <p:nvPr/>
        </p:nvSpPr>
        <p:spPr>
          <a:xfrm>
            <a:off x="6254331"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9"/>
          <p:cNvSpPr/>
          <p:nvPr/>
        </p:nvSpPr>
        <p:spPr>
          <a:xfrm>
            <a:off x="6366870"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9"/>
          <p:cNvSpPr/>
          <p:nvPr/>
        </p:nvSpPr>
        <p:spPr>
          <a:xfrm>
            <a:off x="6479455"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9"/>
          <p:cNvSpPr/>
          <p:nvPr/>
        </p:nvSpPr>
        <p:spPr>
          <a:xfrm>
            <a:off x="5657615"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9"/>
          <p:cNvSpPr/>
          <p:nvPr/>
        </p:nvSpPr>
        <p:spPr>
          <a:xfrm>
            <a:off x="5770200"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9"/>
          <p:cNvSpPr/>
          <p:nvPr/>
        </p:nvSpPr>
        <p:spPr>
          <a:xfrm>
            <a:off x="5882740"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5995324"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6106196"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6218781"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6331321"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6443905"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5623313"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5735897"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5848437"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5961022"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6071894"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6184478"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6297018"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6409603"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5587763"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5700348"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5812887"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5925472"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6036344"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6148929"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6261468"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6374053"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5554087"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5666671"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5779211"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891795"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6002668"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6115252"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6227792"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6340376"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518537"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631121"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743661"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856246"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967118"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6079702"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6192242"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6304827"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9"/>
          <p:cNvSpPr/>
          <p:nvPr/>
        </p:nvSpPr>
        <p:spPr>
          <a:xfrm>
            <a:off x="5480544"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9"/>
          <p:cNvSpPr/>
          <p:nvPr/>
        </p:nvSpPr>
        <p:spPr>
          <a:xfrm>
            <a:off x="5593128"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5705668"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5818252"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5929125"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6041709"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9"/>
          <p:cNvSpPr/>
          <p:nvPr/>
        </p:nvSpPr>
        <p:spPr>
          <a:xfrm>
            <a:off x="6154249"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9"/>
          <p:cNvSpPr/>
          <p:nvPr/>
        </p:nvSpPr>
        <p:spPr>
          <a:xfrm>
            <a:off x="6266834"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9"/>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9"/>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9"/>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9"/>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9"/>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9"/>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9"/>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9"/>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9"/>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9"/>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9"/>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9"/>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9"/>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9"/>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9"/>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9"/>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9"/>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9"/>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6236812"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6235825"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6235823"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6234836"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6235751"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9"/>
          <p:cNvSpPr/>
          <p:nvPr/>
        </p:nvSpPr>
        <p:spPr>
          <a:xfrm>
            <a:off x="6234763"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9"/>
          <p:cNvSpPr/>
          <p:nvPr/>
        </p:nvSpPr>
        <p:spPr>
          <a:xfrm>
            <a:off x="6234762"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9"/>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9"/>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9"/>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9"/>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9"/>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9"/>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9"/>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9" name="Google Shape;2659;p29"/>
          <p:cNvGrpSpPr/>
          <p:nvPr/>
        </p:nvGrpSpPr>
        <p:grpSpPr>
          <a:xfrm>
            <a:off x="3324424" y="3481113"/>
            <a:ext cx="716379" cy="708209"/>
            <a:chOff x="3308070" y="3415695"/>
            <a:chExt cx="716379" cy="708209"/>
          </a:xfrm>
        </p:grpSpPr>
        <p:grpSp>
          <p:nvGrpSpPr>
            <p:cNvPr id="2660" name="Google Shape;2660;p29"/>
            <p:cNvGrpSpPr/>
            <p:nvPr/>
          </p:nvGrpSpPr>
          <p:grpSpPr>
            <a:xfrm>
              <a:off x="3313284" y="3973250"/>
              <a:ext cx="711166" cy="150654"/>
              <a:chOff x="3308084" y="3436625"/>
              <a:chExt cx="711166" cy="150654"/>
            </a:xfrm>
          </p:grpSpPr>
          <p:sp>
            <p:nvSpPr>
              <p:cNvPr id="2661" name="Google Shape;2661;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29"/>
            <p:cNvGrpSpPr/>
            <p:nvPr/>
          </p:nvGrpSpPr>
          <p:grpSpPr>
            <a:xfrm>
              <a:off x="3313284" y="3861577"/>
              <a:ext cx="711166" cy="150654"/>
              <a:chOff x="3308084" y="3436625"/>
              <a:chExt cx="711166" cy="150654"/>
            </a:xfrm>
          </p:grpSpPr>
          <p:sp>
            <p:nvSpPr>
              <p:cNvPr id="2668" name="Google Shape;2668;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4" name="Google Shape;2674;p29"/>
            <p:cNvGrpSpPr/>
            <p:nvPr/>
          </p:nvGrpSpPr>
          <p:grpSpPr>
            <a:xfrm>
              <a:off x="3310316" y="3747618"/>
              <a:ext cx="711166" cy="150654"/>
              <a:chOff x="3308084" y="3436625"/>
              <a:chExt cx="711166" cy="150654"/>
            </a:xfrm>
          </p:grpSpPr>
          <p:sp>
            <p:nvSpPr>
              <p:cNvPr id="2675" name="Google Shape;2675;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1" name="Google Shape;2681;p29"/>
            <p:cNvGrpSpPr/>
            <p:nvPr/>
          </p:nvGrpSpPr>
          <p:grpSpPr>
            <a:xfrm>
              <a:off x="3310316" y="3635945"/>
              <a:ext cx="711166" cy="150654"/>
              <a:chOff x="3308084" y="3436625"/>
              <a:chExt cx="711166" cy="150654"/>
            </a:xfrm>
          </p:grpSpPr>
          <p:sp>
            <p:nvSpPr>
              <p:cNvPr id="2682" name="Google Shape;2682;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9"/>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8" name="Google Shape;2688;p29"/>
            <p:cNvGrpSpPr/>
            <p:nvPr/>
          </p:nvGrpSpPr>
          <p:grpSpPr>
            <a:xfrm>
              <a:off x="3310321" y="3527411"/>
              <a:ext cx="711166" cy="150654"/>
              <a:chOff x="3308084" y="3436625"/>
              <a:chExt cx="711166" cy="150654"/>
            </a:xfrm>
          </p:grpSpPr>
          <p:sp>
            <p:nvSpPr>
              <p:cNvPr id="2689" name="Google Shape;2689;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5" name="Google Shape;2695;p29"/>
            <p:cNvGrpSpPr/>
            <p:nvPr/>
          </p:nvGrpSpPr>
          <p:grpSpPr>
            <a:xfrm>
              <a:off x="3308070" y="3415695"/>
              <a:ext cx="711166" cy="150654"/>
              <a:chOff x="3308084" y="3436625"/>
              <a:chExt cx="711166" cy="150654"/>
            </a:xfrm>
          </p:grpSpPr>
          <p:sp>
            <p:nvSpPr>
              <p:cNvPr id="2696" name="Google Shape;2696;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02" name="Google Shape;2702;p29"/>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9"/>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9"/>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9"/>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9"/>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9"/>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9"/>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9"/>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9"/>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9"/>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9"/>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9"/>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9"/>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9"/>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9"/>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9"/>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9"/>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9"/>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9"/>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9"/>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9"/>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9"/>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9"/>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9"/>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9"/>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9"/>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9"/>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9"/>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9"/>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9"/>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9"/>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9"/>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9"/>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9"/>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9"/>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9"/>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9"/>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9"/>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9"/>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9"/>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9"/>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9"/>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9"/>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9"/>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9"/>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9"/>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9"/>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9"/>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0" name="Google Shape;2750;p29"/>
          <p:cNvGrpSpPr/>
          <p:nvPr/>
        </p:nvGrpSpPr>
        <p:grpSpPr>
          <a:xfrm>
            <a:off x="3313284" y="4937927"/>
            <a:ext cx="711166" cy="150654"/>
            <a:chOff x="3308084" y="3436625"/>
            <a:chExt cx="711166" cy="150654"/>
          </a:xfrm>
        </p:grpSpPr>
        <p:sp>
          <p:nvSpPr>
            <p:cNvPr id="2751" name="Google Shape;2751;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9"/>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7" name="Google Shape;2757;p29"/>
          <p:cNvGrpSpPr/>
          <p:nvPr/>
        </p:nvGrpSpPr>
        <p:grpSpPr>
          <a:xfrm>
            <a:off x="3600575" y="2963125"/>
            <a:ext cx="1553700" cy="492600"/>
            <a:chOff x="3494275" y="3811275"/>
            <a:chExt cx="1553700" cy="492600"/>
          </a:xfrm>
        </p:grpSpPr>
        <p:sp>
          <p:nvSpPr>
            <p:cNvPr id="2758" name="Google Shape;2758;p29"/>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q1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2759" name="Google Shape;2759;p29"/>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2760" name="Google Shape;2760;p29"/>
          <p:cNvGrpSpPr/>
          <p:nvPr/>
        </p:nvGrpSpPr>
        <p:grpSpPr>
          <a:xfrm>
            <a:off x="3600575" y="4296883"/>
            <a:ext cx="1553700" cy="492600"/>
            <a:chOff x="3494275" y="3811275"/>
            <a:chExt cx="1553700" cy="492600"/>
          </a:xfrm>
        </p:grpSpPr>
        <p:sp>
          <p:nvSpPr>
            <p:cNvPr id="2761" name="Google Shape;2761;p29"/>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q2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2762" name="Google Shape;2762;p29"/>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2763" name="Google Shape;2763;p29"/>
          <p:cNvGrpSpPr/>
          <p:nvPr/>
        </p:nvGrpSpPr>
        <p:grpSpPr>
          <a:xfrm>
            <a:off x="4351623" y="3601543"/>
            <a:ext cx="1038600" cy="339350"/>
            <a:chOff x="4336839" y="2279793"/>
            <a:chExt cx="1038600" cy="339350"/>
          </a:xfrm>
        </p:grpSpPr>
        <p:sp>
          <p:nvSpPr>
            <p:cNvPr id="2764" name="Google Shape;2764;p29"/>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765" name="Google Shape;2765;p29"/>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2766" name="Google Shape;2766;p29"/>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2767" name="Google Shape;2767;p29"/>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2768" name="Google Shape;2768;p29"/>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2769" name="Google Shape;2769;p29"/>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2770" name="Google Shape;2770;p29"/>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771" name="Google Shape;2771;p29"/>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772" name="Google Shape;2772;p29"/>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2773" name="Google Shape;2773;p29"/>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9"/>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9"/>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9"/>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9"/>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9"/>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9"/>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9"/>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9"/>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2782" name="Google Shape;2782;p29"/>
          <p:cNvGrpSpPr/>
          <p:nvPr/>
        </p:nvGrpSpPr>
        <p:grpSpPr>
          <a:xfrm>
            <a:off x="4351623" y="4668343"/>
            <a:ext cx="1038600" cy="339350"/>
            <a:chOff x="4336839" y="2279793"/>
            <a:chExt cx="1038600" cy="339350"/>
          </a:xfrm>
        </p:grpSpPr>
        <p:sp>
          <p:nvSpPr>
            <p:cNvPr id="2783" name="Google Shape;2783;p29"/>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784" name="Google Shape;2784;p29"/>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2785" name="Google Shape;2785;p29"/>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2786" name="Google Shape;2786;p29"/>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2787" name="Google Shape;2787;p29"/>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2788" name="Google Shape;2788;p29"/>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2789" name="Google Shape;2789;p29"/>
          <p:cNvSpPr txBox="1"/>
          <p:nvPr>
            <p:ph idx="1" type="body"/>
          </p:nvPr>
        </p:nvSpPr>
        <p:spPr>
          <a:xfrm>
            <a:off x="729450" y="2078875"/>
            <a:ext cx="1812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Evaluation Phase:</a:t>
            </a:r>
            <a:endParaRPr sz="14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3" name="Shape 2793"/>
        <p:cNvGrpSpPr/>
        <p:nvPr/>
      </p:nvGrpSpPr>
      <p:grpSpPr>
        <a:xfrm>
          <a:off x="0" y="0"/>
          <a:ext cx="0" cy="0"/>
          <a:chOff x="0" y="0"/>
          <a:chExt cx="0" cy="0"/>
        </a:xfrm>
      </p:grpSpPr>
      <p:sp>
        <p:nvSpPr>
          <p:cNvPr id="2794" name="Google Shape;279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enchmark</a:t>
            </a:r>
            <a:endParaRPr/>
          </a:p>
        </p:txBody>
      </p:sp>
      <p:sp>
        <p:nvSpPr>
          <p:cNvPr id="2795" name="Google Shape;2795;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96" name="Google Shape;2796;p30"/>
          <p:cNvPicPr preferRelativeResize="0"/>
          <p:nvPr/>
        </p:nvPicPr>
        <p:blipFill>
          <a:blip r:embed="rId3">
            <a:alphaModFix/>
          </a:blip>
          <a:stretch>
            <a:fillRect/>
          </a:stretch>
        </p:blipFill>
        <p:spPr>
          <a:xfrm>
            <a:off x="2000450" y="1853850"/>
            <a:ext cx="5006504"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2802" name="Google Shape;2802;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Low-dimensional (t = 2) Polynomial Commitment in </a:t>
            </a:r>
            <a:r>
              <a:rPr i="1" lang="en" sz="1700"/>
              <a:t>Brakedown</a:t>
            </a:r>
            <a:endParaRPr i="1" sz="1700"/>
          </a:p>
          <a:p>
            <a:pPr indent="-336550" lvl="0" marL="457200" rtl="0" algn="l">
              <a:spcBef>
                <a:spcPts val="0"/>
              </a:spcBef>
              <a:spcAft>
                <a:spcPts val="0"/>
              </a:spcAft>
              <a:buSzPts val="1700"/>
              <a:buChar char="●"/>
            </a:pPr>
            <a:r>
              <a:rPr lang="en" sz="1700"/>
              <a:t>High-dimensional (t = 3, 4, 5, …) Polynomial Commitment  [BCG20, BCL22]</a:t>
            </a:r>
            <a:endParaRPr sz="1700"/>
          </a:p>
          <a:p>
            <a:pPr indent="-336550" lvl="0" marL="457200" rtl="0" algn="l">
              <a:spcBef>
                <a:spcPts val="0"/>
              </a:spcBef>
              <a:spcAft>
                <a:spcPts val="0"/>
              </a:spcAft>
              <a:buSzPts val="1700"/>
              <a:buChar char="●"/>
            </a:pPr>
            <a:r>
              <a:rPr lang="en" sz="1700"/>
              <a:t>Zero-Knowledge Polynomial Commitment</a:t>
            </a:r>
            <a:endParaRPr sz="1700"/>
          </a:p>
          <a:p>
            <a:pPr indent="-323850" lvl="1" marL="914400" rtl="0" algn="l">
              <a:spcBef>
                <a:spcPts val="0"/>
              </a:spcBef>
              <a:spcAft>
                <a:spcPts val="0"/>
              </a:spcAft>
              <a:buClr>
                <a:srgbClr val="980000"/>
              </a:buClr>
              <a:buSzPts val="1500"/>
              <a:buChar char="○"/>
            </a:pPr>
            <a:r>
              <a:rPr b="1" lang="en" sz="1500">
                <a:solidFill>
                  <a:srgbClr val="980000"/>
                </a:solidFill>
              </a:rPr>
              <a:t>Simple Modified Construction</a:t>
            </a:r>
            <a:endParaRPr b="1" sz="1500">
              <a:solidFill>
                <a:srgbClr val="980000"/>
              </a:solidFill>
            </a:endParaRPr>
          </a:p>
          <a:p>
            <a:pPr indent="-323850" lvl="1" marL="914400" rtl="0" algn="l">
              <a:spcBef>
                <a:spcPts val="0"/>
              </a:spcBef>
              <a:spcAft>
                <a:spcPts val="0"/>
              </a:spcAft>
              <a:buSzPts val="1500"/>
              <a:buChar char="○"/>
            </a:pPr>
            <a:r>
              <a:rPr lang="en" sz="1500"/>
              <a:t>Zero-Knowledge Linear Code</a:t>
            </a:r>
            <a:endParaRPr sz="1500"/>
          </a:p>
        </p:txBody>
      </p:sp>
      <p:sp>
        <p:nvSpPr>
          <p:cNvPr id="2803" name="Google Shape;2803;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Zero-Knowledge Arguments</a:t>
            </a:r>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5" name="Google Shape;95;p14"/>
          <p:cNvGrpSpPr/>
          <p:nvPr/>
        </p:nvGrpSpPr>
        <p:grpSpPr>
          <a:xfrm>
            <a:off x="1308664" y="2067500"/>
            <a:ext cx="2263736" cy="832475"/>
            <a:chOff x="775264" y="1915100"/>
            <a:chExt cx="2263736" cy="832475"/>
          </a:xfrm>
        </p:grpSpPr>
        <p:sp>
          <p:nvSpPr>
            <p:cNvPr id="96" name="Google Shape;96;p14"/>
            <p:cNvSpPr/>
            <p:nvPr/>
          </p:nvSpPr>
          <p:spPr>
            <a:xfrm>
              <a:off x="12593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97" name="Google Shape;97;p14"/>
            <p:cNvSpPr/>
            <p:nvPr/>
          </p:nvSpPr>
          <p:spPr>
            <a:xfrm>
              <a:off x="25647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cxnSp>
          <p:nvCxnSpPr>
            <p:cNvPr id="98" name="Google Shape;98;p14"/>
            <p:cNvCxnSpPr>
              <a:stCxn id="96" idx="3"/>
              <a:endCxn id="97" idx="1"/>
            </p:cNvCxnSpPr>
            <p:nvPr/>
          </p:nvCxnSpPr>
          <p:spPr>
            <a:xfrm>
              <a:off x="1733600" y="2510425"/>
              <a:ext cx="831000" cy="0"/>
            </a:xfrm>
            <a:prstGeom prst="straightConnector1">
              <a:avLst/>
            </a:prstGeom>
            <a:noFill/>
            <a:ln cap="flat" cmpd="sng" w="9525">
              <a:solidFill>
                <a:schemeClr val="dk2"/>
              </a:solidFill>
              <a:prstDash val="solid"/>
              <a:round/>
              <a:headEnd len="med" w="med" type="stealth"/>
              <a:tailEnd len="med" w="med" type="triangle"/>
            </a:ln>
          </p:spPr>
        </p:cxnSp>
        <p:sp>
          <p:nvSpPr>
            <p:cNvPr id="99" name="Google Shape;99;p14"/>
            <p:cNvSpPr txBox="1"/>
            <p:nvPr/>
          </p:nvSpPr>
          <p:spPr>
            <a:xfrm>
              <a:off x="1972082" y="2187905"/>
              <a:ext cx="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endParaRPr>
                <a:latin typeface="Lato"/>
                <a:ea typeface="Lato"/>
                <a:cs typeface="Lato"/>
                <a:sym typeface="Lato"/>
              </a:endParaRPr>
            </a:p>
          </p:txBody>
        </p:sp>
        <p:sp>
          <p:nvSpPr>
            <p:cNvPr id="100" name="Google Shape;100;p14"/>
            <p:cNvSpPr txBox="1"/>
            <p:nvPr/>
          </p:nvSpPr>
          <p:spPr>
            <a:xfrm>
              <a:off x="775264" y="1915100"/>
              <a:ext cx="10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Argument</a:t>
              </a:r>
              <a:endParaRPr>
                <a:latin typeface="Lato"/>
                <a:ea typeface="Lato"/>
                <a:cs typeface="Lato"/>
                <a:sym typeface="Lato"/>
              </a:endParaRPr>
            </a:p>
          </p:txBody>
        </p:sp>
      </p:grpSp>
      <p:sp>
        <p:nvSpPr>
          <p:cNvPr id="101" name="Google Shape;101;p14"/>
          <p:cNvSpPr txBox="1"/>
          <p:nvPr/>
        </p:nvSpPr>
        <p:spPr>
          <a:xfrm>
            <a:off x="4996325" y="2453575"/>
            <a:ext cx="134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f(x) = y ?</a:t>
            </a: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7" name="Shape 2807"/>
        <p:cNvGrpSpPr/>
        <p:nvPr/>
      </p:nvGrpSpPr>
      <p:grpSpPr>
        <a:xfrm>
          <a:off x="0" y="0"/>
          <a:ext cx="0" cy="0"/>
          <a:chOff x="0" y="0"/>
          <a:chExt cx="0" cy="0"/>
        </a:xfrm>
      </p:grpSpPr>
      <p:sp>
        <p:nvSpPr>
          <p:cNvPr id="2808" name="Google Shape;2808;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9" name="Google Shape;2809;p32"/>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810" name="Google Shape;2810;p32"/>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2811" name="Google Shape;2811;p32"/>
          <p:cNvGrpSpPr/>
          <p:nvPr/>
        </p:nvGrpSpPr>
        <p:grpSpPr>
          <a:xfrm>
            <a:off x="3308084" y="1965994"/>
            <a:ext cx="956846" cy="966400"/>
            <a:chOff x="2253259" y="2824869"/>
            <a:chExt cx="956846" cy="966400"/>
          </a:xfrm>
        </p:grpSpPr>
        <p:sp>
          <p:nvSpPr>
            <p:cNvPr id="2812" name="Google Shape;2812;p32"/>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2"/>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2"/>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2"/>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2"/>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2"/>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2"/>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2"/>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2"/>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2"/>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2"/>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2"/>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2"/>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2"/>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2"/>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2"/>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2"/>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2"/>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2"/>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2"/>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2"/>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2"/>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2"/>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2"/>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2"/>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2"/>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2"/>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2"/>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2"/>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2"/>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2"/>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2"/>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2"/>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2"/>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2"/>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2"/>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2"/>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2"/>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2"/>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2"/>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2"/>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2"/>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2"/>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2"/>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2"/>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2"/>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2"/>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2"/>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2"/>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2"/>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2"/>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2"/>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2"/>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2"/>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2"/>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2"/>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2"/>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2"/>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2"/>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2"/>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2"/>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2"/>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2"/>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2"/>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2"/>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2"/>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2"/>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2"/>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2"/>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2"/>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2"/>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2"/>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2"/>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2"/>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2"/>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2"/>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2"/>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2"/>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2"/>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2"/>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2"/>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2"/>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2"/>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2"/>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2"/>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2"/>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2"/>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2"/>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2"/>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2"/>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2"/>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2"/>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2"/>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2"/>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2"/>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2"/>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2"/>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2"/>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2"/>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2"/>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2"/>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2"/>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2"/>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2"/>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2"/>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2"/>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2"/>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2"/>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2"/>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2"/>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2"/>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2"/>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2"/>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5" name="Google Shape;2925;p32"/>
          <p:cNvSpPr/>
          <p:nvPr/>
        </p:nvSpPr>
        <p:spPr>
          <a:xfrm>
            <a:off x="6477154" y="26448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2"/>
          <p:cNvSpPr/>
          <p:nvPr/>
        </p:nvSpPr>
        <p:spPr>
          <a:xfrm>
            <a:off x="6476167" y="253214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2"/>
          <p:cNvSpPr/>
          <p:nvPr/>
        </p:nvSpPr>
        <p:spPr>
          <a:xfrm>
            <a:off x="6476165" y="24209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2"/>
          <p:cNvSpPr/>
          <p:nvPr/>
        </p:nvSpPr>
        <p:spPr>
          <a:xfrm>
            <a:off x="6475178" y="23082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2"/>
          <p:cNvSpPr/>
          <p:nvPr/>
        </p:nvSpPr>
        <p:spPr>
          <a:xfrm>
            <a:off x="6476093" y="21970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2"/>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2"/>
          <p:cNvSpPr/>
          <p:nvPr/>
        </p:nvSpPr>
        <p:spPr>
          <a:xfrm>
            <a:off x="6475104" y="19730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2"/>
          <p:cNvSpPr/>
          <p:nvPr/>
        </p:nvSpPr>
        <p:spPr>
          <a:xfrm>
            <a:off x="6442851" y="26801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2"/>
          <p:cNvSpPr/>
          <p:nvPr/>
        </p:nvSpPr>
        <p:spPr>
          <a:xfrm>
            <a:off x="6441863" y="256749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2"/>
          <p:cNvSpPr/>
          <p:nvPr/>
        </p:nvSpPr>
        <p:spPr>
          <a:xfrm>
            <a:off x="6441862" y="24562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2"/>
          <p:cNvSpPr/>
          <p:nvPr/>
        </p:nvSpPr>
        <p:spPr>
          <a:xfrm>
            <a:off x="6440874" y="23435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2"/>
          <p:cNvSpPr/>
          <p:nvPr/>
        </p:nvSpPr>
        <p:spPr>
          <a:xfrm>
            <a:off x="6441789" y="22323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2"/>
          <p:cNvSpPr/>
          <p:nvPr/>
        </p:nvSpPr>
        <p:spPr>
          <a:xfrm>
            <a:off x="6440802" y="21196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2"/>
          <p:cNvSpPr/>
          <p:nvPr/>
        </p:nvSpPr>
        <p:spPr>
          <a:xfrm>
            <a:off x="6440800" y="20084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2"/>
          <p:cNvSpPr/>
          <p:nvPr/>
        </p:nvSpPr>
        <p:spPr>
          <a:xfrm>
            <a:off x="6410731" y="271468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2"/>
          <p:cNvSpPr/>
          <p:nvPr/>
        </p:nvSpPr>
        <p:spPr>
          <a:xfrm>
            <a:off x="6409744" y="260198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2"/>
          <p:cNvSpPr/>
          <p:nvPr/>
        </p:nvSpPr>
        <p:spPr>
          <a:xfrm>
            <a:off x="6409742" y="24907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2"/>
          <p:cNvSpPr/>
          <p:nvPr/>
        </p:nvSpPr>
        <p:spPr>
          <a:xfrm>
            <a:off x="6408755" y="2378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2"/>
          <p:cNvSpPr/>
          <p:nvPr/>
        </p:nvSpPr>
        <p:spPr>
          <a:xfrm>
            <a:off x="6409670" y="22668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2"/>
          <p:cNvSpPr/>
          <p:nvPr/>
        </p:nvSpPr>
        <p:spPr>
          <a:xfrm>
            <a:off x="6408682" y="2154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2"/>
          <p:cNvSpPr/>
          <p:nvPr/>
        </p:nvSpPr>
        <p:spPr>
          <a:xfrm>
            <a:off x="6408681" y="2042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2"/>
          <p:cNvSpPr/>
          <p:nvPr/>
        </p:nvSpPr>
        <p:spPr>
          <a:xfrm>
            <a:off x="6376428" y="275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2"/>
          <p:cNvSpPr/>
          <p:nvPr/>
        </p:nvSpPr>
        <p:spPr>
          <a:xfrm>
            <a:off x="6375440" y="2637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2"/>
          <p:cNvSpPr/>
          <p:nvPr/>
        </p:nvSpPr>
        <p:spPr>
          <a:xfrm>
            <a:off x="6375439" y="25260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2"/>
          <p:cNvSpPr/>
          <p:nvPr/>
        </p:nvSpPr>
        <p:spPr>
          <a:xfrm>
            <a:off x="6374451" y="24133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2"/>
          <p:cNvSpPr/>
          <p:nvPr/>
        </p:nvSpPr>
        <p:spPr>
          <a:xfrm>
            <a:off x="6375366" y="23021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2"/>
          <p:cNvSpPr/>
          <p:nvPr/>
        </p:nvSpPr>
        <p:spPr>
          <a:xfrm>
            <a:off x="6374378" y="21894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2"/>
          <p:cNvSpPr/>
          <p:nvPr/>
        </p:nvSpPr>
        <p:spPr>
          <a:xfrm>
            <a:off x="6374377" y="20782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2"/>
          <p:cNvSpPr/>
          <p:nvPr/>
        </p:nvSpPr>
        <p:spPr>
          <a:xfrm>
            <a:off x="6340028" y="278447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2"/>
          <p:cNvSpPr/>
          <p:nvPr/>
        </p:nvSpPr>
        <p:spPr>
          <a:xfrm>
            <a:off x="6339041" y="26717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2"/>
          <p:cNvSpPr/>
          <p:nvPr/>
        </p:nvSpPr>
        <p:spPr>
          <a:xfrm>
            <a:off x="6339039" y="25605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2"/>
          <p:cNvSpPr/>
          <p:nvPr/>
        </p:nvSpPr>
        <p:spPr>
          <a:xfrm>
            <a:off x="6338052" y="2447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2"/>
          <p:cNvSpPr/>
          <p:nvPr/>
        </p:nvSpPr>
        <p:spPr>
          <a:xfrm>
            <a:off x="6338967" y="23366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2"/>
          <p:cNvSpPr/>
          <p:nvPr/>
        </p:nvSpPr>
        <p:spPr>
          <a:xfrm>
            <a:off x="6337979" y="22239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2"/>
          <p:cNvSpPr/>
          <p:nvPr/>
        </p:nvSpPr>
        <p:spPr>
          <a:xfrm>
            <a:off x="6337978" y="2112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2"/>
          <p:cNvSpPr/>
          <p:nvPr/>
        </p:nvSpPr>
        <p:spPr>
          <a:xfrm>
            <a:off x="6307909" y="281897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2"/>
          <p:cNvSpPr/>
          <p:nvPr/>
        </p:nvSpPr>
        <p:spPr>
          <a:xfrm>
            <a:off x="6306921" y="2706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2"/>
          <p:cNvSpPr/>
          <p:nvPr/>
        </p:nvSpPr>
        <p:spPr>
          <a:xfrm>
            <a:off x="6306920" y="25950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2"/>
          <p:cNvSpPr/>
          <p:nvPr/>
        </p:nvSpPr>
        <p:spPr>
          <a:xfrm>
            <a:off x="6305933" y="2482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2"/>
          <p:cNvSpPr/>
          <p:nvPr/>
        </p:nvSpPr>
        <p:spPr>
          <a:xfrm>
            <a:off x="6306847" y="23711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2"/>
          <p:cNvSpPr/>
          <p:nvPr/>
        </p:nvSpPr>
        <p:spPr>
          <a:xfrm>
            <a:off x="6305860" y="22584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2"/>
          <p:cNvSpPr/>
          <p:nvPr/>
        </p:nvSpPr>
        <p:spPr>
          <a:xfrm>
            <a:off x="6305858" y="21472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2"/>
          <p:cNvSpPr/>
          <p:nvPr/>
        </p:nvSpPr>
        <p:spPr>
          <a:xfrm>
            <a:off x="6273605" y="28543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2"/>
          <p:cNvSpPr/>
          <p:nvPr/>
        </p:nvSpPr>
        <p:spPr>
          <a:xfrm>
            <a:off x="6272618" y="27416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2"/>
          <p:cNvSpPr/>
          <p:nvPr/>
        </p:nvSpPr>
        <p:spPr>
          <a:xfrm>
            <a:off x="6272616" y="2630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2"/>
          <p:cNvSpPr/>
          <p:nvPr/>
        </p:nvSpPr>
        <p:spPr>
          <a:xfrm>
            <a:off x="6271629" y="2517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2"/>
          <p:cNvSpPr/>
          <p:nvPr/>
        </p:nvSpPr>
        <p:spPr>
          <a:xfrm>
            <a:off x="6272544" y="24064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2"/>
          <p:cNvSpPr/>
          <p:nvPr/>
        </p:nvSpPr>
        <p:spPr>
          <a:xfrm>
            <a:off x="6271556" y="22937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2"/>
          <p:cNvSpPr/>
          <p:nvPr/>
        </p:nvSpPr>
        <p:spPr>
          <a:xfrm>
            <a:off x="6271555" y="21825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2"/>
          <p:cNvSpPr/>
          <p:nvPr/>
        </p:nvSpPr>
        <p:spPr>
          <a:xfrm>
            <a:off x="5693165"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2"/>
          <p:cNvSpPr/>
          <p:nvPr/>
        </p:nvSpPr>
        <p:spPr>
          <a:xfrm>
            <a:off x="5805750"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2"/>
          <p:cNvSpPr/>
          <p:nvPr/>
        </p:nvSpPr>
        <p:spPr>
          <a:xfrm>
            <a:off x="5918289"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2"/>
          <p:cNvSpPr/>
          <p:nvPr/>
        </p:nvSpPr>
        <p:spPr>
          <a:xfrm>
            <a:off x="6030874"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2"/>
          <p:cNvSpPr/>
          <p:nvPr/>
        </p:nvSpPr>
        <p:spPr>
          <a:xfrm>
            <a:off x="6141746"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2"/>
          <p:cNvSpPr/>
          <p:nvPr/>
        </p:nvSpPr>
        <p:spPr>
          <a:xfrm>
            <a:off x="6254331"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2"/>
          <p:cNvSpPr/>
          <p:nvPr/>
        </p:nvSpPr>
        <p:spPr>
          <a:xfrm>
            <a:off x="6366870"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2"/>
          <p:cNvSpPr/>
          <p:nvPr/>
        </p:nvSpPr>
        <p:spPr>
          <a:xfrm>
            <a:off x="6479455"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2"/>
          <p:cNvSpPr/>
          <p:nvPr/>
        </p:nvSpPr>
        <p:spPr>
          <a:xfrm>
            <a:off x="5657615"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2"/>
          <p:cNvSpPr/>
          <p:nvPr/>
        </p:nvSpPr>
        <p:spPr>
          <a:xfrm>
            <a:off x="5770200"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2"/>
          <p:cNvSpPr/>
          <p:nvPr/>
        </p:nvSpPr>
        <p:spPr>
          <a:xfrm>
            <a:off x="5882740"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2"/>
          <p:cNvSpPr/>
          <p:nvPr/>
        </p:nvSpPr>
        <p:spPr>
          <a:xfrm>
            <a:off x="5995324"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2"/>
          <p:cNvSpPr/>
          <p:nvPr/>
        </p:nvSpPr>
        <p:spPr>
          <a:xfrm>
            <a:off x="6106196"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2"/>
          <p:cNvSpPr/>
          <p:nvPr/>
        </p:nvSpPr>
        <p:spPr>
          <a:xfrm>
            <a:off x="6218781"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2"/>
          <p:cNvSpPr/>
          <p:nvPr/>
        </p:nvSpPr>
        <p:spPr>
          <a:xfrm>
            <a:off x="6331321"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2"/>
          <p:cNvSpPr/>
          <p:nvPr/>
        </p:nvSpPr>
        <p:spPr>
          <a:xfrm>
            <a:off x="6443905"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2"/>
          <p:cNvSpPr/>
          <p:nvPr/>
        </p:nvSpPr>
        <p:spPr>
          <a:xfrm>
            <a:off x="5623313"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2"/>
          <p:cNvSpPr/>
          <p:nvPr/>
        </p:nvSpPr>
        <p:spPr>
          <a:xfrm>
            <a:off x="5735897"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2"/>
          <p:cNvSpPr/>
          <p:nvPr/>
        </p:nvSpPr>
        <p:spPr>
          <a:xfrm>
            <a:off x="5848437"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2"/>
          <p:cNvSpPr/>
          <p:nvPr/>
        </p:nvSpPr>
        <p:spPr>
          <a:xfrm>
            <a:off x="5961022"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2"/>
          <p:cNvSpPr/>
          <p:nvPr/>
        </p:nvSpPr>
        <p:spPr>
          <a:xfrm>
            <a:off x="6071894"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2"/>
          <p:cNvSpPr/>
          <p:nvPr/>
        </p:nvSpPr>
        <p:spPr>
          <a:xfrm>
            <a:off x="6184478"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2"/>
          <p:cNvSpPr/>
          <p:nvPr/>
        </p:nvSpPr>
        <p:spPr>
          <a:xfrm>
            <a:off x="6297018"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2"/>
          <p:cNvSpPr/>
          <p:nvPr/>
        </p:nvSpPr>
        <p:spPr>
          <a:xfrm>
            <a:off x="6409603"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2"/>
          <p:cNvSpPr/>
          <p:nvPr/>
        </p:nvSpPr>
        <p:spPr>
          <a:xfrm>
            <a:off x="5587763"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2"/>
          <p:cNvSpPr/>
          <p:nvPr/>
        </p:nvSpPr>
        <p:spPr>
          <a:xfrm>
            <a:off x="5700348"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2"/>
          <p:cNvSpPr/>
          <p:nvPr/>
        </p:nvSpPr>
        <p:spPr>
          <a:xfrm>
            <a:off x="5812887"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2"/>
          <p:cNvSpPr/>
          <p:nvPr/>
        </p:nvSpPr>
        <p:spPr>
          <a:xfrm>
            <a:off x="5925472"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2"/>
          <p:cNvSpPr/>
          <p:nvPr/>
        </p:nvSpPr>
        <p:spPr>
          <a:xfrm>
            <a:off x="6036344"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2"/>
          <p:cNvSpPr/>
          <p:nvPr/>
        </p:nvSpPr>
        <p:spPr>
          <a:xfrm>
            <a:off x="6148929"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2"/>
          <p:cNvSpPr/>
          <p:nvPr/>
        </p:nvSpPr>
        <p:spPr>
          <a:xfrm>
            <a:off x="6261468"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2"/>
          <p:cNvSpPr/>
          <p:nvPr/>
        </p:nvSpPr>
        <p:spPr>
          <a:xfrm>
            <a:off x="6374053"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2"/>
          <p:cNvSpPr/>
          <p:nvPr/>
        </p:nvSpPr>
        <p:spPr>
          <a:xfrm>
            <a:off x="5554087"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2"/>
          <p:cNvSpPr/>
          <p:nvPr/>
        </p:nvSpPr>
        <p:spPr>
          <a:xfrm>
            <a:off x="5666671"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2"/>
          <p:cNvSpPr/>
          <p:nvPr/>
        </p:nvSpPr>
        <p:spPr>
          <a:xfrm>
            <a:off x="5779211"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2"/>
          <p:cNvSpPr/>
          <p:nvPr/>
        </p:nvSpPr>
        <p:spPr>
          <a:xfrm>
            <a:off x="5891795"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2"/>
          <p:cNvSpPr/>
          <p:nvPr/>
        </p:nvSpPr>
        <p:spPr>
          <a:xfrm>
            <a:off x="6002668"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2"/>
          <p:cNvSpPr/>
          <p:nvPr/>
        </p:nvSpPr>
        <p:spPr>
          <a:xfrm>
            <a:off x="6115252"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2"/>
          <p:cNvSpPr/>
          <p:nvPr/>
        </p:nvSpPr>
        <p:spPr>
          <a:xfrm>
            <a:off x="6227792"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2"/>
          <p:cNvSpPr/>
          <p:nvPr/>
        </p:nvSpPr>
        <p:spPr>
          <a:xfrm>
            <a:off x="6340376"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2"/>
          <p:cNvSpPr/>
          <p:nvPr/>
        </p:nvSpPr>
        <p:spPr>
          <a:xfrm>
            <a:off x="5518537"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2"/>
          <p:cNvSpPr/>
          <p:nvPr/>
        </p:nvSpPr>
        <p:spPr>
          <a:xfrm>
            <a:off x="5631121"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2"/>
          <p:cNvSpPr/>
          <p:nvPr/>
        </p:nvSpPr>
        <p:spPr>
          <a:xfrm>
            <a:off x="5743661"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2"/>
          <p:cNvSpPr/>
          <p:nvPr/>
        </p:nvSpPr>
        <p:spPr>
          <a:xfrm>
            <a:off x="5856246"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2"/>
          <p:cNvSpPr/>
          <p:nvPr/>
        </p:nvSpPr>
        <p:spPr>
          <a:xfrm>
            <a:off x="5967118"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2"/>
          <p:cNvSpPr/>
          <p:nvPr/>
        </p:nvSpPr>
        <p:spPr>
          <a:xfrm>
            <a:off x="6079702"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2"/>
          <p:cNvSpPr/>
          <p:nvPr/>
        </p:nvSpPr>
        <p:spPr>
          <a:xfrm>
            <a:off x="6192242"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2"/>
          <p:cNvSpPr/>
          <p:nvPr/>
        </p:nvSpPr>
        <p:spPr>
          <a:xfrm>
            <a:off x="6304827"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2"/>
          <p:cNvSpPr/>
          <p:nvPr/>
        </p:nvSpPr>
        <p:spPr>
          <a:xfrm>
            <a:off x="5480544"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2"/>
          <p:cNvSpPr/>
          <p:nvPr/>
        </p:nvSpPr>
        <p:spPr>
          <a:xfrm>
            <a:off x="5593128"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2"/>
          <p:cNvSpPr/>
          <p:nvPr/>
        </p:nvSpPr>
        <p:spPr>
          <a:xfrm>
            <a:off x="5705668"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2"/>
          <p:cNvSpPr/>
          <p:nvPr/>
        </p:nvSpPr>
        <p:spPr>
          <a:xfrm>
            <a:off x="5818252"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2"/>
          <p:cNvSpPr/>
          <p:nvPr/>
        </p:nvSpPr>
        <p:spPr>
          <a:xfrm>
            <a:off x="5929125"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2"/>
          <p:cNvSpPr/>
          <p:nvPr/>
        </p:nvSpPr>
        <p:spPr>
          <a:xfrm>
            <a:off x="6041709"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2"/>
          <p:cNvSpPr/>
          <p:nvPr/>
        </p:nvSpPr>
        <p:spPr>
          <a:xfrm>
            <a:off x="6154249"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2"/>
          <p:cNvSpPr/>
          <p:nvPr/>
        </p:nvSpPr>
        <p:spPr>
          <a:xfrm>
            <a:off x="6266834"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2"/>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2"/>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2"/>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2"/>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2"/>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2"/>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2"/>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2"/>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2"/>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2"/>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2"/>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2"/>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2"/>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2"/>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2"/>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2"/>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2"/>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2"/>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2"/>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2"/>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2"/>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2"/>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2"/>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2"/>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2"/>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2"/>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2"/>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2"/>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2"/>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2"/>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2"/>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2"/>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2"/>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2"/>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2"/>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2"/>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2"/>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2"/>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2"/>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2"/>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2"/>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2"/>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2"/>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2"/>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2"/>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2"/>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2"/>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2"/>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2"/>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2"/>
          <p:cNvSpPr/>
          <p:nvPr/>
        </p:nvSpPr>
        <p:spPr>
          <a:xfrm>
            <a:off x="6236812"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2"/>
          <p:cNvSpPr/>
          <p:nvPr/>
        </p:nvSpPr>
        <p:spPr>
          <a:xfrm>
            <a:off x="6235825"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2"/>
          <p:cNvSpPr/>
          <p:nvPr/>
        </p:nvSpPr>
        <p:spPr>
          <a:xfrm>
            <a:off x="6235823"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2"/>
          <p:cNvSpPr/>
          <p:nvPr/>
        </p:nvSpPr>
        <p:spPr>
          <a:xfrm>
            <a:off x="6234836"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2"/>
          <p:cNvSpPr/>
          <p:nvPr/>
        </p:nvSpPr>
        <p:spPr>
          <a:xfrm>
            <a:off x="6235751"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2"/>
          <p:cNvSpPr/>
          <p:nvPr/>
        </p:nvSpPr>
        <p:spPr>
          <a:xfrm>
            <a:off x="6234763"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2"/>
          <p:cNvSpPr/>
          <p:nvPr/>
        </p:nvSpPr>
        <p:spPr>
          <a:xfrm>
            <a:off x="6234762"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2"/>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2"/>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2"/>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2"/>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2"/>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2"/>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2"/>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2"/>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4" name="Google Shape;3094;p32"/>
          <p:cNvGrpSpPr/>
          <p:nvPr/>
        </p:nvGrpSpPr>
        <p:grpSpPr>
          <a:xfrm>
            <a:off x="3324424" y="3481113"/>
            <a:ext cx="716379" cy="708209"/>
            <a:chOff x="3308070" y="3415695"/>
            <a:chExt cx="716379" cy="708209"/>
          </a:xfrm>
        </p:grpSpPr>
        <p:grpSp>
          <p:nvGrpSpPr>
            <p:cNvPr id="3095" name="Google Shape;3095;p32"/>
            <p:cNvGrpSpPr/>
            <p:nvPr/>
          </p:nvGrpSpPr>
          <p:grpSpPr>
            <a:xfrm>
              <a:off x="3313284" y="3973250"/>
              <a:ext cx="711166" cy="150654"/>
              <a:chOff x="3308084" y="3436625"/>
              <a:chExt cx="711166" cy="150654"/>
            </a:xfrm>
          </p:grpSpPr>
          <p:sp>
            <p:nvSpPr>
              <p:cNvPr id="3096" name="Google Shape;3096;p32"/>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2"/>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2"/>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2"/>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2"/>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2"/>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2" name="Google Shape;3102;p32"/>
            <p:cNvGrpSpPr/>
            <p:nvPr/>
          </p:nvGrpSpPr>
          <p:grpSpPr>
            <a:xfrm>
              <a:off x="3313284" y="3861577"/>
              <a:ext cx="711166" cy="150654"/>
              <a:chOff x="3308084" y="3436625"/>
              <a:chExt cx="711166" cy="150654"/>
            </a:xfrm>
          </p:grpSpPr>
          <p:sp>
            <p:nvSpPr>
              <p:cNvPr id="3103" name="Google Shape;3103;p32"/>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2"/>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2"/>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2"/>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2"/>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2"/>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9" name="Google Shape;3109;p32"/>
            <p:cNvGrpSpPr/>
            <p:nvPr/>
          </p:nvGrpSpPr>
          <p:grpSpPr>
            <a:xfrm>
              <a:off x="3310316" y="3747618"/>
              <a:ext cx="711166" cy="150654"/>
              <a:chOff x="3308084" y="3436625"/>
              <a:chExt cx="711166" cy="150654"/>
            </a:xfrm>
          </p:grpSpPr>
          <p:sp>
            <p:nvSpPr>
              <p:cNvPr id="3110" name="Google Shape;3110;p32"/>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2"/>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2"/>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2"/>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2"/>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2"/>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6" name="Google Shape;3116;p32"/>
            <p:cNvGrpSpPr/>
            <p:nvPr/>
          </p:nvGrpSpPr>
          <p:grpSpPr>
            <a:xfrm>
              <a:off x="3310316" y="3635945"/>
              <a:ext cx="711166" cy="150654"/>
              <a:chOff x="3308084" y="3436625"/>
              <a:chExt cx="711166" cy="150654"/>
            </a:xfrm>
          </p:grpSpPr>
          <p:sp>
            <p:nvSpPr>
              <p:cNvPr id="3117" name="Google Shape;3117;p32"/>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2"/>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2"/>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2"/>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2"/>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2"/>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3" name="Google Shape;3123;p32"/>
            <p:cNvGrpSpPr/>
            <p:nvPr/>
          </p:nvGrpSpPr>
          <p:grpSpPr>
            <a:xfrm>
              <a:off x="3310321" y="3527411"/>
              <a:ext cx="711166" cy="150654"/>
              <a:chOff x="3308084" y="3436625"/>
              <a:chExt cx="711166" cy="150654"/>
            </a:xfrm>
          </p:grpSpPr>
          <p:sp>
            <p:nvSpPr>
              <p:cNvPr id="3124" name="Google Shape;3124;p32"/>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2"/>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2"/>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2"/>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2"/>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2"/>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0" name="Google Shape;3130;p32"/>
            <p:cNvGrpSpPr/>
            <p:nvPr/>
          </p:nvGrpSpPr>
          <p:grpSpPr>
            <a:xfrm>
              <a:off x="3308070" y="3415695"/>
              <a:ext cx="711166" cy="150654"/>
              <a:chOff x="3308084" y="3436625"/>
              <a:chExt cx="711166" cy="150654"/>
            </a:xfrm>
          </p:grpSpPr>
          <p:sp>
            <p:nvSpPr>
              <p:cNvPr id="3131" name="Google Shape;3131;p32"/>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2"/>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2"/>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2"/>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2"/>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2"/>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7" name="Google Shape;3137;p32"/>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2"/>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2"/>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2"/>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2"/>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2"/>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2"/>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2"/>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2"/>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2"/>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2"/>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2"/>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2"/>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2"/>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2"/>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2"/>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2"/>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2"/>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2"/>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2"/>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2"/>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2"/>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2"/>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2"/>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2"/>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2"/>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2"/>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2"/>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2"/>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2"/>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2"/>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2"/>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2"/>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2"/>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2"/>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2"/>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2"/>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2"/>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2"/>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2"/>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2"/>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2"/>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2"/>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2"/>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2"/>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2"/>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2"/>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2"/>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5" name="Google Shape;3185;p32"/>
          <p:cNvGrpSpPr/>
          <p:nvPr/>
        </p:nvGrpSpPr>
        <p:grpSpPr>
          <a:xfrm>
            <a:off x="3313284" y="4937927"/>
            <a:ext cx="711166" cy="150654"/>
            <a:chOff x="3308084" y="3436625"/>
            <a:chExt cx="711166" cy="150654"/>
          </a:xfrm>
        </p:grpSpPr>
        <p:sp>
          <p:nvSpPr>
            <p:cNvPr id="3186" name="Google Shape;3186;p32"/>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2"/>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2"/>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2"/>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2"/>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2"/>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2" name="Google Shape;3192;p32"/>
          <p:cNvGrpSpPr/>
          <p:nvPr/>
        </p:nvGrpSpPr>
        <p:grpSpPr>
          <a:xfrm>
            <a:off x="3600575" y="2963125"/>
            <a:ext cx="1553700" cy="492600"/>
            <a:chOff x="3494275" y="3811275"/>
            <a:chExt cx="1553700" cy="492600"/>
          </a:xfrm>
        </p:grpSpPr>
        <p:sp>
          <p:nvSpPr>
            <p:cNvPr id="3193" name="Google Shape;3193;p32"/>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3194" name="Google Shape;3194;p32"/>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3195" name="Google Shape;3195;p32"/>
          <p:cNvGrpSpPr/>
          <p:nvPr/>
        </p:nvGrpSpPr>
        <p:grpSpPr>
          <a:xfrm>
            <a:off x="3600575" y="4296883"/>
            <a:ext cx="1553700" cy="492600"/>
            <a:chOff x="3494275" y="3811275"/>
            <a:chExt cx="1553700" cy="492600"/>
          </a:xfrm>
        </p:grpSpPr>
        <p:sp>
          <p:nvSpPr>
            <p:cNvPr id="3196" name="Google Shape;3196;p32"/>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3197" name="Google Shape;3197;p32"/>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3198" name="Google Shape;3198;p32"/>
          <p:cNvGrpSpPr/>
          <p:nvPr/>
        </p:nvGrpSpPr>
        <p:grpSpPr>
          <a:xfrm>
            <a:off x="4351623" y="3601543"/>
            <a:ext cx="1038600" cy="339350"/>
            <a:chOff x="4336839" y="2279793"/>
            <a:chExt cx="1038600" cy="339350"/>
          </a:xfrm>
        </p:grpSpPr>
        <p:sp>
          <p:nvSpPr>
            <p:cNvPr id="3199" name="Google Shape;3199;p32"/>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200" name="Google Shape;3200;p32"/>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3201" name="Google Shape;3201;p32"/>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3202" name="Google Shape;3202;p32"/>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3203" name="Google Shape;3203;p32"/>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3204" name="Google Shape;3204;p32"/>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3205" name="Google Shape;3205;p32"/>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3206" name="Google Shape;3206;p32"/>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3207" name="Google Shape;3207;p32"/>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3208" name="Google Shape;3208;p32"/>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2"/>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2"/>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2"/>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2"/>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2"/>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2"/>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2"/>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2"/>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3217" name="Google Shape;3217;p32"/>
          <p:cNvGrpSpPr/>
          <p:nvPr/>
        </p:nvGrpSpPr>
        <p:grpSpPr>
          <a:xfrm>
            <a:off x="4351623" y="4668343"/>
            <a:ext cx="1038600" cy="339350"/>
            <a:chOff x="4336839" y="2279793"/>
            <a:chExt cx="1038600" cy="339350"/>
          </a:xfrm>
        </p:grpSpPr>
        <p:sp>
          <p:nvSpPr>
            <p:cNvPr id="3218" name="Google Shape;3218;p32"/>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219" name="Google Shape;3219;p32"/>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3220" name="Google Shape;3220;p32"/>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3221" name="Google Shape;3221;p32"/>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3222" name="Google Shape;3222;p32"/>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3223" name="Google Shape;3223;p32"/>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3224" name="Google Shape;3224;p32"/>
          <p:cNvSpPr txBox="1"/>
          <p:nvPr>
            <p:ph idx="1" type="body"/>
          </p:nvPr>
        </p:nvSpPr>
        <p:spPr>
          <a:xfrm>
            <a:off x="729450" y="2078875"/>
            <a:ext cx="188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0"/>
              </a:spcAft>
              <a:buNone/>
            </a:pPr>
            <a:r>
              <a:rPr lang="en" sz="1400">
                <a:solidFill>
                  <a:srgbClr val="980000"/>
                </a:solidFill>
              </a:rPr>
              <a:t>(Proximity Test)</a:t>
            </a:r>
            <a:endParaRPr sz="1400">
              <a:solidFill>
                <a:srgbClr val="980000"/>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8" name="Shape 3228"/>
        <p:cNvGrpSpPr/>
        <p:nvPr/>
      </p:nvGrpSpPr>
      <p:grpSpPr>
        <a:xfrm>
          <a:off x="0" y="0"/>
          <a:ext cx="0" cy="0"/>
          <a:chOff x="0" y="0"/>
          <a:chExt cx="0" cy="0"/>
        </a:xfrm>
      </p:grpSpPr>
      <p:sp>
        <p:nvSpPr>
          <p:cNvPr id="3229" name="Google Shape;3229;p33"/>
          <p:cNvSpPr txBox="1"/>
          <p:nvPr>
            <p:ph idx="1" type="body"/>
          </p:nvPr>
        </p:nvSpPr>
        <p:spPr>
          <a:xfrm>
            <a:off x="729450" y="2078875"/>
            <a:ext cx="2238900" cy="22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Commitment Phase:</a:t>
            </a:r>
            <a:endParaRPr sz="1400"/>
          </a:p>
          <a:p>
            <a:pPr indent="0" lvl="0" marL="0" rtl="0" algn="l">
              <a:spcBef>
                <a:spcPts val="1200"/>
              </a:spcBef>
              <a:spcAft>
                <a:spcPts val="0"/>
              </a:spcAft>
              <a:buNone/>
            </a:pPr>
            <a:r>
              <a:rPr lang="en" sz="1400"/>
              <a:t>[BCGGHJ17][XZS22]</a:t>
            </a:r>
            <a:endParaRPr sz="1400"/>
          </a:p>
          <a:p>
            <a:pPr indent="0" lvl="0" marL="0" rtl="0" algn="l">
              <a:spcBef>
                <a:spcPts val="1200"/>
              </a:spcBef>
              <a:spcAft>
                <a:spcPts val="1200"/>
              </a:spcAft>
              <a:buNone/>
            </a:pPr>
            <a:r>
              <a:t/>
            </a:r>
            <a:endParaRPr/>
          </a:p>
        </p:txBody>
      </p:sp>
      <p:sp>
        <p:nvSpPr>
          <p:cNvPr id="3230" name="Google Shape;323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Zero-Knowledge Construction</a:t>
            </a:r>
            <a:endParaRPr/>
          </a:p>
        </p:txBody>
      </p:sp>
      <p:sp>
        <p:nvSpPr>
          <p:cNvPr id="3231" name="Google Shape;3231;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232" name="Google Shape;3232;p33"/>
          <p:cNvGrpSpPr/>
          <p:nvPr/>
        </p:nvGrpSpPr>
        <p:grpSpPr>
          <a:xfrm>
            <a:off x="3626772" y="1853840"/>
            <a:ext cx="3235872" cy="1003486"/>
            <a:chOff x="3174287" y="2270807"/>
            <a:chExt cx="3839430" cy="1190657"/>
          </a:xfrm>
        </p:grpSpPr>
        <p:sp>
          <p:nvSpPr>
            <p:cNvPr id="3233" name="Google Shape;3233;p33"/>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234" name="Google Shape;3234;p33"/>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3235" name="Google Shape;3235;p33"/>
            <p:cNvGrpSpPr/>
            <p:nvPr/>
          </p:nvGrpSpPr>
          <p:grpSpPr>
            <a:xfrm>
              <a:off x="3692459" y="2382957"/>
              <a:ext cx="956846" cy="966400"/>
              <a:chOff x="2253259" y="2824869"/>
              <a:chExt cx="956846" cy="966400"/>
            </a:xfrm>
          </p:grpSpPr>
          <p:sp>
            <p:nvSpPr>
              <p:cNvPr id="3236" name="Google Shape;3236;p33"/>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3"/>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3"/>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3"/>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3"/>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3"/>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3"/>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3"/>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3"/>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3"/>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3"/>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3"/>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3"/>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3"/>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3"/>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3"/>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3"/>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3"/>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3"/>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3"/>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3"/>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3"/>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3"/>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3"/>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3"/>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3"/>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3"/>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3"/>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3"/>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3"/>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3"/>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3"/>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3"/>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3"/>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3"/>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3"/>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3"/>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3"/>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3"/>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3"/>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3"/>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3"/>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3"/>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3"/>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3"/>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3"/>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3"/>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3"/>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3"/>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3"/>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3"/>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3"/>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3"/>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3"/>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3"/>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3"/>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3"/>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3"/>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3"/>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3"/>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3"/>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3"/>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3"/>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3"/>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3"/>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3"/>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3"/>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3"/>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3"/>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3"/>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3"/>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3"/>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3"/>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3"/>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3"/>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3"/>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3"/>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3"/>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3"/>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3"/>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3"/>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3"/>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3"/>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3"/>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3"/>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3"/>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3"/>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3"/>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3"/>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3"/>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3"/>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3"/>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3"/>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3"/>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3"/>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3"/>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3"/>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3"/>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3"/>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3"/>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3"/>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3"/>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3"/>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3"/>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3"/>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3"/>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3"/>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3"/>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3"/>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3"/>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3"/>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3"/>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3"/>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9" name="Google Shape;3349;p33"/>
            <p:cNvGrpSpPr/>
            <p:nvPr/>
          </p:nvGrpSpPr>
          <p:grpSpPr>
            <a:xfrm>
              <a:off x="5831859" y="2270807"/>
              <a:ext cx="1181858" cy="1190657"/>
              <a:chOff x="4486534" y="2723444"/>
              <a:chExt cx="1181858" cy="1190657"/>
            </a:xfrm>
          </p:grpSpPr>
          <p:grpSp>
            <p:nvGrpSpPr>
              <p:cNvPr id="3350" name="Google Shape;3350;p33"/>
              <p:cNvGrpSpPr/>
              <p:nvPr/>
            </p:nvGrpSpPr>
            <p:grpSpPr>
              <a:xfrm>
                <a:off x="5310605" y="2842679"/>
                <a:ext cx="355487" cy="1031123"/>
                <a:chOff x="6834580" y="2216167"/>
                <a:chExt cx="847406" cy="2457980"/>
              </a:xfrm>
            </p:grpSpPr>
            <p:grpSp>
              <p:nvGrpSpPr>
                <p:cNvPr id="3351" name="Google Shape;3351;p33"/>
                <p:cNvGrpSpPr/>
                <p:nvPr/>
              </p:nvGrpSpPr>
              <p:grpSpPr>
                <a:xfrm>
                  <a:off x="7319798" y="2216167"/>
                  <a:ext cx="362188" cy="1958660"/>
                  <a:chOff x="4845048" y="2916504"/>
                  <a:chExt cx="362188" cy="1958660"/>
                </a:xfrm>
              </p:grpSpPr>
              <p:sp>
                <p:nvSpPr>
                  <p:cNvPr id="3352" name="Google Shape;3352;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9" name="Google Shape;3359;p33"/>
                <p:cNvGrpSpPr/>
                <p:nvPr/>
              </p:nvGrpSpPr>
              <p:grpSpPr>
                <a:xfrm>
                  <a:off x="7238025" y="2300417"/>
                  <a:ext cx="362188" cy="1958660"/>
                  <a:chOff x="4845048" y="2916504"/>
                  <a:chExt cx="362188" cy="1958660"/>
                </a:xfrm>
              </p:grpSpPr>
              <p:sp>
                <p:nvSpPr>
                  <p:cNvPr id="3360" name="Google Shape;3360;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7" name="Google Shape;3367;p33"/>
                <p:cNvGrpSpPr/>
                <p:nvPr/>
              </p:nvGrpSpPr>
              <p:grpSpPr>
                <a:xfrm>
                  <a:off x="7161459" y="2382642"/>
                  <a:ext cx="362188" cy="1958660"/>
                  <a:chOff x="4845048" y="2916504"/>
                  <a:chExt cx="362188" cy="1958660"/>
                </a:xfrm>
              </p:grpSpPr>
              <p:sp>
                <p:nvSpPr>
                  <p:cNvPr id="3368" name="Google Shape;3368;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5" name="Google Shape;3375;p33"/>
                <p:cNvGrpSpPr/>
                <p:nvPr/>
              </p:nvGrpSpPr>
              <p:grpSpPr>
                <a:xfrm>
                  <a:off x="7079687" y="2466892"/>
                  <a:ext cx="362188" cy="1958660"/>
                  <a:chOff x="4845048" y="2916504"/>
                  <a:chExt cx="362188" cy="1958660"/>
                </a:xfrm>
              </p:grpSpPr>
              <p:sp>
                <p:nvSpPr>
                  <p:cNvPr id="3376" name="Google Shape;3376;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3" name="Google Shape;3383;p33"/>
                <p:cNvGrpSpPr/>
                <p:nvPr/>
              </p:nvGrpSpPr>
              <p:grpSpPr>
                <a:xfrm>
                  <a:off x="6992918" y="2549013"/>
                  <a:ext cx="362188" cy="1958660"/>
                  <a:chOff x="4845048" y="2916504"/>
                  <a:chExt cx="362188" cy="1958660"/>
                </a:xfrm>
              </p:grpSpPr>
              <p:sp>
                <p:nvSpPr>
                  <p:cNvPr id="3384" name="Google Shape;3384;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1" name="Google Shape;3391;p33"/>
                <p:cNvGrpSpPr/>
                <p:nvPr/>
              </p:nvGrpSpPr>
              <p:grpSpPr>
                <a:xfrm>
                  <a:off x="6916352" y="2631238"/>
                  <a:ext cx="362188" cy="1958660"/>
                  <a:chOff x="4845048" y="2916504"/>
                  <a:chExt cx="362188" cy="1958660"/>
                </a:xfrm>
              </p:grpSpPr>
              <p:sp>
                <p:nvSpPr>
                  <p:cNvPr id="3392" name="Google Shape;3392;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9" name="Google Shape;3399;p33"/>
                <p:cNvGrpSpPr/>
                <p:nvPr/>
              </p:nvGrpSpPr>
              <p:grpSpPr>
                <a:xfrm>
                  <a:off x="6834580" y="2715488"/>
                  <a:ext cx="362188" cy="1958660"/>
                  <a:chOff x="4845048" y="2916504"/>
                  <a:chExt cx="362188" cy="1958660"/>
                </a:xfrm>
              </p:grpSpPr>
              <p:sp>
                <p:nvSpPr>
                  <p:cNvPr id="3400" name="Google Shape;3400;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07" name="Google Shape;3407;p33"/>
              <p:cNvGrpSpPr/>
              <p:nvPr/>
            </p:nvGrpSpPr>
            <p:grpSpPr>
              <a:xfrm>
                <a:off x="4732215" y="2723444"/>
                <a:ext cx="936177" cy="150867"/>
                <a:chOff x="6115469" y="2634638"/>
                <a:chExt cx="2231650" cy="359635"/>
              </a:xfrm>
            </p:grpSpPr>
            <p:sp>
              <p:nvSpPr>
                <p:cNvPr id="3408" name="Google Shape;3408;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6" name="Google Shape;3416;p33"/>
              <p:cNvGrpSpPr/>
              <p:nvPr/>
            </p:nvGrpSpPr>
            <p:grpSpPr>
              <a:xfrm>
                <a:off x="4696665" y="2759929"/>
                <a:ext cx="936177" cy="150867"/>
                <a:chOff x="6115469" y="2634638"/>
                <a:chExt cx="2231650" cy="359635"/>
              </a:xfrm>
            </p:grpSpPr>
            <p:sp>
              <p:nvSpPr>
                <p:cNvPr id="3417" name="Google Shape;3417;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5" name="Google Shape;3425;p33"/>
              <p:cNvGrpSpPr/>
              <p:nvPr/>
            </p:nvGrpSpPr>
            <p:grpSpPr>
              <a:xfrm>
                <a:off x="4662363" y="2797667"/>
                <a:ext cx="936177" cy="150867"/>
                <a:chOff x="6115469" y="2634638"/>
                <a:chExt cx="2231650" cy="359635"/>
              </a:xfrm>
            </p:grpSpPr>
            <p:sp>
              <p:nvSpPr>
                <p:cNvPr id="3426" name="Google Shape;3426;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4" name="Google Shape;3434;p33"/>
              <p:cNvGrpSpPr/>
              <p:nvPr/>
            </p:nvGrpSpPr>
            <p:grpSpPr>
              <a:xfrm>
                <a:off x="4626813" y="2834152"/>
                <a:ext cx="936177" cy="150867"/>
                <a:chOff x="6115469" y="2634638"/>
                <a:chExt cx="2231650" cy="359635"/>
              </a:xfrm>
            </p:grpSpPr>
            <p:sp>
              <p:nvSpPr>
                <p:cNvPr id="3435" name="Google Shape;3435;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3" name="Google Shape;3443;p33"/>
              <p:cNvGrpSpPr/>
              <p:nvPr/>
            </p:nvGrpSpPr>
            <p:grpSpPr>
              <a:xfrm>
                <a:off x="4593137" y="2869628"/>
                <a:ext cx="936177" cy="150867"/>
                <a:chOff x="6115469" y="2634638"/>
                <a:chExt cx="2231650" cy="359635"/>
              </a:xfrm>
            </p:grpSpPr>
            <p:sp>
              <p:nvSpPr>
                <p:cNvPr id="3444" name="Google Shape;3444;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2" name="Google Shape;3452;p33"/>
              <p:cNvGrpSpPr/>
              <p:nvPr/>
            </p:nvGrpSpPr>
            <p:grpSpPr>
              <a:xfrm>
                <a:off x="4557587" y="2906113"/>
                <a:ext cx="936177" cy="150867"/>
                <a:chOff x="6115469" y="2634638"/>
                <a:chExt cx="2231650" cy="359635"/>
              </a:xfrm>
            </p:grpSpPr>
            <p:sp>
              <p:nvSpPr>
                <p:cNvPr id="3453" name="Google Shape;3453;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1" name="Google Shape;3461;p33"/>
              <p:cNvGrpSpPr/>
              <p:nvPr/>
            </p:nvGrpSpPr>
            <p:grpSpPr>
              <a:xfrm>
                <a:off x="4519594" y="2943210"/>
                <a:ext cx="936177" cy="150867"/>
                <a:chOff x="6115469" y="2634638"/>
                <a:chExt cx="2231650" cy="359635"/>
              </a:xfrm>
            </p:grpSpPr>
            <p:sp>
              <p:nvSpPr>
                <p:cNvPr id="3462" name="Google Shape;3462;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0" name="Google Shape;3470;p33"/>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3"/>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3"/>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3"/>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3"/>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3"/>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3"/>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3"/>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3"/>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3"/>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3"/>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3"/>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3"/>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3"/>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3"/>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3"/>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3"/>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3"/>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3"/>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3"/>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3"/>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3"/>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3"/>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3"/>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3"/>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3"/>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3"/>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3"/>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3"/>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3"/>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3"/>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3"/>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33"/>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33"/>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33"/>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33"/>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3"/>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3"/>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3"/>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3"/>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3"/>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33"/>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3"/>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3"/>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3"/>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3"/>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3"/>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3"/>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3"/>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9" name="Google Shape;3519;p33"/>
              <p:cNvGrpSpPr/>
              <p:nvPr/>
            </p:nvGrpSpPr>
            <p:grpSpPr>
              <a:xfrm>
                <a:off x="5273812" y="3092330"/>
                <a:ext cx="151938" cy="821658"/>
                <a:chOff x="4845048" y="2916504"/>
                <a:chExt cx="362188" cy="1958660"/>
              </a:xfrm>
            </p:grpSpPr>
            <p:sp>
              <p:nvSpPr>
                <p:cNvPr id="3520" name="Google Shape;3520;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7" name="Google Shape;3527;p33"/>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3"/>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3"/>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3"/>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3"/>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3"/>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3"/>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3"/>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5" name="Google Shape;3535;p33"/>
            <p:cNvSpPr txBox="1"/>
            <p:nvPr/>
          </p:nvSpPr>
          <p:spPr>
            <a:xfrm>
              <a:off x="3174287"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endParaRPr baseline="-25000" sz="1000">
                <a:latin typeface="Lato"/>
                <a:ea typeface="Lato"/>
                <a:cs typeface="Lato"/>
                <a:sym typeface="Lato"/>
              </a:endParaRPr>
            </a:p>
          </p:txBody>
        </p:sp>
      </p:grpSp>
      <p:grpSp>
        <p:nvGrpSpPr>
          <p:cNvPr id="3536" name="Google Shape;3536;p33"/>
          <p:cNvGrpSpPr/>
          <p:nvPr/>
        </p:nvGrpSpPr>
        <p:grpSpPr>
          <a:xfrm>
            <a:off x="3633910" y="2960926"/>
            <a:ext cx="3228738" cy="1003486"/>
            <a:chOff x="3182752" y="2270807"/>
            <a:chExt cx="3830965" cy="1190657"/>
          </a:xfrm>
        </p:grpSpPr>
        <p:sp>
          <p:nvSpPr>
            <p:cNvPr id="3537" name="Google Shape;3537;p33"/>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538" name="Google Shape;3538;p33"/>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3539" name="Google Shape;3539;p33"/>
            <p:cNvGrpSpPr/>
            <p:nvPr/>
          </p:nvGrpSpPr>
          <p:grpSpPr>
            <a:xfrm>
              <a:off x="3692459" y="2382957"/>
              <a:ext cx="956846" cy="966400"/>
              <a:chOff x="2253259" y="2824869"/>
              <a:chExt cx="956846" cy="966400"/>
            </a:xfrm>
          </p:grpSpPr>
          <p:sp>
            <p:nvSpPr>
              <p:cNvPr id="3540" name="Google Shape;3540;p33"/>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3"/>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3"/>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3"/>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3"/>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3"/>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3"/>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3"/>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3"/>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3"/>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3"/>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3"/>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3"/>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3"/>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3"/>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3"/>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3"/>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3"/>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3"/>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3"/>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3"/>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3"/>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3"/>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3"/>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3"/>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3"/>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3"/>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3"/>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3"/>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33"/>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33"/>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33"/>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33"/>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33"/>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33"/>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33"/>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33"/>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33"/>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33"/>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33"/>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33"/>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33"/>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33"/>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33"/>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33"/>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33"/>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33"/>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33"/>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33"/>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33"/>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33"/>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3"/>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33"/>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3"/>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33"/>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33"/>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33"/>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33"/>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33"/>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33"/>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33"/>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33"/>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33"/>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33"/>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33"/>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33"/>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33"/>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33"/>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33"/>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33"/>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33"/>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33"/>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33"/>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33"/>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33"/>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33"/>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33"/>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33"/>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33"/>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33"/>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33"/>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33"/>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33"/>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33"/>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33"/>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33"/>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33"/>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33"/>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33"/>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33"/>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33"/>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33"/>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33"/>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33"/>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33"/>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33"/>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33"/>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33"/>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33"/>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33"/>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33"/>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33"/>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33"/>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33"/>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33"/>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33"/>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33"/>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33"/>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33"/>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33"/>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33"/>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33"/>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33"/>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3" name="Google Shape;3653;p33"/>
            <p:cNvGrpSpPr/>
            <p:nvPr/>
          </p:nvGrpSpPr>
          <p:grpSpPr>
            <a:xfrm>
              <a:off x="5831859" y="2270807"/>
              <a:ext cx="1181858" cy="1190657"/>
              <a:chOff x="4486534" y="2723444"/>
              <a:chExt cx="1181858" cy="1190657"/>
            </a:xfrm>
          </p:grpSpPr>
          <p:grpSp>
            <p:nvGrpSpPr>
              <p:cNvPr id="3654" name="Google Shape;3654;p33"/>
              <p:cNvGrpSpPr/>
              <p:nvPr/>
            </p:nvGrpSpPr>
            <p:grpSpPr>
              <a:xfrm>
                <a:off x="5310605" y="2842679"/>
                <a:ext cx="355487" cy="1031123"/>
                <a:chOff x="6834580" y="2216167"/>
                <a:chExt cx="847406" cy="2457980"/>
              </a:xfrm>
            </p:grpSpPr>
            <p:grpSp>
              <p:nvGrpSpPr>
                <p:cNvPr id="3655" name="Google Shape;3655;p33"/>
                <p:cNvGrpSpPr/>
                <p:nvPr/>
              </p:nvGrpSpPr>
              <p:grpSpPr>
                <a:xfrm>
                  <a:off x="7319798" y="2216167"/>
                  <a:ext cx="362188" cy="1958660"/>
                  <a:chOff x="4845048" y="2916504"/>
                  <a:chExt cx="362188" cy="1958660"/>
                </a:xfrm>
              </p:grpSpPr>
              <p:sp>
                <p:nvSpPr>
                  <p:cNvPr id="3656" name="Google Shape;3656;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3" name="Google Shape;3663;p33"/>
                <p:cNvGrpSpPr/>
                <p:nvPr/>
              </p:nvGrpSpPr>
              <p:grpSpPr>
                <a:xfrm>
                  <a:off x="7238025" y="2300417"/>
                  <a:ext cx="362188" cy="1958660"/>
                  <a:chOff x="4845048" y="2916504"/>
                  <a:chExt cx="362188" cy="1958660"/>
                </a:xfrm>
              </p:grpSpPr>
              <p:sp>
                <p:nvSpPr>
                  <p:cNvPr id="3664" name="Google Shape;3664;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1" name="Google Shape;3671;p33"/>
                <p:cNvGrpSpPr/>
                <p:nvPr/>
              </p:nvGrpSpPr>
              <p:grpSpPr>
                <a:xfrm>
                  <a:off x="7161459" y="2382642"/>
                  <a:ext cx="362188" cy="1958660"/>
                  <a:chOff x="4845048" y="2916504"/>
                  <a:chExt cx="362188" cy="1958660"/>
                </a:xfrm>
              </p:grpSpPr>
              <p:sp>
                <p:nvSpPr>
                  <p:cNvPr id="3672" name="Google Shape;3672;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9" name="Google Shape;3679;p33"/>
                <p:cNvGrpSpPr/>
                <p:nvPr/>
              </p:nvGrpSpPr>
              <p:grpSpPr>
                <a:xfrm>
                  <a:off x="7079687" y="2466892"/>
                  <a:ext cx="362188" cy="1958660"/>
                  <a:chOff x="4845048" y="2916504"/>
                  <a:chExt cx="362188" cy="1958660"/>
                </a:xfrm>
              </p:grpSpPr>
              <p:sp>
                <p:nvSpPr>
                  <p:cNvPr id="3680" name="Google Shape;3680;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7" name="Google Shape;3687;p33"/>
                <p:cNvGrpSpPr/>
                <p:nvPr/>
              </p:nvGrpSpPr>
              <p:grpSpPr>
                <a:xfrm>
                  <a:off x="6992918" y="2549013"/>
                  <a:ext cx="362188" cy="1958660"/>
                  <a:chOff x="4845048" y="2916504"/>
                  <a:chExt cx="362188" cy="1958660"/>
                </a:xfrm>
              </p:grpSpPr>
              <p:sp>
                <p:nvSpPr>
                  <p:cNvPr id="3688" name="Google Shape;3688;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5" name="Google Shape;3695;p33"/>
                <p:cNvGrpSpPr/>
                <p:nvPr/>
              </p:nvGrpSpPr>
              <p:grpSpPr>
                <a:xfrm>
                  <a:off x="6916352" y="2631238"/>
                  <a:ext cx="362188" cy="1958660"/>
                  <a:chOff x="4845048" y="2916504"/>
                  <a:chExt cx="362188" cy="1958660"/>
                </a:xfrm>
              </p:grpSpPr>
              <p:sp>
                <p:nvSpPr>
                  <p:cNvPr id="3696" name="Google Shape;3696;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3" name="Google Shape;3703;p33"/>
                <p:cNvGrpSpPr/>
                <p:nvPr/>
              </p:nvGrpSpPr>
              <p:grpSpPr>
                <a:xfrm>
                  <a:off x="6834580" y="2715488"/>
                  <a:ext cx="362188" cy="1958660"/>
                  <a:chOff x="4845048" y="2916504"/>
                  <a:chExt cx="362188" cy="1958660"/>
                </a:xfrm>
              </p:grpSpPr>
              <p:sp>
                <p:nvSpPr>
                  <p:cNvPr id="3704" name="Google Shape;3704;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11" name="Google Shape;3711;p33"/>
              <p:cNvGrpSpPr/>
              <p:nvPr/>
            </p:nvGrpSpPr>
            <p:grpSpPr>
              <a:xfrm>
                <a:off x="4732215" y="2723444"/>
                <a:ext cx="936177" cy="150867"/>
                <a:chOff x="6115469" y="2634638"/>
                <a:chExt cx="2231650" cy="359635"/>
              </a:xfrm>
            </p:grpSpPr>
            <p:sp>
              <p:nvSpPr>
                <p:cNvPr id="3712" name="Google Shape;3712;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0" name="Google Shape;3720;p33"/>
              <p:cNvGrpSpPr/>
              <p:nvPr/>
            </p:nvGrpSpPr>
            <p:grpSpPr>
              <a:xfrm>
                <a:off x="4696665" y="2759929"/>
                <a:ext cx="936177" cy="150867"/>
                <a:chOff x="6115469" y="2634638"/>
                <a:chExt cx="2231650" cy="359635"/>
              </a:xfrm>
            </p:grpSpPr>
            <p:sp>
              <p:nvSpPr>
                <p:cNvPr id="3721" name="Google Shape;3721;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9" name="Google Shape;3729;p33"/>
              <p:cNvGrpSpPr/>
              <p:nvPr/>
            </p:nvGrpSpPr>
            <p:grpSpPr>
              <a:xfrm>
                <a:off x="4662363" y="2797667"/>
                <a:ext cx="936177" cy="150867"/>
                <a:chOff x="6115469" y="2634638"/>
                <a:chExt cx="2231650" cy="359635"/>
              </a:xfrm>
            </p:grpSpPr>
            <p:sp>
              <p:nvSpPr>
                <p:cNvPr id="3730" name="Google Shape;3730;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8" name="Google Shape;3738;p33"/>
              <p:cNvGrpSpPr/>
              <p:nvPr/>
            </p:nvGrpSpPr>
            <p:grpSpPr>
              <a:xfrm>
                <a:off x="4626813" y="2834152"/>
                <a:ext cx="936177" cy="150867"/>
                <a:chOff x="6115469" y="2634638"/>
                <a:chExt cx="2231650" cy="359635"/>
              </a:xfrm>
            </p:grpSpPr>
            <p:sp>
              <p:nvSpPr>
                <p:cNvPr id="3739" name="Google Shape;3739;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7" name="Google Shape;3747;p33"/>
              <p:cNvGrpSpPr/>
              <p:nvPr/>
            </p:nvGrpSpPr>
            <p:grpSpPr>
              <a:xfrm>
                <a:off x="4593137" y="2869628"/>
                <a:ext cx="936177" cy="150867"/>
                <a:chOff x="6115469" y="2634638"/>
                <a:chExt cx="2231650" cy="359635"/>
              </a:xfrm>
            </p:grpSpPr>
            <p:sp>
              <p:nvSpPr>
                <p:cNvPr id="3748" name="Google Shape;3748;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6" name="Google Shape;3756;p33"/>
              <p:cNvGrpSpPr/>
              <p:nvPr/>
            </p:nvGrpSpPr>
            <p:grpSpPr>
              <a:xfrm>
                <a:off x="4557587" y="2906113"/>
                <a:ext cx="936177" cy="150867"/>
                <a:chOff x="6115469" y="2634638"/>
                <a:chExt cx="2231650" cy="359635"/>
              </a:xfrm>
            </p:grpSpPr>
            <p:sp>
              <p:nvSpPr>
                <p:cNvPr id="3757" name="Google Shape;3757;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5" name="Google Shape;3765;p33"/>
              <p:cNvGrpSpPr/>
              <p:nvPr/>
            </p:nvGrpSpPr>
            <p:grpSpPr>
              <a:xfrm>
                <a:off x="4519594" y="2943210"/>
                <a:ext cx="936177" cy="150867"/>
                <a:chOff x="6115469" y="2634638"/>
                <a:chExt cx="2231650" cy="359635"/>
              </a:xfrm>
            </p:grpSpPr>
            <p:sp>
              <p:nvSpPr>
                <p:cNvPr id="3766" name="Google Shape;3766;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4" name="Google Shape;3774;p33"/>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33"/>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33"/>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33"/>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33"/>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33"/>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33"/>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33"/>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33"/>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33"/>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33"/>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33"/>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33"/>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33"/>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33"/>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33"/>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33"/>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33"/>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33"/>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33"/>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33"/>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33"/>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33"/>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33"/>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33"/>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33"/>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33"/>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33"/>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33"/>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33"/>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33"/>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33"/>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33"/>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33"/>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33"/>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33"/>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33"/>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33"/>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33"/>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33"/>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33"/>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33"/>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33"/>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33"/>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33"/>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33"/>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33"/>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33"/>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33"/>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3" name="Google Shape;3823;p33"/>
              <p:cNvGrpSpPr/>
              <p:nvPr/>
            </p:nvGrpSpPr>
            <p:grpSpPr>
              <a:xfrm>
                <a:off x="5273812" y="3092330"/>
                <a:ext cx="151938" cy="821658"/>
                <a:chOff x="4845048" y="2916504"/>
                <a:chExt cx="362188" cy="1958660"/>
              </a:xfrm>
            </p:grpSpPr>
            <p:sp>
              <p:nvSpPr>
                <p:cNvPr id="3824" name="Google Shape;3824;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33"/>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33"/>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33"/>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33"/>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33"/>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33"/>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33"/>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33"/>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9" name="Google Shape;3839;p33"/>
            <p:cNvSpPr txBox="1"/>
            <p:nvPr/>
          </p:nvSpPr>
          <p:spPr>
            <a:xfrm>
              <a:off x="3182752" y="2808738"/>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endParaRPr baseline="-25000" sz="1000">
                <a:latin typeface="Lato"/>
                <a:ea typeface="Lato"/>
                <a:cs typeface="Lato"/>
                <a:sym typeface="Lato"/>
              </a:endParaRPr>
            </a:p>
          </p:txBody>
        </p:sp>
      </p:grpSp>
      <p:grpSp>
        <p:nvGrpSpPr>
          <p:cNvPr id="3840" name="Google Shape;3840;p33"/>
          <p:cNvGrpSpPr/>
          <p:nvPr/>
        </p:nvGrpSpPr>
        <p:grpSpPr>
          <a:xfrm>
            <a:off x="3702972" y="4100109"/>
            <a:ext cx="3159672" cy="1003486"/>
            <a:chOff x="3264700" y="2270807"/>
            <a:chExt cx="3749017" cy="1190657"/>
          </a:xfrm>
        </p:grpSpPr>
        <p:sp>
          <p:nvSpPr>
            <p:cNvPr id="3841" name="Google Shape;3841;p33"/>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842" name="Google Shape;3842;p33"/>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3843" name="Google Shape;3843;p33"/>
            <p:cNvGrpSpPr/>
            <p:nvPr/>
          </p:nvGrpSpPr>
          <p:grpSpPr>
            <a:xfrm>
              <a:off x="3692459" y="2382957"/>
              <a:ext cx="956846" cy="966400"/>
              <a:chOff x="2253259" y="2824869"/>
              <a:chExt cx="956846" cy="966400"/>
            </a:xfrm>
          </p:grpSpPr>
          <p:sp>
            <p:nvSpPr>
              <p:cNvPr id="3844" name="Google Shape;3844;p33"/>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33"/>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33"/>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33"/>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33"/>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33"/>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33"/>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33"/>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33"/>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33"/>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33"/>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33"/>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33"/>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33"/>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33"/>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33"/>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33"/>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33"/>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33"/>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33"/>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33"/>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33"/>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33"/>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33"/>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33"/>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33"/>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33"/>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33"/>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33"/>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33"/>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33"/>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33"/>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33"/>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33"/>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33"/>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33"/>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33"/>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33"/>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33"/>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33"/>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33"/>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33"/>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33"/>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33"/>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33"/>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33"/>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33"/>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33"/>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33"/>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33"/>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33"/>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33"/>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33"/>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33"/>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33"/>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33"/>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33"/>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33"/>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33"/>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33"/>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33"/>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33"/>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33"/>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33"/>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33"/>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33"/>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33"/>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33"/>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33"/>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33"/>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33"/>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33"/>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33"/>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33"/>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33"/>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33"/>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33"/>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33"/>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33"/>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33"/>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33"/>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33"/>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33"/>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33"/>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33"/>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33"/>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33"/>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33"/>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33"/>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33"/>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33"/>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33"/>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33"/>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33"/>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33"/>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33"/>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33"/>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33"/>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33"/>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33"/>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33"/>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33"/>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33"/>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33"/>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33"/>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33"/>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33"/>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33"/>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33"/>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33"/>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33"/>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33"/>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33"/>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7" name="Google Shape;3957;p33"/>
            <p:cNvGrpSpPr/>
            <p:nvPr/>
          </p:nvGrpSpPr>
          <p:grpSpPr>
            <a:xfrm>
              <a:off x="5831859" y="2270807"/>
              <a:ext cx="1181858" cy="1190657"/>
              <a:chOff x="4486534" y="2723444"/>
              <a:chExt cx="1181858" cy="1190657"/>
            </a:xfrm>
          </p:grpSpPr>
          <p:grpSp>
            <p:nvGrpSpPr>
              <p:cNvPr id="3958" name="Google Shape;3958;p33"/>
              <p:cNvGrpSpPr/>
              <p:nvPr/>
            </p:nvGrpSpPr>
            <p:grpSpPr>
              <a:xfrm>
                <a:off x="5310605" y="2842679"/>
                <a:ext cx="355487" cy="1031123"/>
                <a:chOff x="6834580" y="2216167"/>
                <a:chExt cx="847406" cy="2457980"/>
              </a:xfrm>
            </p:grpSpPr>
            <p:grpSp>
              <p:nvGrpSpPr>
                <p:cNvPr id="3959" name="Google Shape;3959;p33"/>
                <p:cNvGrpSpPr/>
                <p:nvPr/>
              </p:nvGrpSpPr>
              <p:grpSpPr>
                <a:xfrm>
                  <a:off x="7319798" y="2216167"/>
                  <a:ext cx="362188" cy="1958660"/>
                  <a:chOff x="4845048" y="2916504"/>
                  <a:chExt cx="362188" cy="1958660"/>
                </a:xfrm>
              </p:grpSpPr>
              <p:sp>
                <p:nvSpPr>
                  <p:cNvPr id="3960" name="Google Shape;3960;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7" name="Google Shape;3967;p33"/>
                <p:cNvGrpSpPr/>
                <p:nvPr/>
              </p:nvGrpSpPr>
              <p:grpSpPr>
                <a:xfrm>
                  <a:off x="7238025" y="2300417"/>
                  <a:ext cx="362188" cy="1958660"/>
                  <a:chOff x="4845048" y="2916504"/>
                  <a:chExt cx="362188" cy="1958660"/>
                </a:xfrm>
              </p:grpSpPr>
              <p:sp>
                <p:nvSpPr>
                  <p:cNvPr id="3968" name="Google Shape;3968;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5" name="Google Shape;3975;p33"/>
                <p:cNvGrpSpPr/>
                <p:nvPr/>
              </p:nvGrpSpPr>
              <p:grpSpPr>
                <a:xfrm>
                  <a:off x="7161459" y="2382642"/>
                  <a:ext cx="362188" cy="1958660"/>
                  <a:chOff x="4845048" y="2916504"/>
                  <a:chExt cx="362188" cy="1958660"/>
                </a:xfrm>
              </p:grpSpPr>
              <p:sp>
                <p:nvSpPr>
                  <p:cNvPr id="3976" name="Google Shape;3976;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3" name="Google Shape;3983;p33"/>
                <p:cNvGrpSpPr/>
                <p:nvPr/>
              </p:nvGrpSpPr>
              <p:grpSpPr>
                <a:xfrm>
                  <a:off x="7079687" y="2466892"/>
                  <a:ext cx="362188" cy="1958660"/>
                  <a:chOff x="4845048" y="2916504"/>
                  <a:chExt cx="362188" cy="1958660"/>
                </a:xfrm>
              </p:grpSpPr>
              <p:sp>
                <p:nvSpPr>
                  <p:cNvPr id="3984" name="Google Shape;3984;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1" name="Google Shape;3991;p33"/>
                <p:cNvGrpSpPr/>
                <p:nvPr/>
              </p:nvGrpSpPr>
              <p:grpSpPr>
                <a:xfrm>
                  <a:off x="6992918" y="2549013"/>
                  <a:ext cx="362188" cy="1958660"/>
                  <a:chOff x="4845048" y="2916504"/>
                  <a:chExt cx="362188" cy="1958660"/>
                </a:xfrm>
              </p:grpSpPr>
              <p:sp>
                <p:nvSpPr>
                  <p:cNvPr id="3992" name="Google Shape;3992;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9" name="Google Shape;3999;p33"/>
                <p:cNvGrpSpPr/>
                <p:nvPr/>
              </p:nvGrpSpPr>
              <p:grpSpPr>
                <a:xfrm>
                  <a:off x="6916352" y="2631238"/>
                  <a:ext cx="362188" cy="1958660"/>
                  <a:chOff x="4845048" y="2916504"/>
                  <a:chExt cx="362188" cy="1958660"/>
                </a:xfrm>
              </p:grpSpPr>
              <p:sp>
                <p:nvSpPr>
                  <p:cNvPr id="4000" name="Google Shape;4000;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7" name="Google Shape;4007;p33"/>
                <p:cNvGrpSpPr/>
                <p:nvPr/>
              </p:nvGrpSpPr>
              <p:grpSpPr>
                <a:xfrm>
                  <a:off x="6834580" y="2715488"/>
                  <a:ext cx="362188" cy="1958660"/>
                  <a:chOff x="4845048" y="2916504"/>
                  <a:chExt cx="362188" cy="1958660"/>
                </a:xfrm>
              </p:grpSpPr>
              <p:sp>
                <p:nvSpPr>
                  <p:cNvPr id="4008" name="Google Shape;4008;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15" name="Google Shape;4015;p33"/>
              <p:cNvGrpSpPr/>
              <p:nvPr/>
            </p:nvGrpSpPr>
            <p:grpSpPr>
              <a:xfrm>
                <a:off x="4732215" y="2723444"/>
                <a:ext cx="936177" cy="150867"/>
                <a:chOff x="6115469" y="2634638"/>
                <a:chExt cx="2231650" cy="359635"/>
              </a:xfrm>
            </p:grpSpPr>
            <p:sp>
              <p:nvSpPr>
                <p:cNvPr id="4016" name="Google Shape;4016;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4" name="Google Shape;4024;p33"/>
              <p:cNvGrpSpPr/>
              <p:nvPr/>
            </p:nvGrpSpPr>
            <p:grpSpPr>
              <a:xfrm>
                <a:off x="4696665" y="2759929"/>
                <a:ext cx="936177" cy="150867"/>
                <a:chOff x="6115469" y="2634638"/>
                <a:chExt cx="2231650" cy="359635"/>
              </a:xfrm>
            </p:grpSpPr>
            <p:sp>
              <p:nvSpPr>
                <p:cNvPr id="4025" name="Google Shape;4025;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3" name="Google Shape;4033;p33"/>
              <p:cNvGrpSpPr/>
              <p:nvPr/>
            </p:nvGrpSpPr>
            <p:grpSpPr>
              <a:xfrm>
                <a:off x="4662363" y="2797667"/>
                <a:ext cx="936177" cy="150867"/>
                <a:chOff x="6115469" y="2634638"/>
                <a:chExt cx="2231650" cy="359635"/>
              </a:xfrm>
            </p:grpSpPr>
            <p:sp>
              <p:nvSpPr>
                <p:cNvPr id="4034" name="Google Shape;4034;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2" name="Google Shape;4042;p33"/>
              <p:cNvGrpSpPr/>
              <p:nvPr/>
            </p:nvGrpSpPr>
            <p:grpSpPr>
              <a:xfrm>
                <a:off x="4626813" y="2834152"/>
                <a:ext cx="936177" cy="150867"/>
                <a:chOff x="6115469" y="2634638"/>
                <a:chExt cx="2231650" cy="359635"/>
              </a:xfrm>
            </p:grpSpPr>
            <p:sp>
              <p:nvSpPr>
                <p:cNvPr id="4043" name="Google Shape;4043;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1" name="Google Shape;4051;p33"/>
              <p:cNvGrpSpPr/>
              <p:nvPr/>
            </p:nvGrpSpPr>
            <p:grpSpPr>
              <a:xfrm>
                <a:off x="4593137" y="2869628"/>
                <a:ext cx="936177" cy="150867"/>
                <a:chOff x="6115469" y="2634638"/>
                <a:chExt cx="2231650" cy="359635"/>
              </a:xfrm>
            </p:grpSpPr>
            <p:sp>
              <p:nvSpPr>
                <p:cNvPr id="4052" name="Google Shape;4052;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0" name="Google Shape;4060;p33"/>
              <p:cNvGrpSpPr/>
              <p:nvPr/>
            </p:nvGrpSpPr>
            <p:grpSpPr>
              <a:xfrm>
                <a:off x="4557587" y="2906113"/>
                <a:ext cx="936177" cy="150867"/>
                <a:chOff x="6115469" y="2634638"/>
                <a:chExt cx="2231650" cy="359635"/>
              </a:xfrm>
            </p:grpSpPr>
            <p:sp>
              <p:nvSpPr>
                <p:cNvPr id="4061" name="Google Shape;4061;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9" name="Google Shape;4069;p33"/>
              <p:cNvGrpSpPr/>
              <p:nvPr/>
            </p:nvGrpSpPr>
            <p:grpSpPr>
              <a:xfrm>
                <a:off x="4519594" y="2943210"/>
                <a:ext cx="936177" cy="150867"/>
                <a:chOff x="6115469" y="2634638"/>
                <a:chExt cx="2231650" cy="359635"/>
              </a:xfrm>
            </p:grpSpPr>
            <p:sp>
              <p:nvSpPr>
                <p:cNvPr id="4070" name="Google Shape;4070;p33"/>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33"/>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33"/>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33"/>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33"/>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33"/>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33"/>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33"/>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8" name="Google Shape;4078;p33"/>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33"/>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33"/>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33"/>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33"/>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33"/>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33"/>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33"/>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33"/>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33"/>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33"/>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33"/>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33"/>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33"/>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33"/>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33"/>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33"/>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33"/>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33"/>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33"/>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33"/>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33"/>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33"/>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33"/>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33"/>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33"/>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33"/>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33"/>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33"/>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33"/>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33"/>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33"/>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33"/>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33"/>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33"/>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33"/>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33"/>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33"/>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33"/>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33"/>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33"/>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33"/>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33"/>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33"/>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33"/>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33"/>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33"/>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33"/>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33"/>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7" name="Google Shape;4127;p33"/>
              <p:cNvGrpSpPr/>
              <p:nvPr/>
            </p:nvGrpSpPr>
            <p:grpSpPr>
              <a:xfrm>
                <a:off x="5273812" y="3092330"/>
                <a:ext cx="151938" cy="821658"/>
                <a:chOff x="4845048" y="2916504"/>
                <a:chExt cx="362188" cy="1958660"/>
              </a:xfrm>
            </p:grpSpPr>
            <p:sp>
              <p:nvSpPr>
                <p:cNvPr id="4128" name="Google Shape;4128;p33"/>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33"/>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33"/>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33"/>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33"/>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33"/>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33"/>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5" name="Google Shape;4135;p33"/>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33"/>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33"/>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33"/>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33"/>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33"/>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33"/>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33"/>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3" name="Google Shape;4143;p33"/>
            <p:cNvSpPr txBox="1"/>
            <p:nvPr/>
          </p:nvSpPr>
          <p:spPr>
            <a:xfrm>
              <a:off x="3264700"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1" baseline="30000" sz="1200">
                <a:latin typeface="Lato"/>
                <a:ea typeface="Lato"/>
                <a:cs typeface="Lato"/>
                <a:sym typeface="Lato"/>
              </a:endParaRPr>
            </a:p>
          </p:txBody>
        </p:sp>
      </p:grpSp>
      <p:sp>
        <p:nvSpPr>
          <p:cNvPr id="4144" name="Google Shape;4144;p33"/>
          <p:cNvSpPr txBox="1"/>
          <p:nvPr/>
        </p:nvSpPr>
        <p:spPr>
          <a:xfrm>
            <a:off x="5098763" y="2653525"/>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4145" name="Google Shape;4145;p33"/>
          <p:cNvSpPr txBox="1"/>
          <p:nvPr/>
        </p:nvSpPr>
        <p:spPr>
          <a:xfrm>
            <a:off x="5098763" y="3852600"/>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4146" name="Google Shape;4146;p33"/>
          <p:cNvSpPr txBox="1"/>
          <p:nvPr/>
        </p:nvSpPr>
        <p:spPr>
          <a:xfrm>
            <a:off x="6946397" y="4517403"/>
            <a:ext cx="4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4147" name="Google Shape;4147;p33"/>
          <p:cNvSpPr txBox="1"/>
          <p:nvPr/>
        </p:nvSpPr>
        <p:spPr>
          <a:xfrm>
            <a:off x="6946401" y="3361450"/>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4148" name="Google Shape;4148;p33"/>
          <p:cNvSpPr txBox="1"/>
          <p:nvPr/>
        </p:nvSpPr>
        <p:spPr>
          <a:xfrm>
            <a:off x="6946401" y="2284225"/>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4149" name="Google Shape;4149;p33"/>
          <p:cNvSpPr txBox="1"/>
          <p:nvPr/>
        </p:nvSpPr>
        <p:spPr>
          <a:xfrm>
            <a:off x="2743626" y="2314825"/>
            <a:ext cx="73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Plain text</a:t>
            </a:r>
            <a:endParaRPr baseline="-25000" sz="1000">
              <a:latin typeface="Lato"/>
              <a:ea typeface="Lato"/>
              <a:cs typeface="Lato"/>
              <a:sym typeface="Lato"/>
            </a:endParaRPr>
          </a:p>
        </p:txBody>
      </p:sp>
      <p:sp>
        <p:nvSpPr>
          <p:cNvPr id="4150" name="Google Shape;4150;p33"/>
          <p:cNvSpPr txBox="1"/>
          <p:nvPr/>
        </p:nvSpPr>
        <p:spPr>
          <a:xfrm>
            <a:off x="2597775" y="337675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One time pad</a:t>
            </a:r>
            <a:endParaRPr baseline="-25000" sz="1000">
              <a:latin typeface="Lato"/>
              <a:ea typeface="Lato"/>
              <a:cs typeface="Lato"/>
              <a:sym typeface="Lato"/>
            </a:endParaRPr>
          </a:p>
        </p:txBody>
      </p:sp>
      <p:sp>
        <p:nvSpPr>
          <p:cNvPr id="4151" name="Google Shape;4151;p33"/>
          <p:cNvSpPr txBox="1"/>
          <p:nvPr/>
        </p:nvSpPr>
        <p:spPr>
          <a:xfrm>
            <a:off x="2667425" y="453270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Cipher text</a:t>
            </a:r>
            <a:endParaRPr baseline="-25000" sz="10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5" name="Shape 4155"/>
        <p:cNvGrpSpPr/>
        <p:nvPr/>
      </p:nvGrpSpPr>
      <p:grpSpPr>
        <a:xfrm>
          <a:off x="0" y="0"/>
          <a:ext cx="0" cy="0"/>
          <a:chOff x="0" y="0"/>
          <a:chExt cx="0" cy="0"/>
        </a:xfrm>
      </p:grpSpPr>
      <p:sp>
        <p:nvSpPr>
          <p:cNvPr id="4156" name="Google Shape;415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Zero-Knowledge Construction</a:t>
            </a:r>
            <a:endParaRPr/>
          </a:p>
        </p:txBody>
      </p:sp>
      <p:sp>
        <p:nvSpPr>
          <p:cNvPr id="4157" name="Google Shape;4157;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4158" name="Google Shape;4158;p34"/>
          <p:cNvGrpSpPr/>
          <p:nvPr/>
        </p:nvGrpSpPr>
        <p:grpSpPr>
          <a:xfrm>
            <a:off x="3626772" y="1853840"/>
            <a:ext cx="3235872" cy="1003486"/>
            <a:chOff x="3174287" y="2270807"/>
            <a:chExt cx="3839430" cy="1190657"/>
          </a:xfrm>
        </p:grpSpPr>
        <p:sp>
          <p:nvSpPr>
            <p:cNvPr id="4159" name="Google Shape;4159;p34"/>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4160" name="Google Shape;4160;p34"/>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4161" name="Google Shape;4161;p34"/>
            <p:cNvGrpSpPr/>
            <p:nvPr/>
          </p:nvGrpSpPr>
          <p:grpSpPr>
            <a:xfrm>
              <a:off x="3692459" y="2382957"/>
              <a:ext cx="956846" cy="966400"/>
              <a:chOff x="2253259" y="2824869"/>
              <a:chExt cx="956846" cy="966400"/>
            </a:xfrm>
          </p:grpSpPr>
          <p:sp>
            <p:nvSpPr>
              <p:cNvPr id="4162" name="Google Shape;4162;p34"/>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34"/>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34"/>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34"/>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34"/>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34"/>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34"/>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34"/>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34"/>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34"/>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34"/>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34"/>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34"/>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34"/>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34"/>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34"/>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34"/>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34"/>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34"/>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34"/>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34"/>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34"/>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34"/>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34"/>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34"/>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34"/>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34"/>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34"/>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34"/>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34"/>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34"/>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34"/>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34"/>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34"/>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34"/>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34"/>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34"/>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34"/>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34"/>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34"/>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34"/>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34"/>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34"/>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34"/>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34"/>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34"/>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34"/>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34"/>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34"/>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34"/>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34"/>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34"/>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34"/>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34"/>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34"/>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34"/>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34"/>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34"/>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34"/>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34"/>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34"/>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34"/>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34"/>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34"/>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34"/>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34"/>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34"/>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34"/>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34"/>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34"/>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34"/>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34"/>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34"/>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34"/>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34"/>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34"/>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34"/>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34"/>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34"/>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34"/>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34"/>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34"/>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34"/>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34"/>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34"/>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34"/>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34"/>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34"/>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34"/>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34"/>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34"/>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34"/>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34"/>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34"/>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34"/>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34"/>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34"/>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34"/>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34"/>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34"/>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34"/>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34"/>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34"/>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34"/>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34"/>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34"/>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34"/>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34"/>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34"/>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34"/>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34"/>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34"/>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34"/>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5" name="Google Shape;4275;p34"/>
            <p:cNvGrpSpPr/>
            <p:nvPr/>
          </p:nvGrpSpPr>
          <p:grpSpPr>
            <a:xfrm>
              <a:off x="5831859" y="2270807"/>
              <a:ext cx="1181858" cy="1190657"/>
              <a:chOff x="4486534" y="2723444"/>
              <a:chExt cx="1181858" cy="1190657"/>
            </a:xfrm>
          </p:grpSpPr>
          <p:grpSp>
            <p:nvGrpSpPr>
              <p:cNvPr id="4276" name="Google Shape;4276;p34"/>
              <p:cNvGrpSpPr/>
              <p:nvPr/>
            </p:nvGrpSpPr>
            <p:grpSpPr>
              <a:xfrm>
                <a:off x="5310605" y="2842679"/>
                <a:ext cx="355487" cy="1031123"/>
                <a:chOff x="6834580" y="2216167"/>
                <a:chExt cx="847406" cy="2457980"/>
              </a:xfrm>
            </p:grpSpPr>
            <p:grpSp>
              <p:nvGrpSpPr>
                <p:cNvPr id="4277" name="Google Shape;4277;p34"/>
                <p:cNvGrpSpPr/>
                <p:nvPr/>
              </p:nvGrpSpPr>
              <p:grpSpPr>
                <a:xfrm>
                  <a:off x="7319798" y="2216167"/>
                  <a:ext cx="362188" cy="1958660"/>
                  <a:chOff x="4845048" y="2916504"/>
                  <a:chExt cx="362188" cy="1958660"/>
                </a:xfrm>
              </p:grpSpPr>
              <p:sp>
                <p:nvSpPr>
                  <p:cNvPr id="4278" name="Google Shape;4278;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5" name="Google Shape;4285;p34"/>
                <p:cNvGrpSpPr/>
                <p:nvPr/>
              </p:nvGrpSpPr>
              <p:grpSpPr>
                <a:xfrm>
                  <a:off x="7238025" y="2300417"/>
                  <a:ext cx="362188" cy="1958660"/>
                  <a:chOff x="4845048" y="2916504"/>
                  <a:chExt cx="362188" cy="1958660"/>
                </a:xfrm>
              </p:grpSpPr>
              <p:sp>
                <p:nvSpPr>
                  <p:cNvPr id="4286" name="Google Shape;4286;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3" name="Google Shape;4293;p34"/>
                <p:cNvGrpSpPr/>
                <p:nvPr/>
              </p:nvGrpSpPr>
              <p:grpSpPr>
                <a:xfrm>
                  <a:off x="7161459" y="2382642"/>
                  <a:ext cx="362188" cy="1958660"/>
                  <a:chOff x="4845048" y="2916504"/>
                  <a:chExt cx="362188" cy="1958660"/>
                </a:xfrm>
              </p:grpSpPr>
              <p:sp>
                <p:nvSpPr>
                  <p:cNvPr id="4294" name="Google Shape;4294;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1" name="Google Shape;4301;p34"/>
                <p:cNvGrpSpPr/>
                <p:nvPr/>
              </p:nvGrpSpPr>
              <p:grpSpPr>
                <a:xfrm>
                  <a:off x="7079687" y="2466892"/>
                  <a:ext cx="362188" cy="1958660"/>
                  <a:chOff x="4845048" y="2916504"/>
                  <a:chExt cx="362188" cy="1958660"/>
                </a:xfrm>
              </p:grpSpPr>
              <p:sp>
                <p:nvSpPr>
                  <p:cNvPr id="4302" name="Google Shape;4302;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9" name="Google Shape;4309;p34"/>
                <p:cNvGrpSpPr/>
                <p:nvPr/>
              </p:nvGrpSpPr>
              <p:grpSpPr>
                <a:xfrm>
                  <a:off x="6992918" y="2549013"/>
                  <a:ext cx="362188" cy="1958660"/>
                  <a:chOff x="4845048" y="2916504"/>
                  <a:chExt cx="362188" cy="1958660"/>
                </a:xfrm>
              </p:grpSpPr>
              <p:sp>
                <p:nvSpPr>
                  <p:cNvPr id="4310" name="Google Shape;4310;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7" name="Google Shape;4317;p34"/>
                <p:cNvGrpSpPr/>
                <p:nvPr/>
              </p:nvGrpSpPr>
              <p:grpSpPr>
                <a:xfrm>
                  <a:off x="6916352" y="2631238"/>
                  <a:ext cx="362188" cy="1958660"/>
                  <a:chOff x="4845048" y="2916504"/>
                  <a:chExt cx="362188" cy="1958660"/>
                </a:xfrm>
              </p:grpSpPr>
              <p:sp>
                <p:nvSpPr>
                  <p:cNvPr id="4318" name="Google Shape;4318;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5" name="Google Shape;4325;p34"/>
                <p:cNvGrpSpPr/>
                <p:nvPr/>
              </p:nvGrpSpPr>
              <p:grpSpPr>
                <a:xfrm>
                  <a:off x="6834580" y="2715488"/>
                  <a:ext cx="362188" cy="1958660"/>
                  <a:chOff x="4845048" y="2916504"/>
                  <a:chExt cx="362188" cy="1958660"/>
                </a:xfrm>
              </p:grpSpPr>
              <p:sp>
                <p:nvSpPr>
                  <p:cNvPr id="4326" name="Google Shape;4326;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33" name="Google Shape;4333;p34"/>
              <p:cNvGrpSpPr/>
              <p:nvPr/>
            </p:nvGrpSpPr>
            <p:grpSpPr>
              <a:xfrm>
                <a:off x="4732215" y="2723444"/>
                <a:ext cx="936177" cy="150867"/>
                <a:chOff x="6115469" y="2634638"/>
                <a:chExt cx="2231650" cy="359635"/>
              </a:xfrm>
            </p:grpSpPr>
            <p:sp>
              <p:nvSpPr>
                <p:cNvPr id="4334" name="Google Shape;4334;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2" name="Google Shape;4342;p34"/>
              <p:cNvGrpSpPr/>
              <p:nvPr/>
            </p:nvGrpSpPr>
            <p:grpSpPr>
              <a:xfrm>
                <a:off x="4696665" y="2759929"/>
                <a:ext cx="936177" cy="150867"/>
                <a:chOff x="6115469" y="2634638"/>
                <a:chExt cx="2231650" cy="359635"/>
              </a:xfrm>
            </p:grpSpPr>
            <p:sp>
              <p:nvSpPr>
                <p:cNvPr id="4343" name="Google Shape;4343;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1" name="Google Shape;4351;p34"/>
              <p:cNvGrpSpPr/>
              <p:nvPr/>
            </p:nvGrpSpPr>
            <p:grpSpPr>
              <a:xfrm>
                <a:off x="4662363" y="2797667"/>
                <a:ext cx="936177" cy="150867"/>
                <a:chOff x="6115469" y="2634638"/>
                <a:chExt cx="2231650" cy="359635"/>
              </a:xfrm>
            </p:grpSpPr>
            <p:sp>
              <p:nvSpPr>
                <p:cNvPr id="4352" name="Google Shape;4352;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0" name="Google Shape;4360;p34"/>
              <p:cNvGrpSpPr/>
              <p:nvPr/>
            </p:nvGrpSpPr>
            <p:grpSpPr>
              <a:xfrm>
                <a:off x="4626813" y="2834152"/>
                <a:ext cx="936177" cy="150867"/>
                <a:chOff x="6115469" y="2634638"/>
                <a:chExt cx="2231650" cy="359635"/>
              </a:xfrm>
            </p:grpSpPr>
            <p:sp>
              <p:nvSpPr>
                <p:cNvPr id="4361" name="Google Shape;4361;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9" name="Google Shape;4369;p34"/>
              <p:cNvGrpSpPr/>
              <p:nvPr/>
            </p:nvGrpSpPr>
            <p:grpSpPr>
              <a:xfrm>
                <a:off x="4593137" y="2869628"/>
                <a:ext cx="936177" cy="150867"/>
                <a:chOff x="6115469" y="2634638"/>
                <a:chExt cx="2231650" cy="359635"/>
              </a:xfrm>
            </p:grpSpPr>
            <p:sp>
              <p:nvSpPr>
                <p:cNvPr id="4370" name="Google Shape;4370;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8" name="Google Shape;4378;p34"/>
              <p:cNvGrpSpPr/>
              <p:nvPr/>
            </p:nvGrpSpPr>
            <p:grpSpPr>
              <a:xfrm>
                <a:off x="4557587" y="2906113"/>
                <a:ext cx="936177" cy="150867"/>
                <a:chOff x="6115469" y="2634638"/>
                <a:chExt cx="2231650" cy="359635"/>
              </a:xfrm>
            </p:grpSpPr>
            <p:sp>
              <p:nvSpPr>
                <p:cNvPr id="4379" name="Google Shape;4379;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7" name="Google Shape;4387;p34"/>
              <p:cNvGrpSpPr/>
              <p:nvPr/>
            </p:nvGrpSpPr>
            <p:grpSpPr>
              <a:xfrm>
                <a:off x="4519594" y="2943210"/>
                <a:ext cx="936177" cy="150867"/>
                <a:chOff x="6115469" y="2634638"/>
                <a:chExt cx="2231650" cy="359635"/>
              </a:xfrm>
            </p:grpSpPr>
            <p:sp>
              <p:nvSpPr>
                <p:cNvPr id="4388" name="Google Shape;4388;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6" name="Google Shape;4396;p34"/>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34"/>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34"/>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34"/>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34"/>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34"/>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34"/>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34"/>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34"/>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34"/>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34"/>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34"/>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34"/>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34"/>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34"/>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34"/>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34"/>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34"/>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34"/>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34"/>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34"/>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34"/>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34"/>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34"/>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34"/>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34"/>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34"/>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34"/>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34"/>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34"/>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34"/>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34"/>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34"/>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34"/>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34"/>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34"/>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34"/>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34"/>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34"/>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34"/>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34"/>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34"/>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34"/>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34"/>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34"/>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34"/>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34"/>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34"/>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34"/>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5" name="Google Shape;4445;p34"/>
              <p:cNvGrpSpPr/>
              <p:nvPr/>
            </p:nvGrpSpPr>
            <p:grpSpPr>
              <a:xfrm>
                <a:off x="5273812" y="3092330"/>
                <a:ext cx="151938" cy="821658"/>
                <a:chOff x="4845048" y="2916504"/>
                <a:chExt cx="362188" cy="1958660"/>
              </a:xfrm>
            </p:grpSpPr>
            <p:sp>
              <p:nvSpPr>
                <p:cNvPr id="4446" name="Google Shape;4446;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3" name="Google Shape;4453;p34"/>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34"/>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34"/>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34"/>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34"/>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34"/>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34"/>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34"/>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1" name="Google Shape;4461;p34"/>
            <p:cNvSpPr txBox="1"/>
            <p:nvPr/>
          </p:nvSpPr>
          <p:spPr>
            <a:xfrm>
              <a:off x="3174287"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endParaRPr baseline="-25000" sz="1000">
                <a:latin typeface="Lato"/>
                <a:ea typeface="Lato"/>
                <a:cs typeface="Lato"/>
                <a:sym typeface="Lato"/>
              </a:endParaRPr>
            </a:p>
          </p:txBody>
        </p:sp>
      </p:grpSp>
      <p:grpSp>
        <p:nvGrpSpPr>
          <p:cNvPr id="4462" name="Google Shape;4462;p34"/>
          <p:cNvGrpSpPr/>
          <p:nvPr/>
        </p:nvGrpSpPr>
        <p:grpSpPr>
          <a:xfrm>
            <a:off x="3633910" y="2960926"/>
            <a:ext cx="3228738" cy="1003486"/>
            <a:chOff x="3182752" y="2270807"/>
            <a:chExt cx="3830965" cy="1190657"/>
          </a:xfrm>
        </p:grpSpPr>
        <p:sp>
          <p:nvSpPr>
            <p:cNvPr id="4463" name="Google Shape;4463;p34"/>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4464" name="Google Shape;4464;p34"/>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4465" name="Google Shape;4465;p34"/>
            <p:cNvGrpSpPr/>
            <p:nvPr/>
          </p:nvGrpSpPr>
          <p:grpSpPr>
            <a:xfrm>
              <a:off x="3692459" y="2382957"/>
              <a:ext cx="956846" cy="966400"/>
              <a:chOff x="2253259" y="2824869"/>
              <a:chExt cx="956846" cy="966400"/>
            </a:xfrm>
          </p:grpSpPr>
          <p:sp>
            <p:nvSpPr>
              <p:cNvPr id="4466" name="Google Shape;4466;p34"/>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34"/>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34"/>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34"/>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34"/>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34"/>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34"/>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34"/>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34"/>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34"/>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34"/>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34"/>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34"/>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34"/>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34"/>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34"/>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34"/>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34"/>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34"/>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34"/>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34"/>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34"/>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34"/>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34"/>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34"/>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34"/>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34"/>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34"/>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34"/>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34"/>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34"/>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34"/>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34"/>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34"/>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34"/>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34"/>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34"/>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34"/>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34"/>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34"/>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34"/>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34"/>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34"/>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34"/>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34"/>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34"/>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34"/>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34"/>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34"/>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34"/>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34"/>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34"/>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34"/>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34"/>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34"/>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34"/>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34"/>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34"/>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34"/>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34"/>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34"/>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34"/>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34"/>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34"/>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34"/>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34"/>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34"/>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34"/>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34"/>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34"/>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34"/>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34"/>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34"/>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34"/>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34"/>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34"/>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34"/>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34"/>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34"/>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34"/>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34"/>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34"/>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34"/>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34"/>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34"/>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34"/>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34"/>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34"/>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34"/>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34"/>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34"/>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34"/>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34"/>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34"/>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34"/>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34"/>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34"/>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34"/>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34"/>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34"/>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34"/>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34"/>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34"/>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34"/>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34"/>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34"/>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34"/>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34"/>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34"/>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34"/>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34"/>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34"/>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34"/>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9" name="Google Shape;4579;p34"/>
            <p:cNvGrpSpPr/>
            <p:nvPr/>
          </p:nvGrpSpPr>
          <p:grpSpPr>
            <a:xfrm>
              <a:off x="5831859" y="2270807"/>
              <a:ext cx="1181858" cy="1190657"/>
              <a:chOff x="4486534" y="2723444"/>
              <a:chExt cx="1181858" cy="1190657"/>
            </a:xfrm>
          </p:grpSpPr>
          <p:grpSp>
            <p:nvGrpSpPr>
              <p:cNvPr id="4580" name="Google Shape;4580;p34"/>
              <p:cNvGrpSpPr/>
              <p:nvPr/>
            </p:nvGrpSpPr>
            <p:grpSpPr>
              <a:xfrm>
                <a:off x="5310605" y="2842679"/>
                <a:ext cx="355487" cy="1031123"/>
                <a:chOff x="6834580" y="2216167"/>
                <a:chExt cx="847406" cy="2457980"/>
              </a:xfrm>
            </p:grpSpPr>
            <p:grpSp>
              <p:nvGrpSpPr>
                <p:cNvPr id="4581" name="Google Shape;4581;p34"/>
                <p:cNvGrpSpPr/>
                <p:nvPr/>
              </p:nvGrpSpPr>
              <p:grpSpPr>
                <a:xfrm>
                  <a:off x="7319798" y="2216167"/>
                  <a:ext cx="362188" cy="1958660"/>
                  <a:chOff x="4845048" y="2916504"/>
                  <a:chExt cx="362188" cy="1958660"/>
                </a:xfrm>
              </p:grpSpPr>
              <p:sp>
                <p:nvSpPr>
                  <p:cNvPr id="4582" name="Google Shape;4582;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9" name="Google Shape;4589;p34"/>
                <p:cNvGrpSpPr/>
                <p:nvPr/>
              </p:nvGrpSpPr>
              <p:grpSpPr>
                <a:xfrm>
                  <a:off x="7238025" y="2300417"/>
                  <a:ext cx="362188" cy="1958660"/>
                  <a:chOff x="4845048" y="2916504"/>
                  <a:chExt cx="362188" cy="1958660"/>
                </a:xfrm>
              </p:grpSpPr>
              <p:sp>
                <p:nvSpPr>
                  <p:cNvPr id="4590" name="Google Shape;4590;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7" name="Google Shape;4597;p34"/>
                <p:cNvGrpSpPr/>
                <p:nvPr/>
              </p:nvGrpSpPr>
              <p:grpSpPr>
                <a:xfrm>
                  <a:off x="7161459" y="2382642"/>
                  <a:ext cx="362188" cy="1958660"/>
                  <a:chOff x="4845048" y="2916504"/>
                  <a:chExt cx="362188" cy="1958660"/>
                </a:xfrm>
              </p:grpSpPr>
              <p:sp>
                <p:nvSpPr>
                  <p:cNvPr id="4598" name="Google Shape;4598;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5" name="Google Shape;4605;p34"/>
                <p:cNvGrpSpPr/>
                <p:nvPr/>
              </p:nvGrpSpPr>
              <p:grpSpPr>
                <a:xfrm>
                  <a:off x="7079687" y="2466892"/>
                  <a:ext cx="362188" cy="1958660"/>
                  <a:chOff x="4845048" y="2916504"/>
                  <a:chExt cx="362188" cy="1958660"/>
                </a:xfrm>
              </p:grpSpPr>
              <p:sp>
                <p:nvSpPr>
                  <p:cNvPr id="4606" name="Google Shape;4606;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3" name="Google Shape;4613;p34"/>
                <p:cNvGrpSpPr/>
                <p:nvPr/>
              </p:nvGrpSpPr>
              <p:grpSpPr>
                <a:xfrm>
                  <a:off x="6992918" y="2549013"/>
                  <a:ext cx="362188" cy="1958660"/>
                  <a:chOff x="4845048" y="2916504"/>
                  <a:chExt cx="362188" cy="1958660"/>
                </a:xfrm>
              </p:grpSpPr>
              <p:sp>
                <p:nvSpPr>
                  <p:cNvPr id="4614" name="Google Shape;4614;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1" name="Google Shape;4621;p34"/>
                <p:cNvGrpSpPr/>
                <p:nvPr/>
              </p:nvGrpSpPr>
              <p:grpSpPr>
                <a:xfrm>
                  <a:off x="6916352" y="2631238"/>
                  <a:ext cx="362188" cy="1958660"/>
                  <a:chOff x="4845048" y="2916504"/>
                  <a:chExt cx="362188" cy="1958660"/>
                </a:xfrm>
              </p:grpSpPr>
              <p:sp>
                <p:nvSpPr>
                  <p:cNvPr id="4622" name="Google Shape;4622;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9" name="Google Shape;4629;p34"/>
                <p:cNvGrpSpPr/>
                <p:nvPr/>
              </p:nvGrpSpPr>
              <p:grpSpPr>
                <a:xfrm>
                  <a:off x="6834580" y="2715488"/>
                  <a:ext cx="362188" cy="1958660"/>
                  <a:chOff x="4845048" y="2916504"/>
                  <a:chExt cx="362188" cy="1958660"/>
                </a:xfrm>
              </p:grpSpPr>
              <p:sp>
                <p:nvSpPr>
                  <p:cNvPr id="4630" name="Google Shape;4630;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37" name="Google Shape;4637;p34"/>
              <p:cNvGrpSpPr/>
              <p:nvPr/>
            </p:nvGrpSpPr>
            <p:grpSpPr>
              <a:xfrm>
                <a:off x="4732215" y="2723444"/>
                <a:ext cx="936177" cy="150867"/>
                <a:chOff x="6115469" y="2634638"/>
                <a:chExt cx="2231650" cy="359635"/>
              </a:xfrm>
            </p:grpSpPr>
            <p:sp>
              <p:nvSpPr>
                <p:cNvPr id="4638" name="Google Shape;4638;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6" name="Google Shape;4646;p34"/>
              <p:cNvGrpSpPr/>
              <p:nvPr/>
            </p:nvGrpSpPr>
            <p:grpSpPr>
              <a:xfrm>
                <a:off x="4696665" y="2759929"/>
                <a:ext cx="936177" cy="150867"/>
                <a:chOff x="6115469" y="2634638"/>
                <a:chExt cx="2231650" cy="359635"/>
              </a:xfrm>
            </p:grpSpPr>
            <p:sp>
              <p:nvSpPr>
                <p:cNvPr id="4647" name="Google Shape;4647;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5" name="Google Shape;4655;p34"/>
              <p:cNvGrpSpPr/>
              <p:nvPr/>
            </p:nvGrpSpPr>
            <p:grpSpPr>
              <a:xfrm>
                <a:off x="4662363" y="2797667"/>
                <a:ext cx="936177" cy="150867"/>
                <a:chOff x="6115469" y="2634638"/>
                <a:chExt cx="2231650" cy="359635"/>
              </a:xfrm>
            </p:grpSpPr>
            <p:sp>
              <p:nvSpPr>
                <p:cNvPr id="4656" name="Google Shape;4656;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4" name="Google Shape;4664;p34"/>
              <p:cNvGrpSpPr/>
              <p:nvPr/>
            </p:nvGrpSpPr>
            <p:grpSpPr>
              <a:xfrm>
                <a:off x="4626813" y="2834152"/>
                <a:ext cx="936177" cy="150867"/>
                <a:chOff x="6115469" y="2634638"/>
                <a:chExt cx="2231650" cy="359635"/>
              </a:xfrm>
            </p:grpSpPr>
            <p:sp>
              <p:nvSpPr>
                <p:cNvPr id="4665" name="Google Shape;4665;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3" name="Google Shape;4673;p34"/>
              <p:cNvGrpSpPr/>
              <p:nvPr/>
            </p:nvGrpSpPr>
            <p:grpSpPr>
              <a:xfrm>
                <a:off x="4593137" y="2869628"/>
                <a:ext cx="936177" cy="150867"/>
                <a:chOff x="6115469" y="2634638"/>
                <a:chExt cx="2231650" cy="359635"/>
              </a:xfrm>
            </p:grpSpPr>
            <p:sp>
              <p:nvSpPr>
                <p:cNvPr id="4674" name="Google Shape;4674;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2" name="Google Shape;4682;p34"/>
              <p:cNvGrpSpPr/>
              <p:nvPr/>
            </p:nvGrpSpPr>
            <p:grpSpPr>
              <a:xfrm>
                <a:off x="4557587" y="2906113"/>
                <a:ext cx="936177" cy="150867"/>
                <a:chOff x="6115469" y="2634638"/>
                <a:chExt cx="2231650" cy="359635"/>
              </a:xfrm>
            </p:grpSpPr>
            <p:sp>
              <p:nvSpPr>
                <p:cNvPr id="4683" name="Google Shape;4683;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1" name="Google Shape;4691;p34"/>
              <p:cNvGrpSpPr/>
              <p:nvPr/>
            </p:nvGrpSpPr>
            <p:grpSpPr>
              <a:xfrm>
                <a:off x="4519594" y="2943210"/>
                <a:ext cx="936177" cy="150867"/>
                <a:chOff x="6115469" y="2634638"/>
                <a:chExt cx="2231650" cy="359635"/>
              </a:xfrm>
            </p:grpSpPr>
            <p:sp>
              <p:nvSpPr>
                <p:cNvPr id="4692" name="Google Shape;4692;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0" name="Google Shape;4700;p34"/>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34"/>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34"/>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34"/>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34"/>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34"/>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34"/>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34"/>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34"/>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34"/>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34"/>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34"/>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34"/>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34"/>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34"/>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34"/>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34"/>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34"/>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34"/>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34"/>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34"/>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34"/>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34"/>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34"/>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34"/>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34"/>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34"/>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34"/>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34"/>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34"/>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34"/>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34"/>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34"/>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34"/>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34"/>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34"/>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34"/>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34"/>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34"/>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34"/>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34"/>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34"/>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34"/>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34"/>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34"/>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34"/>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34"/>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34"/>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34"/>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9" name="Google Shape;4749;p34"/>
              <p:cNvGrpSpPr/>
              <p:nvPr/>
            </p:nvGrpSpPr>
            <p:grpSpPr>
              <a:xfrm>
                <a:off x="5273812" y="3092330"/>
                <a:ext cx="151938" cy="821658"/>
                <a:chOff x="4845048" y="2916504"/>
                <a:chExt cx="362188" cy="1958660"/>
              </a:xfrm>
            </p:grpSpPr>
            <p:sp>
              <p:nvSpPr>
                <p:cNvPr id="4750" name="Google Shape;4750;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7" name="Google Shape;4757;p34"/>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34"/>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34"/>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34"/>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34"/>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34"/>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34"/>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34"/>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5" name="Google Shape;4765;p34"/>
            <p:cNvSpPr txBox="1"/>
            <p:nvPr/>
          </p:nvSpPr>
          <p:spPr>
            <a:xfrm>
              <a:off x="3182752" y="2808738"/>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endParaRPr baseline="-25000" sz="1000">
                <a:latin typeface="Lato"/>
                <a:ea typeface="Lato"/>
                <a:cs typeface="Lato"/>
                <a:sym typeface="Lato"/>
              </a:endParaRPr>
            </a:p>
          </p:txBody>
        </p:sp>
      </p:grpSp>
      <p:grpSp>
        <p:nvGrpSpPr>
          <p:cNvPr id="4766" name="Google Shape;4766;p34"/>
          <p:cNvGrpSpPr/>
          <p:nvPr/>
        </p:nvGrpSpPr>
        <p:grpSpPr>
          <a:xfrm>
            <a:off x="3702972" y="4100109"/>
            <a:ext cx="3159672" cy="1003486"/>
            <a:chOff x="3264700" y="2270807"/>
            <a:chExt cx="3749017" cy="1190657"/>
          </a:xfrm>
        </p:grpSpPr>
        <p:sp>
          <p:nvSpPr>
            <p:cNvPr id="4767" name="Google Shape;4767;p34"/>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4768" name="Google Shape;4768;p34"/>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4769" name="Google Shape;4769;p34"/>
            <p:cNvGrpSpPr/>
            <p:nvPr/>
          </p:nvGrpSpPr>
          <p:grpSpPr>
            <a:xfrm>
              <a:off x="3692459" y="2382957"/>
              <a:ext cx="956846" cy="966400"/>
              <a:chOff x="2253259" y="2824869"/>
              <a:chExt cx="956846" cy="966400"/>
            </a:xfrm>
          </p:grpSpPr>
          <p:sp>
            <p:nvSpPr>
              <p:cNvPr id="4770" name="Google Shape;4770;p34"/>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34"/>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34"/>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34"/>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34"/>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34"/>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34"/>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34"/>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34"/>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34"/>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34"/>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34"/>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34"/>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34"/>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34"/>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34"/>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34"/>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34"/>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34"/>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34"/>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34"/>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34"/>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34"/>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34"/>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34"/>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34"/>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34"/>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34"/>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34"/>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34"/>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34"/>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34"/>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34"/>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34"/>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34"/>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34"/>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34"/>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34"/>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34"/>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34"/>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34"/>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34"/>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34"/>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34"/>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34"/>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34"/>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34"/>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34"/>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34"/>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34"/>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34"/>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34"/>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34"/>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34"/>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34"/>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34"/>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34"/>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34"/>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34"/>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34"/>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34"/>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34"/>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34"/>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34"/>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34"/>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34"/>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34"/>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34"/>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34"/>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34"/>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34"/>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34"/>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34"/>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34"/>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34"/>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34"/>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34"/>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34"/>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34"/>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34"/>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34"/>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34"/>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34"/>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34"/>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34"/>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34"/>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34"/>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34"/>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34"/>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34"/>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34"/>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34"/>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34"/>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34"/>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34"/>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34"/>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34"/>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34"/>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34"/>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34"/>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34"/>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34"/>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34"/>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34"/>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34"/>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34"/>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34"/>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34"/>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34"/>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34"/>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34"/>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34"/>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34"/>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3" name="Google Shape;4883;p34"/>
            <p:cNvGrpSpPr/>
            <p:nvPr/>
          </p:nvGrpSpPr>
          <p:grpSpPr>
            <a:xfrm>
              <a:off x="5831859" y="2270807"/>
              <a:ext cx="1181858" cy="1190657"/>
              <a:chOff x="4486534" y="2723444"/>
              <a:chExt cx="1181858" cy="1190657"/>
            </a:xfrm>
          </p:grpSpPr>
          <p:grpSp>
            <p:nvGrpSpPr>
              <p:cNvPr id="4884" name="Google Shape;4884;p34"/>
              <p:cNvGrpSpPr/>
              <p:nvPr/>
            </p:nvGrpSpPr>
            <p:grpSpPr>
              <a:xfrm>
                <a:off x="5310605" y="2842679"/>
                <a:ext cx="355487" cy="1031123"/>
                <a:chOff x="6834580" y="2216167"/>
                <a:chExt cx="847406" cy="2457980"/>
              </a:xfrm>
            </p:grpSpPr>
            <p:grpSp>
              <p:nvGrpSpPr>
                <p:cNvPr id="4885" name="Google Shape;4885;p34"/>
                <p:cNvGrpSpPr/>
                <p:nvPr/>
              </p:nvGrpSpPr>
              <p:grpSpPr>
                <a:xfrm>
                  <a:off x="7319798" y="2216167"/>
                  <a:ext cx="362188" cy="1958660"/>
                  <a:chOff x="4845048" y="2916504"/>
                  <a:chExt cx="362188" cy="1958660"/>
                </a:xfrm>
              </p:grpSpPr>
              <p:sp>
                <p:nvSpPr>
                  <p:cNvPr id="4886" name="Google Shape;4886;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3" name="Google Shape;4893;p34"/>
                <p:cNvGrpSpPr/>
                <p:nvPr/>
              </p:nvGrpSpPr>
              <p:grpSpPr>
                <a:xfrm>
                  <a:off x="7238025" y="2300417"/>
                  <a:ext cx="362188" cy="1958660"/>
                  <a:chOff x="4845048" y="2916504"/>
                  <a:chExt cx="362188" cy="1958660"/>
                </a:xfrm>
              </p:grpSpPr>
              <p:sp>
                <p:nvSpPr>
                  <p:cNvPr id="4894" name="Google Shape;4894;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1" name="Google Shape;4901;p34"/>
                <p:cNvGrpSpPr/>
                <p:nvPr/>
              </p:nvGrpSpPr>
              <p:grpSpPr>
                <a:xfrm>
                  <a:off x="7161459" y="2382642"/>
                  <a:ext cx="362188" cy="1958660"/>
                  <a:chOff x="4845048" y="2916504"/>
                  <a:chExt cx="362188" cy="1958660"/>
                </a:xfrm>
              </p:grpSpPr>
              <p:sp>
                <p:nvSpPr>
                  <p:cNvPr id="4902" name="Google Shape;4902;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9" name="Google Shape;4909;p34"/>
                <p:cNvGrpSpPr/>
                <p:nvPr/>
              </p:nvGrpSpPr>
              <p:grpSpPr>
                <a:xfrm>
                  <a:off x="7079687" y="2466892"/>
                  <a:ext cx="362188" cy="1958660"/>
                  <a:chOff x="4845048" y="2916504"/>
                  <a:chExt cx="362188" cy="1958660"/>
                </a:xfrm>
              </p:grpSpPr>
              <p:sp>
                <p:nvSpPr>
                  <p:cNvPr id="4910" name="Google Shape;4910;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7" name="Google Shape;4917;p34"/>
                <p:cNvGrpSpPr/>
                <p:nvPr/>
              </p:nvGrpSpPr>
              <p:grpSpPr>
                <a:xfrm>
                  <a:off x="6992918" y="2549013"/>
                  <a:ext cx="362188" cy="1958660"/>
                  <a:chOff x="4845048" y="2916504"/>
                  <a:chExt cx="362188" cy="1958660"/>
                </a:xfrm>
              </p:grpSpPr>
              <p:sp>
                <p:nvSpPr>
                  <p:cNvPr id="4918" name="Google Shape;4918;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5" name="Google Shape;4925;p34"/>
                <p:cNvGrpSpPr/>
                <p:nvPr/>
              </p:nvGrpSpPr>
              <p:grpSpPr>
                <a:xfrm>
                  <a:off x="6916352" y="2631238"/>
                  <a:ext cx="362188" cy="1958660"/>
                  <a:chOff x="4845048" y="2916504"/>
                  <a:chExt cx="362188" cy="1958660"/>
                </a:xfrm>
              </p:grpSpPr>
              <p:sp>
                <p:nvSpPr>
                  <p:cNvPr id="4926" name="Google Shape;4926;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3" name="Google Shape;4933;p34"/>
                <p:cNvGrpSpPr/>
                <p:nvPr/>
              </p:nvGrpSpPr>
              <p:grpSpPr>
                <a:xfrm>
                  <a:off x="6834580" y="2715488"/>
                  <a:ext cx="362188" cy="1958660"/>
                  <a:chOff x="4845048" y="2916504"/>
                  <a:chExt cx="362188" cy="1958660"/>
                </a:xfrm>
              </p:grpSpPr>
              <p:sp>
                <p:nvSpPr>
                  <p:cNvPr id="4934" name="Google Shape;4934;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41" name="Google Shape;4941;p34"/>
              <p:cNvGrpSpPr/>
              <p:nvPr/>
            </p:nvGrpSpPr>
            <p:grpSpPr>
              <a:xfrm>
                <a:off x="4732215" y="2723444"/>
                <a:ext cx="936177" cy="150867"/>
                <a:chOff x="6115469" y="2634638"/>
                <a:chExt cx="2231650" cy="359635"/>
              </a:xfrm>
            </p:grpSpPr>
            <p:sp>
              <p:nvSpPr>
                <p:cNvPr id="4942" name="Google Shape;4942;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0" name="Google Shape;4950;p34"/>
              <p:cNvGrpSpPr/>
              <p:nvPr/>
            </p:nvGrpSpPr>
            <p:grpSpPr>
              <a:xfrm>
                <a:off x="4696665" y="2759929"/>
                <a:ext cx="936177" cy="150867"/>
                <a:chOff x="6115469" y="2634638"/>
                <a:chExt cx="2231650" cy="359635"/>
              </a:xfrm>
            </p:grpSpPr>
            <p:sp>
              <p:nvSpPr>
                <p:cNvPr id="4951" name="Google Shape;4951;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9" name="Google Shape;4959;p34"/>
              <p:cNvGrpSpPr/>
              <p:nvPr/>
            </p:nvGrpSpPr>
            <p:grpSpPr>
              <a:xfrm>
                <a:off x="4662363" y="2797667"/>
                <a:ext cx="936177" cy="150867"/>
                <a:chOff x="6115469" y="2634638"/>
                <a:chExt cx="2231650" cy="359635"/>
              </a:xfrm>
            </p:grpSpPr>
            <p:sp>
              <p:nvSpPr>
                <p:cNvPr id="4960" name="Google Shape;4960;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8" name="Google Shape;4968;p34"/>
              <p:cNvGrpSpPr/>
              <p:nvPr/>
            </p:nvGrpSpPr>
            <p:grpSpPr>
              <a:xfrm>
                <a:off x="4626813" y="2834152"/>
                <a:ext cx="936177" cy="150867"/>
                <a:chOff x="6115469" y="2634638"/>
                <a:chExt cx="2231650" cy="359635"/>
              </a:xfrm>
            </p:grpSpPr>
            <p:sp>
              <p:nvSpPr>
                <p:cNvPr id="4969" name="Google Shape;4969;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7" name="Google Shape;4977;p34"/>
              <p:cNvGrpSpPr/>
              <p:nvPr/>
            </p:nvGrpSpPr>
            <p:grpSpPr>
              <a:xfrm>
                <a:off x="4593137" y="2869628"/>
                <a:ext cx="936177" cy="150867"/>
                <a:chOff x="6115469" y="2634638"/>
                <a:chExt cx="2231650" cy="359635"/>
              </a:xfrm>
            </p:grpSpPr>
            <p:sp>
              <p:nvSpPr>
                <p:cNvPr id="4978" name="Google Shape;4978;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6" name="Google Shape;4986;p34"/>
              <p:cNvGrpSpPr/>
              <p:nvPr/>
            </p:nvGrpSpPr>
            <p:grpSpPr>
              <a:xfrm>
                <a:off x="4557587" y="2906113"/>
                <a:ext cx="936177" cy="150867"/>
                <a:chOff x="6115469" y="2634638"/>
                <a:chExt cx="2231650" cy="359635"/>
              </a:xfrm>
            </p:grpSpPr>
            <p:sp>
              <p:nvSpPr>
                <p:cNvPr id="4987" name="Google Shape;4987;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5" name="Google Shape;4995;p34"/>
              <p:cNvGrpSpPr/>
              <p:nvPr/>
            </p:nvGrpSpPr>
            <p:grpSpPr>
              <a:xfrm>
                <a:off x="4519594" y="2943210"/>
                <a:ext cx="936177" cy="150867"/>
                <a:chOff x="6115469" y="2634638"/>
                <a:chExt cx="2231650" cy="359635"/>
              </a:xfrm>
            </p:grpSpPr>
            <p:sp>
              <p:nvSpPr>
                <p:cNvPr id="4996" name="Google Shape;4996;p34"/>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34"/>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34"/>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34"/>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34"/>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34"/>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34"/>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34"/>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4" name="Google Shape;5004;p34"/>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34"/>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34"/>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34"/>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34"/>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34"/>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34"/>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34"/>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34"/>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34"/>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34"/>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34"/>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34"/>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34"/>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34"/>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34"/>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34"/>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34"/>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34"/>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34"/>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34"/>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34"/>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34"/>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34"/>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34"/>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34"/>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34"/>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34"/>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34"/>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34"/>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34"/>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34"/>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34"/>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34"/>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34"/>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34"/>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34"/>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34"/>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34"/>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34"/>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34"/>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34"/>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34"/>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34"/>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34"/>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34"/>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34"/>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34"/>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34"/>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3" name="Google Shape;5053;p34"/>
              <p:cNvGrpSpPr/>
              <p:nvPr/>
            </p:nvGrpSpPr>
            <p:grpSpPr>
              <a:xfrm>
                <a:off x="5273812" y="3092330"/>
                <a:ext cx="151938" cy="821658"/>
                <a:chOff x="4845048" y="2916504"/>
                <a:chExt cx="362188" cy="1958660"/>
              </a:xfrm>
            </p:grpSpPr>
            <p:sp>
              <p:nvSpPr>
                <p:cNvPr id="5054" name="Google Shape;5054;p34"/>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34"/>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34"/>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34"/>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34"/>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34"/>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34"/>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1" name="Google Shape;5061;p34"/>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34"/>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34"/>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34"/>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34"/>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34"/>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34"/>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34"/>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9" name="Google Shape;5069;p34"/>
            <p:cNvSpPr txBox="1"/>
            <p:nvPr/>
          </p:nvSpPr>
          <p:spPr>
            <a:xfrm>
              <a:off x="3264700"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1" baseline="30000" sz="1200">
                <a:latin typeface="Lato"/>
                <a:ea typeface="Lato"/>
                <a:cs typeface="Lato"/>
                <a:sym typeface="Lato"/>
              </a:endParaRPr>
            </a:p>
          </p:txBody>
        </p:sp>
      </p:grpSp>
      <p:sp>
        <p:nvSpPr>
          <p:cNvPr id="5070" name="Google Shape;5070;p34"/>
          <p:cNvSpPr txBox="1"/>
          <p:nvPr/>
        </p:nvSpPr>
        <p:spPr>
          <a:xfrm>
            <a:off x="5098763" y="2653525"/>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5071" name="Google Shape;5071;p34"/>
          <p:cNvSpPr txBox="1"/>
          <p:nvPr/>
        </p:nvSpPr>
        <p:spPr>
          <a:xfrm>
            <a:off x="5098763" y="3852600"/>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5072" name="Google Shape;5072;p34"/>
          <p:cNvSpPr txBox="1"/>
          <p:nvPr/>
        </p:nvSpPr>
        <p:spPr>
          <a:xfrm>
            <a:off x="6946397" y="4517403"/>
            <a:ext cx="4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5073" name="Google Shape;5073;p34"/>
          <p:cNvSpPr txBox="1"/>
          <p:nvPr/>
        </p:nvSpPr>
        <p:spPr>
          <a:xfrm>
            <a:off x="6946401" y="3361450"/>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5074" name="Google Shape;5074;p34"/>
          <p:cNvSpPr txBox="1"/>
          <p:nvPr/>
        </p:nvSpPr>
        <p:spPr>
          <a:xfrm>
            <a:off x="6946401" y="2284225"/>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5075" name="Google Shape;5075;p34"/>
          <p:cNvSpPr txBox="1"/>
          <p:nvPr/>
        </p:nvSpPr>
        <p:spPr>
          <a:xfrm>
            <a:off x="2743626" y="2314825"/>
            <a:ext cx="73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Plain text</a:t>
            </a:r>
            <a:endParaRPr baseline="-25000" sz="1000">
              <a:latin typeface="Lato"/>
              <a:ea typeface="Lato"/>
              <a:cs typeface="Lato"/>
              <a:sym typeface="Lato"/>
            </a:endParaRPr>
          </a:p>
        </p:txBody>
      </p:sp>
      <p:sp>
        <p:nvSpPr>
          <p:cNvPr id="5076" name="Google Shape;5076;p34"/>
          <p:cNvSpPr txBox="1"/>
          <p:nvPr/>
        </p:nvSpPr>
        <p:spPr>
          <a:xfrm>
            <a:off x="2597775" y="337675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One time pad</a:t>
            </a:r>
            <a:endParaRPr baseline="-25000" sz="1000">
              <a:latin typeface="Lato"/>
              <a:ea typeface="Lato"/>
              <a:cs typeface="Lato"/>
              <a:sym typeface="Lato"/>
            </a:endParaRPr>
          </a:p>
        </p:txBody>
      </p:sp>
      <p:sp>
        <p:nvSpPr>
          <p:cNvPr id="5077" name="Google Shape;5077;p34"/>
          <p:cNvSpPr txBox="1"/>
          <p:nvPr/>
        </p:nvSpPr>
        <p:spPr>
          <a:xfrm>
            <a:off x="2667425" y="453270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Cipher text</a:t>
            </a:r>
            <a:endParaRPr baseline="-25000" sz="1000">
              <a:latin typeface="Lato"/>
              <a:ea typeface="Lato"/>
              <a:cs typeface="Lato"/>
              <a:sym typeface="Lato"/>
            </a:endParaRPr>
          </a:p>
        </p:txBody>
      </p:sp>
      <p:sp>
        <p:nvSpPr>
          <p:cNvPr id="5078" name="Google Shape;5078;p34"/>
          <p:cNvSpPr/>
          <p:nvPr/>
        </p:nvSpPr>
        <p:spPr>
          <a:xfrm>
            <a:off x="3540750" y="1799000"/>
            <a:ext cx="4219500" cy="11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rgbClr val="980000"/>
                </a:solidFill>
              </a:rPr>
              <a:t>Hidden</a:t>
            </a:r>
            <a:endParaRPr sz="2900">
              <a:solidFill>
                <a:srgbClr val="980000"/>
              </a:solidFill>
            </a:endParaRPr>
          </a:p>
        </p:txBody>
      </p:sp>
      <p:sp>
        <p:nvSpPr>
          <p:cNvPr id="5079" name="Google Shape;5079;p34"/>
          <p:cNvSpPr txBox="1"/>
          <p:nvPr>
            <p:ph idx="1" type="body"/>
          </p:nvPr>
        </p:nvSpPr>
        <p:spPr>
          <a:xfrm>
            <a:off x="729450" y="2078875"/>
            <a:ext cx="2238900" cy="22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a:t>
            </a:r>
            <a:r>
              <a:rPr lang="en" sz="1400"/>
              <a:t> Phase:</a:t>
            </a:r>
            <a:endParaRPr sz="1400"/>
          </a:p>
          <a:p>
            <a:pPr indent="0" lvl="0" marL="0" rtl="0" algn="l">
              <a:spcBef>
                <a:spcPts val="1200"/>
              </a:spcBef>
              <a:spcAft>
                <a:spcPts val="0"/>
              </a:spcAft>
              <a:buNone/>
            </a:pPr>
            <a:r>
              <a:rPr lang="en" sz="1400"/>
              <a:t>[BCGGHJ17][XZS22]</a:t>
            </a:r>
            <a:endParaRPr sz="14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3" name="Shape 5083"/>
        <p:cNvGrpSpPr/>
        <p:nvPr/>
      </p:nvGrpSpPr>
      <p:grpSpPr>
        <a:xfrm>
          <a:off x="0" y="0"/>
          <a:ext cx="0" cy="0"/>
          <a:chOff x="0" y="0"/>
          <a:chExt cx="0" cy="0"/>
        </a:xfrm>
      </p:grpSpPr>
      <p:sp>
        <p:nvSpPr>
          <p:cNvPr id="5084" name="Google Shape;5084;p35"/>
          <p:cNvSpPr txBox="1"/>
          <p:nvPr>
            <p:ph idx="1" type="body"/>
          </p:nvPr>
        </p:nvSpPr>
        <p:spPr>
          <a:xfrm>
            <a:off x="729450" y="2078875"/>
            <a:ext cx="5730600" cy="2606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Simple to understand</a:t>
            </a:r>
            <a:endParaRPr sz="1400"/>
          </a:p>
          <a:p>
            <a:pPr indent="-317500" lvl="0" marL="457200" rtl="0" algn="l">
              <a:spcBef>
                <a:spcPts val="0"/>
              </a:spcBef>
              <a:spcAft>
                <a:spcPts val="0"/>
              </a:spcAft>
              <a:buSzPts val="1400"/>
              <a:buChar char="●"/>
            </a:pPr>
            <a:r>
              <a:rPr lang="en" sz="1400"/>
              <a:t>Easy to implement</a:t>
            </a:r>
            <a:endParaRPr sz="1400"/>
          </a:p>
          <a:p>
            <a:pPr indent="-317500" lvl="0" marL="457200" rtl="0" algn="l">
              <a:spcBef>
                <a:spcPts val="0"/>
              </a:spcBef>
              <a:spcAft>
                <a:spcPts val="0"/>
              </a:spcAft>
              <a:buSzPts val="1400"/>
              <a:buChar char="●"/>
            </a:pPr>
            <a:r>
              <a:rPr lang="en" sz="1400"/>
              <a:t>Do not require any special property from the linear code</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Have restrictions on the queries the verifier can make</a:t>
            </a:r>
            <a:endParaRPr sz="1400"/>
          </a:p>
          <a:p>
            <a:pPr indent="-317500" lvl="0" marL="457200" rtl="0" algn="l">
              <a:spcBef>
                <a:spcPts val="0"/>
              </a:spcBef>
              <a:spcAft>
                <a:spcPts val="0"/>
              </a:spcAft>
              <a:buSzPts val="1400"/>
              <a:buChar char="●"/>
            </a:pPr>
            <a:r>
              <a:rPr lang="en" sz="1400"/>
              <a:t>Increase the prover time/verifier time/proof size by a factor of 2</a:t>
            </a:r>
            <a:endParaRPr sz="1400"/>
          </a:p>
          <a:p>
            <a:pPr indent="0" lvl="0" marL="0" rtl="0" algn="l">
              <a:spcBef>
                <a:spcPts val="1200"/>
              </a:spcBef>
              <a:spcAft>
                <a:spcPts val="1200"/>
              </a:spcAft>
              <a:buNone/>
            </a:pPr>
            <a:r>
              <a:t/>
            </a:r>
            <a:endParaRPr/>
          </a:p>
        </p:txBody>
      </p:sp>
      <p:sp>
        <p:nvSpPr>
          <p:cNvPr id="5085" name="Google Shape;5085;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Zero-Knowledge Construction</a:t>
            </a:r>
            <a:endParaRPr/>
          </a:p>
        </p:txBody>
      </p:sp>
      <p:sp>
        <p:nvSpPr>
          <p:cNvPr id="5086" name="Google Shape;5086;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087" name="Google Shape;5087;p35"/>
          <p:cNvPicPr preferRelativeResize="0"/>
          <p:nvPr/>
        </p:nvPicPr>
        <p:blipFill>
          <a:blip r:embed="rId3">
            <a:alphaModFix/>
          </a:blip>
          <a:stretch>
            <a:fillRect/>
          </a:stretch>
        </p:blipFill>
        <p:spPr>
          <a:xfrm>
            <a:off x="6625125" y="2165738"/>
            <a:ext cx="868400" cy="687125"/>
          </a:xfrm>
          <a:prstGeom prst="rect">
            <a:avLst/>
          </a:prstGeom>
          <a:noFill/>
          <a:ln>
            <a:noFill/>
          </a:ln>
        </p:spPr>
      </p:pic>
      <p:pic>
        <p:nvPicPr>
          <p:cNvPr id="5088" name="Google Shape;5088;p35"/>
          <p:cNvPicPr preferRelativeResize="0"/>
          <p:nvPr/>
        </p:nvPicPr>
        <p:blipFill>
          <a:blip r:embed="rId4">
            <a:alphaModFix/>
          </a:blip>
          <a:stretch>
            <a:fillRect/>
          </a:stretch>
        </p:blipFill>
        <p:spPr>
          <a:xfrm>
            <a:off x="6713813" y="3374825"/>
            <a:ext cx="691034" cy="68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2" name="Shape 5092"/>
        <p:cNvGrpSpPr/>
        <p:nvPr/>
      </p:nvGrpSpPr>
      <p:grpSpPr>
        <a:xfrm>
          <a:off x="0" y="0"/>
          <a:ext cx="0" cy="0"/>
          <a:chOff x="0" y="0"/>
          <a:chExt cx="0" cy="0"/>
        </a:xfrm>
      </p:grpSpPr>
      <p:sp>
        <p:nvSpPr>
          <p:cNvPr id="5093" name="Google Shape;509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5094" name="Google Shape;5094;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Low-dimensional (t = 2) Polynomial Commitment in </a:t>
            </a:r>
            <a:r>
              <a:rPr i="1" lang="en" sz="1700"/>
              <a:t>Brakedown</a:t>
            </a:r>
            <a:endParaRPr i="1" sz="1700"/>
          </a:p>
          <a:p>
            <a:pPr indent="-336550" lvl="0" marL="457200" rtl="0" algn="l">
              <a:spcBef>
                <a:spcPts val="0"/>
              </a:spcBef>
              <a:spcAft>
                <a:spcPts val="0"/>
              </a:spcAft>
              <a:buSzPts val="1700"/>
              <a:buChar char="●"/>
            </a:pPr>
            <a:r>
              <a:rPr lang="en" sz="1700"/>
              <a:t>High-dimensional (t = 3, 4, 5, …) Polynomial Commitment  [BCG20, BCL22]</a:t>
            </a:r>
            <a:endParaRPr sz="1700"/>
          </a:p>
          <a:p>
            <a:pPr indent="-336550" lvl="0" marL="457200" rtl="0" algn="l">
              <a:spcBef>
                <a:spcPts val="0"/>
              </a:spcBef>
              <a:spcAft>
                <a:spcPts val="0"/>
              </a:spcAft>
              <a:buSzPts val="1700"/>
              <a:buChar char="●"/>
            </a:pPr>
            <a:r>
              <a:rPr lang="en" sz="1700"/>
              <a:t>Zero-Knowledge Polynomial Commitment</a:t>
            </a:r>
            <a:endParaRPr sz="1700"/>
          </a:p>
          <a:p>
            <a:pPr indent="-323850" lvl="1" marL="914400" rtl="0" algn="l">
              <a:spcBef>
                <a:spcPts val="0"/>
              </a:spcBef>
              <a:spcAft>
                <a:spcPts val="0"/>
              </a:spcAft>
              <a:buSzPts val="1500"/>
              <a:buChar char="○"/>
            </a:pPr>
            <a:r>
              <a:rPr lang="en" sz="1500"/>
              <a:t>Simple Modified Construction</a:t>
            </a:r>
            <a:endParaRPr sz="1500"/>
          </a:p>
          <a:p>
            <a:pPr indent="-323850" lvl="1" marL="914400" rtl="0" algn="l">
              <a:spcBef>
                <a:spcPts val="0"/>
              </a:spcBef>
              <a:spcAft>
                <a:spcPts val="0"/>
              </a:spcAft>
              <a:buClr>
                <a:srgbClr val="980000"/>
              </a:buClr>
              <a:buSzPts val="1500"/>
              <a:buChar char="○"/>
            </a:pPr>
            <a:r>
              <a:rPr b="1" lang="en" sz="1500">
                <a:solidFill>
                  <a:srgbClr val="980000"/>
                </a:solidFill>
              </a:rPr>
              <a:t>Zero-Knowledge Linear Code</a:t>
            </a:r>
            <a:endParaRPr b="1" sz="1500">
              <a:solidFill>
                <a:srgbClr val="980000"/>
              </a:solidFill>
            </a:endParaRPr>
          </a:p>
        </p:txBody>
      </p:sp>
      <p:sp>
        <p:nvSpPr>
          <p:cNvPr id="5095" name="Google Shape;5095;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9" name="Shape 5099"/>
        <p:cNvGrpSpPr/>
        <p:nvPr/>
      </p:nvGrpSpPr>
      <p:grpSpPr>
        <a:xfrm>
          <a:off x="0" y="0"/>
          <a:ext cx="0" cy="0"/>
          <a:chOff x="0" y="0"/>
          <a:chExt cx="0" cy="0"/>
        </a:xfrm>
      </p:grpSpPr>
      <p:sp>
        <p:nvSpPr>
          <p:cNvPr id="5100" name="Google Shape;5100;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Zero-Knowledge Linear Code</a:t>
            </a:r>
            <a:endParaRPr/>
          </a:p>
        </p:txBody>
      </p:sp>
      <p:sp>
        <p:nvSpPr>
          <p:cNvPr id="5101" name="Google Shape;5101;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02" name="Google Shape;5102;p37"/>
          <p:cNvSpPr txBox="1"/>
          <p:nvPr>
            <p:ph idx="1" type="body"/>
          </p:nvPr>
        </p:nvSpPr>
        <p:spPr>
          <a:xfrm>
            <a:off x="729450" y="2078875"/>
            <a:ext cx="6147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Encoding Function: F</a:t>
            </a:r>
            <a:r>
              <a:rPr baseline="30000" lang="en"/>
              <a:t>k</a:t>
            </a:r>
            <a:r>
              <a:rPr lang="en"/>
              <a:t> -&gt; F</a:t>
            </a:r>
            <a:r>
              <a:rPr baseline="30000" lang="en"/>
              <a:t>n</a:t>
            </a:r>
            <a:endParaRPr baseline="30000"/>
          </a:p>
          <a:p>
            <a:pPr indent="-311150" lvl="0" marL="457200" rtl="0" algn="l">
              <a:spcBef>
                <a:spcPts val="0"/>
              </a:spcBef>
              <a:spcAft>
                <a:spcPts val="0"/>
              </a:spcAft>
              <a:buSzPts val="1300"/>
              <a:buChar char="●"/>
            </a:pPr>
            <a:r>
              <a:rPr lang="en"/>
              <a:t>Linearity: any linear combination of codeword is also a codeword</a:t>
            </a:r>
            <a:endParaRPr/>
          </a:p>
          <a:p>
            <a:pPr indent="-311150" lvl="0" marL="457200" rtl="0" algn="l">
              <a:spcBef>
                <a:spcPts val="0"/>
              </a:spcBef>
              <a:spcAft>
                <a:spcPts val="0"/>
              </a:spcAft>
              <a:buSzPts val="1300"/>
              <a:buChar char="●"/>
            </a:pPr>
            <a:r>
              <a:rPr lang="en"/>
              <a:t>Distance: the distance between any two valid codeword</a:t>
            </a:r>
            <a:endParaRPr/>
          </a:p>
          <a:p>
            <a:pPr indent="-311150" lvl="0" marL="457200" rtl="0" algn="l">
              <a:spcBef>
                <a:spcPts val="0"/>
              </a:spcBef>
              <a:spcAft>
                <a:spcPts val="0"/>
              </a:spcAft>
              <a:buClr>
                <a:srgbClr val="980000"/>
              </a:buClr>
              <a:buSzPts val="1300"/>
              <a:buChar char="●"/>
            </a:pPr>
            <a:r>
              <a:rPr b="1" lang="en">
                <a:solidFill>
                  <a:srgbClr val="980000"/>
                </a:solidFill>
              </a:rPr>
              <a:t>Zero-knowledge:</a:t>
            </a:r>
            <a:endParaRPr b="1">
              <a:solidFill>
                <a:srgbClr val="980000"/>
              </a:solidFill>
            </a:endParaRPr>
          </a:p>
          <a:p>
            <a:pPr indent="0" lvl="0" marL="457200" rtl="0" algn="l">
              <a:spcBef>
                <a:spcPts val="1200"/>
              </a:spcBef>
              <a:spcAft>
                <a:spcPts val="1200"/>
              </a:spcAft>
              <a:buNone/>
            </a:pPr>
            <a:r>
              <a:rPr b="1" lang="en">
                <a:solidFill>
                  <a:srgbClr val="980000"/>
                </a:solidFill>
              </a:rPr>
              <a:t>It looks random, if only access a few positions in the codeword</a:t>
            </a:r>
            <a:endParaRPr b="1">
              <a:solidFill>
                <a:srgbClr val="98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6" name="Shape 5106"/>
        <p:cNvGrpSpPr/>
        <p:nvPr/>
      </p:nvGrpSpPr>
      <p:grpSpPr>
        <a:xfrm>
          <a:off x="0" y="0"/>
          <a:ext cx="0" cy="0"/>
          <a:chOff x="0" y="0"/>
          <a:chExt cx="0" cy="0"/>
        </a:xfrm>
      </p:grpSpPr>
      <p:sp>
        <p:nvSpPr>
          <p:cNvPr id="5107" name="Google Shape;5107;p38"/>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
            </a:r>
            <a:r>
              <a:rPr lang="en"/>
              <a:t>eneral Transformation</a:t>
            </a:r>
            <a:r>
              <a:rPr lang="en"/>
              <a:t> </a:t>
            </a:r>
            <a:r>
              <a:rPr lang="en"/>
              <a:t>[DI14][BCL22]</a:t>
            </a:r>
            <a:endParaRPr/>
          </a:p>
          <a:p>
            <a:pPr indent="0" lvl="0" marL="0" rtl="0" algn="l">
              <a:spcBef>
                <a:spcPts val="0"/>
              </a:spcBef>
              <a:spcAft>
                <a:spcPts val="0"/>
              </a:spcAft>
              <a:buNone/>
            </a:pPr>
            <a:r>
              <a:rPr lang="en"/>
              <a:t>From Linear Code to Zero-knowledge Linear Code </a:t>
            </a:r>
            <a:endParaRPr/>
          </a:p>
        </p:txBody>
      </p:sp>
      <p:sp>
        <p:nvSpPr>
          <p:cNvPr id="5108" name="Google Shape;5108;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09" name="Google Shape;5109;p38"/>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5110" name="Google Shape;5110;p38"/>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5111" name="Google Shape;5111;p38"/>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5112" name="Google Shape;5112;p38"/>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grpSp>
        <p:nvGrpSpPr>
          <p:cNvPr id="5113" name="Google Shape;5113;p38"/>
          <p:cNvGrpSpPr/>
          <p:nvPr/>
        </p:nvGrpSpPr>
        <p:grpSpPr>
          <a:xfrm>
            <a:off x="1026994" y="2991423"/>
            <a:ext cx="7204351" cy="400088"/>
            <a:chOff x="1103925" y="3246375"/>
            <a:chExt cx="5350825" cy="406800"/>
          </a:xfrm>
        </p:grpSpPr>
        <p:sp>
          <p:nvSpPr>
            <p:cNvPr id="5114" name="Google Shape;5114;p38"/>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5115" name="Google Shape;5115;p38"/>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5116" name="Google Shape;5116;p38"/>
            <p:cNvCxnSpPr>
              <a:stCxn id="5114" idx="3"/>
              <a:endCxn id="5115"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117" name="Google Shape;5117;p38"/>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5118" name="Google Shape;5118;p38"/>
            <p:cNvCxnSpPr>
              <a:stCxn id="5115" idx="3"/>
              <a:endCxn id="5117"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119" name="Google Shape;5119;p38"/>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5120" name="Google Shape;5120;p38"/>
            <p:cNvCxnSpPr>
              <a:stCxn id="5117" idx="3"/>
              <a:endCxn id="5119"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5121" name="Google Shape;5121;p38"/>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5122" name="Google Shape;5122;p38"/>
            <p:cNvCxnSpPr>
              <a:stCxn id="5119" idx="3"/>
              <a:endCxn id="5121"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6" name="Shape 5126"/>
        <p:cNvGrpSpPr/>
        <p:nvPr/>
      </p:nvGrpSpPr>
      <p:grpSpPr>
        <a:xfrm>
          <a:off x="0" y="0"/>
          <a:ext cx="0" cy="0"/>
          <a:chOff x="0" y="0"/>
          <a:chExt cx="0" cy="0"/>
        </a:xfrm>
      </p:grpSpPr>
      <p:sp>
        <p:nvSpPr>
          <p:cNvPr id="5127" name="Google Shape;5127;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28" name="Google Shape;5128;p39"/>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5129" name="Google Shape;5129;p39"/>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5130" name="Google Shape;5130;p39"/>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5131" name="Google Shape;5131;p39"/>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5132" name="Google Shape;5132;p39"/>
          <p:cNvSpPr/>
          <p:nvPr/>
        </p:nvSpPr>
        <p:spPr>
          <a:xfrm>
            <a:off x="973100" y="2085200"/>
            <a:ext cx="20769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39"/>
          <p:cNvSpPr txBox="1"/>
          <p:nvPr/>
        </p:nvSpPr>
        <p:spPr>
          <a:xfrm>
            <a:off x="3287425" y="3818775"/>
            <a:ext cx="44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Brakedown linear code encoding function</a:t>
            </a:r>
            <a:endParaRPr>
              <a:latin typeface="Lato"/>
              <a:ea typeface="Lato"/>
              <a:cs typeface="Lato"/>
              <a:sym typeface="Lato"/>
            </a:endParaRPr>
          </a:p>
        </p:txBody>
      </p:sp>
      <p:grpSp>
        <p:nvGrpSpPr>
          <p:cNvPr id="5134" name="Google Shape;5134;p39"/>
          <p:cNvGrpSpPr/>
          <p:nvPr/>
        </p:nvGrpSpPr>
        <p:grpSpPr>
          <a:xfrm>
            <a:off x="1026994" y="2991423"/>
            <a:ext cx="7204351" cy="400088"/>
            <a:chOff x="1103925" y="3246375"/>
            <a:chExt cx="5350825" cy="406800"/>
          </a:xfrm>
        </p:grpSpPr>
        <p:sp>
          <p:nvSpPr>
            <p:cNvPr id="5135" name="Google Shape;5135;p39"/>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5136" name="Google Shape;5136;p39"/>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5137" name="Google Shape;5137;p39"/>
            <p:cNvCxnSpPr>
              <a:stCxn id="5135" idx="3"/>
              <a:endCxn id="5136"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138" name="Google Shape;5138;p39"/>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5139" name="Google Shape;5139;p39"/>
            <p:cNvCxnSpPr>
              <a:stCxn id="5136" idx="3"/>
              <a:endCxn id="5138"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140" name="Google Shape;5140;p39"/>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5141" name="Google Shape;5141;p39"/>
            <p:cNvCxnSpPr>
              <a:stCxn id="5138" idx="3"/>
              <a:endCxn id="5140"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5142" name="Google Shape;5142;p39"/>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5143" name="Google Shape;5143;p39"/>
            <p:cNvCxnSpPr>
              <a:stCxn id="5140" idx="3"/>
              <a:endCxn id="5142"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5144" name="Google Shape;5144;p39"/>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Encoding</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8" name="Shape 5148"/>
        <p:cNvGrpSpPr/>
        <p:nvPr/>
      </p:nvGrpSpPr>
      <p:grpSpPr>
        <a:xfrm>
          <a:off x="0" y="0"/>
          <a:ext cx="0" cy="0"/>
          <a:chOff x="0" y="0"/>
          <a:chExt cx="0" cy="0"/>
        </a:xfrm>
      </p:grpSpPr>
      <p:sp>
        <p:nvSpPr>
          <p:cNvPr id="5149" name="Google Shape;5149;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50" name="Google Shape;5150;p40"/>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5151" name="Google Shape;5151;p40"/>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5152" name="Google Shape;5152;p40"/>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5153" name="Google Shape;5153;p40"/>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5154" name="Google Shape;5154;p40"/>
          <p:cNvSpPr/>
          <p:nvPr/>
        </p:nvSpPr>
        <p:spPr>
          <a:xfrm>
            <a:off x="2725700" y="2085200"/>
            <a:ext cx="20769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40"/>
          <p:cNvSpPr txBox="1"/>
          <p:nvPr/>
        </p:nvSpPr>
        <p:spPr>
          <a:xfrm>
            <a:off x="5045550" y="3607950"/>
            <a:ext cx="213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Redistribute the elements in </a:t>
            </a:r>
            <a:r>
              <a:rPr b="1" lang="en">
                <a:latin typeface="Lato"/>
                <a:ea typeface="Lato"/>
                <a:cs typeface="Lato"/>
                <a:sym typeface="Lato"/>
              </a:rPr>
              <a:t>a</a:t>
            </a:r>
            <a:r>
              <a:rPr lang="en">
                <a:latin typeface="Lato"/>
                <a:ea typeface="Lato"/>
                <a:cs typeface="Lato"/>
                <a:sym typeface="Lato"/>
              </a:rPr>
              <a:t> according to a </a:t>
            </a:r>
            <a:r>
              <a:rPr lang="en">
                <a:latin typeface="Lato"/>
                <a:ea typeface="Lato"/>
                <a:cs typeface="Lato"/>
                <a:sym typeface="Lato"/>
              </a:rPr>
              <a:t>expander</a:t>
            </a:r>
            <a:r>
              <a:rPr lang="en">
                <a:latin typeface="Lato"/>
                <a:ea typeface="Lato"/>
                <a:cs typeface="Lato"/>
                <a:sym typeface="Lato"/>
              </a:rPr>
              <a:t> graph</a:t>
            </a:r>
            <a:endParaRPr>
              <a:latin typeface="Lato"/>
              <a:ea typeface="Lato"/>
              <a:cs typeface="Lato"/>
              <a:sym typeface="Lato"/>
            </a:endParaRPr>
          </a:p>
        </p:txBody>
      </p:sp>
      <p:pic>
        <p:nvPicPr>
          <p:cNvPr id="5156" name="Google Shape;5156;p40"/>
          <p:cNvPicPr preferRelativeResize="0"/>
          <p:nvPr/>
        </p:nvPicPr>
        <p:blipFill>
          <a:blip r:embed="rId3">
            <a:alphaModFix/>
          </a:blip>
          <a:stretch>
            <a:fillRect/>
          </a:stretch>
        </p:blipFill>
        <p:spPr>
          <a:xfrm>
            <a:off x="4955725" y="2026825"/>
            <a:ext cx="3835525" cy="910075"/>
          </a:xfrm>
          <a:prstGeom prst="rect">
            <a:avLst/>
          </a:prstGeom>
          <a:noFill/>
          <a:ln>
            <a:noFill/>
          </a:ln>
        </p:spPr>
      </p:pic>
      <p:grpSp>
        <p:nvGrpSpPr>
          <p:cNvPr id="5157" name="Google Shape;5157;p40"/>
          <p:cNvGrpSpPr/>
          <p:nvPr/>
        </p:nvGrpSpPr>
        <p:grpSpPr>
          <a:xfrm>
            <a:off x="1026994" y="2991423"/>
            <a:ext cx="7204351" cy="400088"/>
            <a:chOff x="1103925" y="3246375"/>
            <a:chExt cx="5350825" cy="406800"/>
          </a:xfrm>
        </p:grpSpPr>
        <p:sp>
          <p:nvSpPr>
            <p:cNvPr id="5158" name="Google Shape;5158;p40"/>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5159" name="Google Shape;5159;p40"/>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5160" name="Google Shape;5160;p40"/>
            <p:cNvCxnSpPr>
              <a:stCxn id="5158" idx="3"/>
              <a:endCxn id="5159"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161" name="Google Shape;5161;p40"/>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5162" name="Google Shape;5162;p40"/>
            <p:cNvCxnSpPr>
              <a:stCxn id="5159" idx="3"/>
              <a:endCxn id="5161"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163" name="Google Shape;5163;p40"/>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5164" name="Google Shape;5164;p40"/>
            <p:cNvCxnSpPr>
              <a:stCxn id="5161" idx="3"/>
              <a:endCxn id="5163"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5165" name="Google Shape;5165;p40"/>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5166" name="Google Shape;5166;p40"/>
            <p:cNvCxnSpPr>
              <a:stCxn id="5163" idx="3"/>
              <a:endCxn id="5165"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5167" name="Google Shape;5167;p40"/>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Redistribution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1" name="Shape 5171"/>
        <p:cNvGrpSpPr/>
        <p:nvPr/>
      </p:nvGrpSpPr>
      <p:grpSpPr>
        <a:xfrm>
          <a:off x="0" y="0"/>
          <a:ext cx="0" cy="0"/>
          <a:chOff x="0" y="0"/>
          <a:chExt cx="0" cy="0"/>
        </a:xfrm>
      </p:grpSpPr>
      <p:sp>
        <p:nvSpPr>
          <p:cNvPr id="5172" name="Google Shape;5172;p41"/>
          <p:cNvSpPr/>
          <p:nvPr/>
        </p:nvSpPr>
        <p:spPr>
          <a:xfrm>
            <a:off x="4448425" y="2085200"/>
            <a:ext cx="19464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5174" name="Google Shape;5174;p41"/>
          <p:cNvGrpSpPr/>
          <p:nvPr/>
        </p:nvGrpSpPr>
        <p:grpSpPr>
          <a:xfrm>
            <a:off x="1026994" y="2991423"/>
            <a:ext cx="7204351" cy="400088"/>
            <a:chOff x="1103925" y="3246375"/>
            <a:chExt cx="5350825" cy="406800"/>
          </a:xfrm>
        </p:grpSpPr>
        <p:sp>
          <p:nvSpPr>
            <p:cNvPr id="5175" name="Google Shape;5175;p41"/>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5176" name="Google Shape;5176;p41"/>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5177" name="Google Shape;5177;p41"/>
            <p:cNvCxnSpPr>
              <a:stCxn id="5175" idx="3"/>
              <a:endCxn id="5176"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178" name="Google Shape;5178;p41"/>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5179" name="Google Shape;5179;p41"/>
            <p:cNvCxnSpPr>
              <a:stCxn id="5176" idx="3"/>
              <a:endCxn id="5178"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180" name="Google Shape;5180;p41"/>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5181" name="Google Shape;5181;p41"/>
            <p:cNvCxnSpPr>
              <a:stCxn id="5178" idx="3"/>
              <a:endCxn id="5180"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5182" name="Google Shape;5182;p41"/>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5183" name="Google Shape;5183;p41"/>
            <p:cNvCxnSpPr>
              <a:stCxn id="5180" idx="3"/>
              <a:endCxn id="5182"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5184" name="Google Shape;5184;p41"/>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5185" name="Google Shape;5185;p41"/>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5186" name="Google Shape;5186;p41"/>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5187" name="Google Shape;5187;p41"/>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5188" name="Google Shape;5188;p41"/>
          <p:cNvSpPr txBox="1"/>
          <p:nvPr/>
        </p:nvSpPr>
        <p:spPr>
          <a:xfrm>
            <a:off x="4952125" y="3465100"/>
            <a:ext cx="10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 = b * H</a:t>
            </a:r>
            <a:endParaRPr>
              <a:latin typeface="Lato"/>
              <a:ea typeface="Lato"/>
              <a:cs typeface="Lato"/>
              <a:sym typeface="Lato"/>
            </a:endParaRPr>
          </a:p>
        </p:txBody>
      </p:sp>
      <p:sp>
        <p:nvSpPr>
          <p:cNvPr id="5189" name="Google Shape;5189;p41"/>
          <p:cNvSpPr/>
          <p:nvPr/>
        </p:nvSpPr>
        <p:spPr>
          <a:xfrm>
            <a:off x="6758322" y="3391500"/>
            <a:ext cx="1479900" cy="1477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41"/>
          <p:cNvSpPr txBox="1"/>
          <p:nvPr/>
        </p:nvSpPr>
        <p:spPr>
          <a:xfrm>
            <a:off x="6900700" y="3391500"/>
            <a:ext cx="163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latin typeface="Lato"/>
                <a:ea typeface="Lato"/>
                <a:cs typeface="Lato"/>
                <a:sym typeface="Lato"/>
              </a:rPr>
              <a:t>1, 2</a:t>
            </a:r>
            <a:r>
              <a:rPr lang="en">
                <a:latin typeface="Lato"/>
                <a:ea typeface="Lato"/>
                <a:cs typeface="Lato"/>
                <a:sym typeface="Lato"/>
              </a:rPr>
              <a:t>, 0, 0, 0, 0</a:t>
            </a:r>
            <a:endParaRPr>
              <a:latin typeface="Lato"/>
              <a:ea typeface="Lato"/>
              <a:cs typeface="Lato"/>
              <a:sym typeface="Lato"/>
            </a:endParaRPr>
          </a:p>
          <a:p>
            <a:pPr indent="0" lvl="0" marL="0" rtl="0" algn="l">
              <a:spcBef>
                <a:spcPts val="0"/>
              </a:spcBef>
              <a:spcAft>
                <a:spcPts val="0"/>
              </a:spcAft>
              <a:buNone/>
            </a:pPr>
            <a:r>
              <a:rPr lang="en">
                <a:solidFill>
                  <a:srgbClr val="980000"/>
                </a:solidFill>
                <a:latin typeface="Lato"/>
                <a:ea typeface="Lato"/>
                <a:cs typeface="Lato"/>
                <a:sym typeface="Lato"/>
              </a:rPr>
              <a:t>3, 4</a:t>
            </a:r>
            <a:r>
              <a:rPr lang="en">
                <a:latin typeface="Lato"/>
                <a:ea typeface="Lato"/>
                <a:cs typeface="Lato"/>
                <a:sym typeface="Lato"/>
              </a:rPr>
              <a:t>, 0, 0, 0, 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0, 0, </a:t>
            </a:r>
            <a:r>
              <a:rPr lang="en">
                <a:solidFill>
                  <a:srgbClr val="980000"/>
                </a:solidFill>
                <a:latin typeface="Lato"/>
                <a:ea typeface="Lato"/>
                <a:cs typeface="Lato"/>
                <a:sym typeface="Lato"/>
              </a:rPr>
              <a:t>5, 6</a:t>
            </a:r>
            <a:r>
              <a:rPr lang="en">
                <a:latin typeface="Lato"/>
                <a:ea typeface="Lato"/>
                <a:cs typeface="Lato"/>
                <a:sym typeface="Lato"/>
              </a:rPr>
              <a:t>, 0, 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0, 0, </a:t>
            </a:r>
            <a:r>
              <a:rPr lang="en">
                <a:solidFill>
                  <a:srgbClr val="980000"/>
                </a:solidFill>
                <a:latin typeface="Lato"/>
                <a:ea typeface="Lato"/>
                <a:cs typeface="Lato"/>
                <a:sym typeface="Lato"/>
              </a:rPr>
              <a:t>7, 8</a:t>
            </a:r>
            <a:r>
              <a:rPr lang="en">
                <a:latin typeface="Lato"/>
                <a:ea typeface="Lato"/>
                <a:cs typeface="Lato"/>
                <a:sym typeface="Lato"/>
              </a:rPr>
              <a:t>, 0, 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0, 0, 0, 0, </a:t>
            </a:r>
            <a:r>
              <a:rPr lang="en">
                <a:solidFill>
                  <a:srgbClr val="980000"/>
                </a:solidFill>
                <a:latin typeface="Lato"/>
                <a:ea typeface="Lato"/>
                <a:cs typeface="Lato"/>
                <a:sym typeface="Lato"/>
              </a:rPr>
              <a:t>9, 1</a:t>
            </a:r>
            <a:endParaRPr>
              <a:solidFill>
                <a:srgbClr val="980000"/>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0, 0, 0, 0, </a:t>
            </a:r>
            <a:r>
              <a:rPr lang="en">
                <a:solidFill>
                  <a:srgbClr val="980000"/>
                </a:solidFill>
                <a:latin typeface="Lato"/>
                <a:ea typeface="Lato"/>
                <a:cs typeface="Lato"/>
                <a:sym typeface="Lato"/>
              </a:rPr>
              <a:t>2, 3</a:t>
            </a:r>
            <a:endParaRPr>
              <a:solidFill>
                <a:srgbClr val="980000"/>
              </a:solidFill>
              <a:latin typeface="Lato"/>
              <a:ea typeface="Lato"/>
              <a:cs typeface="Lato"/>
              <a:sym typeface="Lato"/>
            </a:endParaRPr>
          </a:p>
        </p:txBody>
      </p:sp>
      <p:sp>
        <p:nvSpPr>
          <p:cNvPr id="5191" name="Google Shape;5191;p41"/>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Randomization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Zero-Knowledge Arguments</a:t>
            </a:r>
            <a:endParaRPr/>
          </a:p>
        </p:txBody>
      </p:sp>
      <p:sp>
        <p:nvSpPr>
          <p:cNvPr id="107" name="Google Shape;10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08" name="Google Shape;108;p15"/>
          <p:cNvGrpSpPr/>
          <p:nvPr/>
        </p:nvGrpSpPr>
        <p:grpSpPr>
          <a:xfrm>
            <a:off x="1308664" y="2067500"/>
            <a:ext cx="2263736" cy="832475"/>
            <a:chOff x="775264" y="1915100"/>
            <a:chExt cx="2263736" cy="832475"/>
          </a:xfrm>
        </p:grpSpPr>
        <p:sp>
          <p:nvSpPr>
            <p:cNvPr id="109" name="Google Shape;109;p15"/>
            <p:cNvSpPr/>
            <p:nvPr/>
          </p:nvSpPr>
          <p:spPr>
            <a:xfrm>
              <a:off x="12593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10" name="Google Shape;110;p15"/>
            <p:cNvSpPr/>
            <p:nvPr/>
          </p:nvSpPr>
          <p:spPr>
            <a:xfrm>
              <a:off x="25647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cxnSp>
          <p:nvCxnSpPr>
            <p:cNvPr id="111" name="Google Shape;111;p15"/>
            <p:cNvCxnSpPr>
              <a:stCxn id="109" idx="3"/>
              <a:endCxn id="110" idx="1"/>
            </p:cNvCxnSpPr>
            <p:nvPr/>
          </p:nvCxnSpPr>
          <p:spPr>
            <a:xfrm>
              <a:off x="1733600" y="2510425"/>
              <a:ext cx="831000" cy="0"/>
            </a:xfrm>
            <a:prstGeom prst="straightConnector1">
              <a:avLst/>
            </a:prstGeom>
            <a:noFill/>
            <a:ln cap="flat" cmpd="sng" w="9525">
              <a:solidFill>
                <a:schemeClr val="dk2"/>
              </a:solidFill>
              <a:prstDash val="solid"/>
              <a:round/>
              <a:headEnd len="med" w="med" type="stealth"/>
              <a:tailEnd len="med" w="med" type="triangle"/>
            </a:ln>
          </p:spPr>
        </p:cxnSp>
        <p:sp>
          <p:nvSpPr>
            <p:cNvPr id="112" name="Google Shape;112;p15"/>
            <p:cNvSpPr txBox="1"/>
            <p:nvPr/>
          </p:nvSpPr>
          <p:spPr>
            <a:xfrm>
              <a:off x="1972082" y="2187905"/>
              <a:ext cx="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endParaRPr>
                <a:latin typeface="Lato"/>
                <a:ea typeface="Lato"/>
                <a:cs typeface="Lato"/>
                <a:sym typeface="Lato"/>
              </a:endParaRPr>
            </a:p>
          </p:txBody>
        </p:sp>
        <p:sp>
          <p:nvSpPr>
            <p:cNvPr id="113" name="Google Shape;113;p15"/>
            <p:cNvSpPr txBox="1"/>
            <p:nvPr/>
          </p:nvSpPr>
          <p:spPr>
            <a:xfrm>
              <a:off x="775264" y="1915100"/>
              <a:ext cx="10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Argument</a:t>
              </a:r>
              <a:endParaRPr>
                <a:latin typeface="Lato"/>
                <a:ea typeface="Lato"/>
                <a:cs typeface="Lato"/>
                <a:sym typeface="Lato"/>
              </a:endParaRPr>
            </a:p>
          </p:txBody>
        </p:sp>
      </p:grpSp>
      <p:grpSp>
        <p:nvGrpSpPr>
          <p:cNvPr id="114" name="Google Shape;114;p15"/>
          <p:cNvGrpSpPr/>
          <p:nvPr/>
        </p:nvGrpSpPr>
        <p:grpSpPr>
          <a:xfrm>
            <a:off x="1308673" y="3362900"/>
            <a:ext cx="2263800" cy="832475"/>
            <a:chOff x="775273" y="1915100"/>
            <a:chExt cx="2263800" cy="832475"/>
          </a:xfrm>
        </p:grpSpPr>
        <p:sp>
          <p:nvSpPr>
            <p:cNvPr id="115" name="Google Shape;115;p15"/>
            <p:cNvSpPr/>
            <p:nvPr/>
          </p:nvSpPr>
          <p:spPr>
            <a:xfrm>
              <a:off x="12593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16" name="Google Shape;116;p15"/>
            <p:cNvSpPr/>
            <p:nvPr/>
          </p:nvSpPr>
          <p:spPr>
            <a:xfrm>
              <a:off x="25647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cxnSp>
          <p:nvCxnSpPr>
            <p:cNvPr id="117" name="Google Shape;117;p15"/>
            <p:cNvCxnSpPr>
              <a:stCxn id="115" idx="3"/>
              <a:endCxn id="116" idx="1"/>
            </p:cNvCxnSpPr>
            <p:nvPr/>
          </p:nvCxnSpPr>
          <p:spPr>
            <a:xfrm>
              <a:off x="1733600" y="2510425"/>
              <a:ext cx="831000" cy="0"/>
            </a:xfrm>
            <a:prstGeom prst="straightConnector1">
              <a:avLst/>
            </a:prstGeom>
            <a:noFill/>
            <a:ln cap="flat" cmpd="sng" w="9525">
              <a:solidFill>
                <a:schemeClr val="dk2"/>
              </a:solidFill>
              <a:prstDash val="solid"/>
              <a:round/>
              <a:headEnd len="med" w="med" type="stealth"/>
              <a:tailEnd len="med" w="med" type="triangle"/>
            </a:ln>
          </p:spPr>
        </p:cxnSp>
        <p:sp>
          <p:nvSpPr>
            <p:cNvPr id="118" name="Google Shape;118;p15"/>
            <p:cNvSpPr txBox="1"/>
            <p:nvPr/>
          </p:nvSpPr>
          <p:spPr>
            <a:xfrm>
              <a:off x="1972082" y="2187905"/>
              <a:ext cx="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endParaRPr>
                <a:latin typeface="Lato"/>
                <a:ea typeface="Lato"/>
                <a:cs typeface="Lato"/>
                <a:sym typeface="Lato"/>
              </a:endParaRPr>
            </a:p>
          </p:txBody>
        </p:sp>
        <p:sp>
          <p:nvSpPr>
            <p:cNvPr id="119" name="Google Shape;119;p15"/>
            <p:cNvSpPr txBox="1"/>
            <p:nvPr/>
          </p:nvSpPr>
          <p:spPr>
            <a:xfrm>
              <a:off x="775273" y="1915100"/>
              <a:ext cx="22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Polynomial Commitment</a:t>
              </a:r>
              <a:endParaRPr>
                <a:latin typeface="Lato"/>
                <a:ea typeface="Lato"/>
                <a:cs typeface="Lato"/>
                <a:sym typeface="Lato"/>
              </a:endParaRPr>
            </a:p>
          </p:txBody>
        </p:sp>
      </p:grpSp>
      <p:sp>
        <p:nvSpPr>
          <p:cNvPr id="120" name="Google Shape;120;p15"/>
          <p:cNvSpPr txBox="1"/>
          <p:nvPr/>
        </p:nvSpPr>
        <p:spPr>
          <a:xfrm>
            <a:off x="4996325" y="2453575"/>
            <a:ext cx="134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f(x) = y ?</a:t>
            </a:r>
            <a:endParaRPr sz="1700">
              <a:latin typeface="Lato"/>
              <a:ea typeface="Lato"/>
              <a:cs typeface="Lato"/>
              <a:sym typeface="Lato"/>
            </a:endParaRPr>
          </a:p>
        </p:txBody>
      </p:sp>
      <p:sp>
        <p:nvSpPr>
          <p:cNvPr id="121" name="Google Shape;121;p15"/>
          <p:cNvSpPr txBox="1"/>
          <p:nvPr/>
        </p:nvSpPr>
        <p:spPr>
          <a:xfrm>
            <a:off x="4996325" y="3596575"/>
            <a:ext cx="134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p(x) = y ?</a:t>
            </a:r>
            <a:endParaRPr sz="1700">
              <a:latin typeface="Lato"/>
              <a:ea typeface="Lato"/>
              <a:cs typeface="Lato"/>
              <a:sym typeface="Lato"/>
            </a:endParaRPr>
          </a:p>
        </p:txBody>
      </p:sp>
      <p:sp>
        <p:nvSpPr>
          <p:cNvPr id="122" name="Google Shape;122;p15"/>
          <p:cNvSpPr/>
          <p:nvPr/>
        </p:nvSpPr>
        <p:spPr>
          <a:xfrm>
            <a:off x="1046700" y="3213675"/>
            <a:ext cx="5061600" cy="124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5" name="Shape 5195"/>
        <p:cNvGrpSpPr/>
        <p:nvPr/>
      </p:nvGrpSpPr>
      <p:grpSpPr>
        <a:xfrm>
          <a:off x="0" y="0"/>
          <a:ext cx="0" cy="0"/>
          <a:chOff x="0" y="0"/>
          <a:chExt cx="0" cy="0"/>
        </a:xfrm>
      </p:grpSpPr>
      <p:sp>
        <p:nvSpPr>
          <p:cNvPr id="5196" name="Google Shape;5196;p42"/>
          <p:cNvSpPr/>
          <p:nvPr/>
        </p:nvSpPr>
        <p:spPr>
          <a:xfrm>
            <a:off x="6124825" y="2085200"/>
            <a:ext cx="19464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5198" name="Google Shape;5198;p42"/>
          <p:cNvGrpSpPr/>
          <p:nvPr/>
        </p:nvGrpSpPr>
        <p:grpSpPr>
          <a:xfrm>
            <a:off x="1026994" y="2991423"/>
            <a:ext cx="7204351" cy="400088"/>
            <a:chOff x="1103925" y="3246375"/>
            <a:chExt cx="5350825" cy="406800"/>
          </a:xfrm>
        </p:grpSpPr>
        <p:sp>
          <p:nvSpPr>
            <p:cNvPr id="5199" name="Google Shape;5199;p42"/>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5200" name="Google Shape;5200;p42"/>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5201" name="Google Shape;5201;p42"/>
            <p:cNvCxnSpPr>
              <a:stCxn id="5199" idx="3"/>
              <a:endCxn id="5200"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202" name="Google Shape;5202;p42"/>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5203" name="Google Shape;5203;p42"/>
            <p:cNvCxnSpPr>
              <a:stCxn id="5200" idx="3"/>
              <a:endCxn id="5202"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204" name="Google Shape;5204;p42"/>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5205" name="Google Shape;5205;p42"/>
            <p:cNvCxnSpPr>
              <a:stCxn id="5202" idx="3"/>
              <a:endCxn id="5204"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5206" name="Google Shape;5206;p42"/>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5207" name="Google Shape;5207;p42"/>
            <p:cNvCxnSpPr>
              <a:stCxn id="5204" idx="3"/>
              <a:endCxn id="5206"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5208" name="Google Shape;5208;p42"/>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5209" name="Google Shape;5209;p42"/>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5210" name="Google Shape;5210;p42"/>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5211" name="Google Shape;5211;p42"/>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5212" name="Google Shape;5212;p42"/>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Reverse Encoding</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6" name="Shape 5216"/>
        <p:cNvGrpSpPr/>
        <p:nvPr/>
      </p:nvGrpSpPr>
      <p:grpSpPr>
        <a:xfrm>
          <a:off x="0" y="0"/>
          <a:ext cx="0" cy="0"/>
          <a:chOff x="0" y="0"/>
          <a:chExt cx="0" cy="0"/>
        </a:xfrm>
      </p:grpSpPr>
      <p:sp>
        <p:nvSpPr>
          <p:cNvPr id="5217" name="Google Shape;5217;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Brakedown Linear Code</a:t>
            </a:r>
            <a:endParaRPr/>
          </a:p>
        </p:txBody>
      </p:sp>
      <p:sp>
        <p:nvSpPr>
          <p:cNvPr id="5218" name="Google Shape;5218;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19" name="Google Shape;5219;p43"/>
          <p:cNvPicPr preferRelativeResize="0"/>
          <p:nvPr/>
        </p:nvPicPr>
        <p:blipFill>
          <a:blip r:embed="rId3">
            <a:alphaModFix/>
          </a:blip>
          <a:stretch>
            <a:fillRect/>
          </a:stretch>
        </p:blipFill>
        <p:spPr>
          <a:xfrm>
            <a:off x="785050" y="2113950"/>
            <a:ext cx="3908699" cy="2697249"/>
          </a:xfrm>
          <a:prstGeom prst="rect">
            <a:avLst/>
          </a:prstGeom>
          <a:noFill/>
          <a:ln>
            <a:noFill/>
          </a:ln>
        </p:spPr>
      </p:pic>
      <p:pic>
        <p:nvPicPr>
          <p:cNvPr id="5220" name="Google Shape;5220;p43"/>
          <p:cNvPicPr preferRelativeResize="0"/>
          <p:nvPr/>
        </p:nvPicPr>
        <p:blipFill>
          <a:blip r:embed="rId4">
            <a:alphaModFix/>
          </a:blip>
          <a:stretch>
            <a:fillRect/>
          </a:stretch>
        </p:blipFill>
        <p:spPr>
          <a:xfrm>
            <a:off x="4759176" y="2218963"/>
            <a:ext cx="3829151" cy="2592226"/>
          </a:xfrm>
          <a:prstGeom prst="rect">
            <a:avLst/>
          </a:prstGeom>
          <a:noFill/>
          <a:ln>
            <a:noFill/>
          </a:ln>
        </p:spPr>
      </p:pic>
      <p:sp>
        <p:nvSpPr>
          <p:cNvPr id="5221" name="Google Shape;5221;p43"/>
          <p:cNvSpPr txBox="1"/>
          <p:nvPr/>
        </p:nvSpPr>
        <p:spPr>
          <a:xfrm>
            <a:off x="6558175" y="1713750"/>
            <a:ext cx="21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Randomness  Extractor</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5" name="Shape 5225"/>
        <p:cNvGrpSpPr/>
        <p:nvPr/>
      </p:nvGrpSpPr>
      <p:grpSpPr>
        <a:xfrm>
          <a:off x="0" y="0"/>
          <a:ext cx="0" cy="0"/>
          <a:chOff x="0" y="0"/>
          <a:chExt cx="0" cy="0"/>
        </a:xfrm>
      </p:grpSpPr>
      <p:sp>
        <p:nvSpPr>
          <p:cNvPr id="5226" name="Google Shape;5226;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5227" name="Google Shape;5227;p44"/>
          <p:cNvGrpSpPr/>
          <p:nvPr/>
        </p:nvGrpSpPr>
        <p:grpSpPr>
          <a:xfrm>
            <a:off x="1026994" y="2991423"/>
            <a:ext cx="7204351" cy="400088"/>
            <a:chOff x="1103925" y="3246375"/>
            <a:chExt cx="5350825" cy="406800"/>
          </a:xfrm>
        </p:grpSpPr>
        <p:sp>
          <p:nvSpPr>
            <p:cNvPr id="5228" name="Google Shape;5228;p44"/>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 </a:t>
              </a:r>
              <a:endParaRPr>
                <a:latin typeface="Lato"/>
                <a:ea typeface="Lato"/>
                <a:cs typeface="Lato"/>
                <a:sym typeface="Lato"/>
              </a:endParaRPr>
            </a:p>
          </p:txBody>
        </p:sp>
        <p:sp>
          <p:nvSpPr>
            <p:cNvPr id="5229" name="Google Shape;5229;p44"/>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 </a:t>
              </a:r>
              <a:endParaRPr>
                <a:latin typeface="Lato"/>
                <a:ea typeface="Lato"/>
                <a:cs typeface="Lato"/>
                <a:sym typeface="Lato"/>
              </a:endParaRPr>
            </a:p>
          </p:txBody>
        </p:sp>
        <p:cxnSp>
          <p:nvCxnSpPr>
            <p:cNvPr id="5230" name="Google Shape;5230;p44"/>
            <p:cNvCxnSpPr>
              <a:stCxn id="5228" idx="3"/>
              <a:endCxn id="5229"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231" name="Google Shape;5231;p44"/>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 </a:t>
              </a:r>
              <a:endParaRPr>
                <a:latin typeface="Lato"/>
                <a:ea typeface="Lato"/>
                <a:cs typeface="Lato"/>
                <a:sym typeface="Lato"/>
              </a:endParaRPr>
            </a:p>
          </p:txBody>
        </p:sp>
        <p:cxnSp>
          <p:nvCxnSpPr>
            <p:cNvPr id="5232" name="Google Shape;5232;p44"/>
            <p:cNvCxnSpPr>
              <a:stCxn id="5229" idx="3"/>
              <a:endCxn id="5231"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5233" name="Google Shape;5233;p44"/>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5234" name="Google Shape;5234;p44"/>
            <p:cNvCxnSpPr>
              <a:stCxn id="5231" idx="3"/>
              <a:endCxn id="5233"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5235" name="Google Shape;5235;p44"/>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 </a:t>
              </a:r>
              <a:endParaRPr>
                <a:latin typeface="Lato"/>
                <a:ea typeface="Lato"/>
                <a:cs typeface="Lato"/>
                <a:sym typeface="Lato"/>
              </a:endParaRPr>
            </a:p>
          </p:txBody>
        </p:sp>
        <p:cxnSp>
          <p:nvCxnSpPr>
            <p:cNvPr id="5236" name="Google Shape;5236;p44"/>
            <p:cNvCxnSpPr>
              <a:stCxn id="5233" idx="3"/>
              <a:endCxn id="5235"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5237" name="Google Shape;5237;p44"/>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5238" name="Google Shape;5238;p44"/>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5239" name="Google Shape;5239;p44"/>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5240" name="Google Shape;5240;p44"/>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5241" name="Google Shape;5241;p44"/>
          <p:cNvSpPr/>
          <p:nvPr/>
        </p:nvSpPr>
        <p:spPr>
          <a:xfrm>
            <a:off x="2725700" y="2085200"/>
            <a:ext cx="20769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44"/>
          <p:cNvSpPr txBox="1"/>
          <p:nvPr/>
        </p:nvSpPr>
        <p:spPr>
          <a:xfrm>
            <a:off x="5061900" y="3468950"/>
            <a:ext cx="402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How to generate expander graph?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Explicit Construction: slow, hard to find</a:t>
            </a:r>
            <a:endParaRPr>
              <a:latin typeface="Lato"/>
              <a:ea typeface="Lato"/>
              <a:cs typeface="Lato"/>
              <a:sym typeface="Lato"/>
            </a:endParaRPr>
          </a:p>
          <a:p>
            <a:pPr indent="-317500" lvl="0" marL="457200" rtl="0" algn="l">
              <a:spcBef>
                <a:spcPts val="0"/>
              </a:spcBef>
              <a:spcAft>
                <a:spcPts val="0"/>
              </a:spcAft>
              <a:buClr>
                <a:srgbClr val="980000"/>
              </a:buClr>
              <a:buSzPts val="1400"/>
              <a:buFont typeface="Lato"/>
              <a:buChar char="●"/>
            </a:pPr>
            <a:r>
              <a:rPr b="1" lang="en">
                <a:solidFill>
                  <a:srgbClr val="980000"/>
                </a:solidFill>
                <a:latin typeface="Lato"/>
                <a:ea typeface="Lato"/>
                <a:cs typeface="Lato"/>
                <a:sym typeface="Lato"/>
              </a:rPr>
              <a:t>Random graph</a:t>
            </a:r>
            <a:endParaRPr b="1">
              <a:solidFill>
                <a:srgbClr val="980000"/>
              </a:solidFill>
              <a:latin typeface="Lato"/>
              <a:ea typeface="Lato"/>
              <a:cs typeface="Lato"/>
              <a:sym typeface="Lato"/>
            </a:endParaRPr>
          </a:p>
        </p:txBody>
      </p:sp>
      <p:sp>
        <p:nvSpPr>
          <p:cNvPr id="5243" name="Google Shape;5243;p44"/>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fficiency </a:t>
            </a:r>
            <a:r>
              <a:rPr lang="en"/>
              <a:t>B</a:t>
            </a:r>
            <a:r>
              <a:rPr lang="en"/>
              <a:t>ottleneck</a:t>
            </a:r>
            <a:r>
              <a:rPr lang="en"/>
              <a:t> </a:t>
            </a:r>
            <a:endParaRPr/>
          </a:p>
        </p:txBody>
      </p:sp>
      <p:pic>
        <p:nvPicPr>
          <p:cNvPr id="5244" name="Google Shape;5244;p44"/>
          <p:cNvPicPr preferRelativeResize="0"/>
          <p:nvPr/>
        </p:nvPicPr>
        <p:blipFill>
          <a:blip r:embed="rId3">
            <a:alphaModFix/>
          </a:blip>
          <a:stretch>
            <a:fillRect/>
          </a:stretch>
        </p:blipFill>
        <p:spPr>
          <a:xfrm>
            <a:off x="4955725" y="2026825"/>
            <a:ext cx="3835525" cy="910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8" name="Shape 5248"/>
        <p:cNvGrpSpPr/>
        <p:nvPr/>
      </p:nvGrpSpPr>
      <p:grpSpPr>
        <a:xfrm>
          <a:off x="0" y="0"/>
          <a:ext cx="0" cy="0"/>
          <a:chOff x="0" y="0"/>
          <a:chExt cx="0" cy="0"/>
        </a:xfrm>
      </p:grpSpPr>
      <p:sp>
        <p:nvSpPr>
          <p:cNvPr id="5249" name="Google Shape;5249;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 random graph</a:t>
            </a:r>
            <a:endParaRPr/>
          </a:p>
        </p:txBody>
      </p:sp>
      <p:sp>
        <p:nvSpPr>
          <p:cNvPr id="5250" name="Google Shape;5250;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51" name="Google Shape;5251;p45"/>
          <p:cNvPicPr preferRelativeResize="0"/>
          <p:nvPr/>
        </p:nvPicPr>
        <p:blipFill>
          <a:blip r:embed="rId3">
            <a:alphaModFix/>
          </a:blip>
          <a:stretch>
            <a:fillRect/>
          </a:stretch>
        </p:blipFill>
        <p:spPr>
          <a:xfrm>
            <a:off x="2306000" y="1984375"/>
            <a:ext cx="4667349" cy="2880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5" name="Shape 5255"/>
        <p:cNvGrpSpPr/>
        <p:nvPr/>
      </p:nvGrpSpPr>
      <p:grpSpPr>
        <a:xfrm>
          <a:off x="0" y="0"/>
          <a:ext cx="0" cy="0"/>
          <a:chOff x="0" y="0"/>
          <a:chExt cx="0" cy="0"/>
        </a:xfrm>
      </p:grpSpPr>
      <p:sp>
        <p:nvSpPr>
          <p:cNvPr id="5256" name="Google Shape;5256;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a random graph is not a expander graph</a:t>
            </a:r>
            <a:endParaRPr/>
          </a:p>
        </p:txBody>
      </p:sp>
      <p:sp>
        <p:nvSpPr>
          <p:cNvPr id="5257" name="Google Shape;5257;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58" name="Google Shape;5258;p46"/>
          <p:cNvPicPr preferRelativeResize="0"/>
          <p:nvPr/>
        </p:nvPicPr>
        <p:blipFill>
          <a:blip r:embed="rId3">
            <a:alphaModFix/>
          </a:blip>
          <a:stretch>
            <a:fillRect/>
          </a:stretch>
        </p:blipFill>
        <p:spPr>
          <a:xfrm>
            <a:off x="2299613" y="1895275"/>
            <a:ext cx="4548374" cy="2331225"/>
          </a:xfrm>
          <a:prstGeom prst="rect">
            <a:avLst/>
          </a:prstGeom>
          <a:noFill/>
          <a:ln>
            <a:noFill/>
          </a:ln>
        </p:spPr>
      </p:pic>
      <p:pic>
        <p:nvPicPr>
          <p:cNvPr id="5259" name="Google Shape;5259;p46"/>
          <p:cNvPicPr preferRelativeResize="0"/>
          <p:nvPr/>
        </p:nvPicPr>
        <p:blipFill>
          <a:blip r:embed="rId4">
            <a:alphaModFix/>
          </a:blip>
          <a:stretch>
            <a:fillRect/>
          </a:stretch>
        </p:blipFill>
        <p:spPr>
          <a:xfrm>
            <a:off x="1612713" y="4326576"/>
            <a:ext cx="5514487" cy="535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3" name="Shape 5263"/>
        <p:cNvGrpSpPr/>
        <p:nvPr/>
      </p:nvGrpSpPr>
      <p:grpSpPr>
        <a:xfrm>
          <a:off x="0" y="0"/>
          <a:ext cx="0" cy="0"/>
          <a:chOff x="0" y="0"/>
          <a:chExt cx="0" cy="0"/>
        </a:xfrm>
      </p:grpSpPr>
      <p:sp>
        <p:nvSpPr>
          <p:cNvPr id="5264" name="Google Shape;5264;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a:t>
            </a:r>
            <a:r>
              <a:rPr lang="en"/>
              <a:t>Linear Code</a:t>
            </a:r>
            <a:endParaRPr/>
          </a:p>
        </p:txBody>
      </p:sp>
      <p:sp>
        <p:nvSpPr>
          <p:cNvPr id="5265" name="Google Shape;5265;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66" name="Google Shape;5266;p47"/>
          <p:cNvPicPr preferRelativeResize="0"/>
          <p:nvPr/>
        </p:nvPicPr>
        <p:blipFill>
          <a:blip r:embed="rId3">
            <a:alphaModFix/>
          </a:blip>
          <a:stretch>
            <a:fillRect/>
          </a:stretch>
        </p:blipFill>
        <p:spPr>
          <a:xfrm>
            <a:off x="2798875" y="1973550"/>
            <a:ext cx="3410431" cy="29848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0" name="Shape 5270"/>
        <p:cNvGrpSpPr/>
        <p:nvPr/>
      </p:nvGrpSpPr>
      <p:grpSpPr>
        <a:xfrm>
          <a:off x="0" y="0"/>
          <a:ext cx="0" cy="0"/>
          <a:chOff x="0" y="0"/>
          <a:chExt cx="0" cy="0"/>
        </a:xfrm>
      </p:grpSpPr>
      <p:sp>
        <p:nvSpPr>
          <p:cNvPr id="5271" name="Google Shape;5271;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Linear Code</a:t>
            </a:r>
            <a:endParaRPr/>
          </a:p>
        </p:txBody>
      </p:sp>
      <p:sp>
        <p:nvSpPr>
          <p:cNvPr id="5272" name="Google Shape;5272;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73" name="Google Shape;5273;p48"/>
          <p:cNvPicPr preferRelativeResize="0"/>
          <p:nvPr/>
        </p:nvPicPr>
        <p:blipFill>
          <a:blip r:embed="rId3">
            <a:alphaModFix/>
          </a:blip>
          <a:stretch>
            <a:fillRect/>
          </a:stretch>
        </p:blipFill>
        <p:spPr>
          <a:xfrm>
            <a:off x="2798875" y="1973550"/>
            <a:ext cx="3410431" cy="2984851"/>
          </a:xfrm>
          <a:prstGeom prst="rect">
            <a:avLst/>
          </a:prstGeom>
          <a:noFill/>
          <a:ln>
            <a:noFill/>
          </a:ln>
        </p:spPr>
      </p:pic>
      <p:sp>
        <p:nvSpPr>
          <p:cNvPr id="5274" name="Google Shape;5274;p48"/>
          <p:cNvSpPr txBox="1"/>
          <p:nvPr/>
        </p:nvSpPr>
        <p:spPr>
          <a:xfrm>
            <a:off x="187575" y="2645775"/>
            <a:ext cx="268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Relative distance in Brakedown:</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0.02 ~ 0.07</a:t>
            </a:r>
            <a:endParaRPr>
              <a:latin typeface="Lato"/>
              <a:ea typeface="Lato"/>
              <a:cs typeface="Lato"/>
              <a:sym typeface="Lato"/>
            </a:endParaRPr>
          </a:p>
        </p:txBody>
      </p:sp>
      <p:sp>
        <p:nvSpPr>
          <p:cNvPr id="5275" name="Google Shape;5275;p48"/>
          <p:cNvSpPr/>
          <p:nvPr/>
        </p:nvSpPr>
        <p:spPr>
          <a:xfrm>
            <a:off x="3307250" y="2507575"/>
            <a:ext cx="59100" cy="190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9" name="Shape 5279"/>
        <p:cNvGrpSpPr/>
        <p:nvPr/>
      </p:nvGrpSpPr>
      <p:grpSpPr>
        <a:xfrm>
          <a:off x="0" y="0"/>
          <a:ext cx="0" cy="0"/>
          <a:chOff x="0" y="0"/>
          <a:chExt cx="0" cy="0"/>
        </a:xfrm>
      </p:grpSpPr>
      <p:sp>
        <p:nvSpPr>
          <p:cNvPr id="5280" name="Google Shape;5280;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81" name="Google Shape;5281;p49"/>
          <p:cNvSpPr txBox="1"/>
          <p:nvPr>
            <p:ph idx="1" type="body"/>
          </p:nvPr>
        </p:nvSpPr>
        <p:spPr>
          <a:xfrm>
            <a:off x="729450" y="2078875"/>
            <a:ext cx="5730600" cy="280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Simple to understand</a:t>
            </a:r>
            <a:endParaRPr sz="1400"/>
          </a:p>
          <a:p>
            <a:pPr indent="-317500" lvl="0" marL="457200" rtl="0" algn="l">
              <a:spcBef>
                <a:spcPts val="0"/>
              </a:spcBef>
              <a:spcAft>
                <a:spcPts val="0"/>
              </a:spcAft>
              <a:buSzPts val="1400"/>
              <a:buChar char="●"/>
            </a:pPr>
            <a:r>
              <a:rPr lang="en" sz="1400"/>
              <a:t>No restrictions on </a:t>
            </a:r>
            <a:r>
              <a:rPr lang="en" sz="1400"/>
              <a:t>verifier </a:t>
            </a:r>
            <a:r>
              <a:rPr lang="en" sz="1400"/>
              <a:t>queries</a:t>
            </a:r>
            <a:endParaRPr sz="1400"/>
          </a:p>
          <a:p>
            <a:pPr indent="-317500" lvl="0" marL="457200" rtl="0" algn="l">
              <a:spcBef>
                <a:spcPts val="0"/>
              </a:spcBef>
              <a:spcAft>
                <a:spcPts val="0"/>
              </a:spcAft>
              <a:buSzPts val="1400"/>
              <a:buChar char="●"/>
            </a:pPr>
            <a:r>
              <a:rPr lang="en" sz="1400"/>
              <a:t>Zero-Knowledge Property</a:t>
            </a:r>
            <a:endParaRPr sz="1400"/>
          </a:p>
          <a:p>
            <a:pPr indent="-317500" lvl="0" marL="457200" rtl="0" algn="l">
              <a:spcBef>
                <a:spcPts val="0"/>
              </a:spcBef>
              <a:spcAft>
                <a:spcPts val="0"/>
              </a:spcAft>
              <a:buSzPts val="1400"/>
              <a:buChar char="●"/>
            </a:pPr>
            <a:r>
              <a:rPr lang="en" sz="1400"/>
              <a:t>Better Distance </a:t>
            </a:r>
            <a:r>
              <a:rPr lang="en" sz="1400"/>
              <a:t>Property</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R</a:t>
            </a:r>
            <a:r>
              <a:rPr lang="en" sz="1400"/>
              <a:t>equire zero-knowledge property from the linear code</a:t>
            </a:r>
            <a:endParaRPr sz="1400"/>
          </a:p>
          <a:p>
            <a:pPr indent="-317500" lvl="0" marL="457200" rtl="0" algn="l">
              <a:spcBef>
                <a:spcPts val="0"/>
              </a:spcBef>
              <a:spcAft>
                <a:spcPts val="0"/>
              </a:spcAft>
              <a:buSzPts val="1400"/>
              <a:buChar char="●"/>
            </a:pPr>
            <a:r>
              <a:rPr lang="en" sz="1400"/>
              <a:t>Inefficient in practice</a:t>
            </a:r>
            <a:endParaRPr sz="1400"/>
          </a:p>
          <a:p>
            <a:pPr indent="-317500" lvl="0" marL="457200" rtl="0" algn="l">
              <a:spcBef>
                <a:spcPts val="0"/>
              </a:spcBef>
              <a:spcAft>
                <a:spcPts val="0"/>
              </a:spcAft>
              <a:buSzPts val="1400"/>
              <a:buChar char="●"/>
            </a:pPr>
            <a:r>
              <a:rPr lang="en" sz="1400"/>
              <a:t>Hard to implement</a:t>
            </a:r>
            <a:endParaRPr sz="1400"/>
          </a:p>
          <a:p>
            <a:pPr indent="0" lvl="0" marL="0" rtl="0" algn="l">
              <a:spcBef>
                <a:spcPts val="1200"/>
              </a:spcBef>
              <a:spcAft>
                <a:spcPts val="1200"/>
              </a:spcAft>
              <a:buNone/>
            </a:pPr>
            <a:r>
              <a:t/>
            </a:r>
            <a:endParaRPr/>
          </a:p>
        </p:txBody>
      </p:sp>
      <p:pic>
        <p:nvPicPr>
          <p:cNvPr id="5282" name="Google Shape;5282;p49"/>
          <p:cNvPicPr preferRelativeResize="0"/>
          <p:nvPr/>
        </p:nvPicPr>
        <p:blipFill>
          <a:blip r:embed="rId3">
            <a:alphaModFix/>
          </a:blip>
          <a:stretch>
            <a:fillRect/>
          </a:stretch>
        </p:blipFill>
        <p:spPr>
          <a:xfrm>
            <a:off x="6625125" y="2165738"/>
            <a:ext cx="868400" cy="687125"/>
          </a:xfrm>
          <a:prstGeom prst="rect">
            <a:avLst/>
          </a:prstGeom>
          <a:noFill/>
          <a:ln>
            <a:noFill/>
          </a:ln>
        </p:spPr>
      </p:pic>
      <p:pic>
        <p:nvPicPr>
          <p:cNvPr id="5283" name="Google Shape;5283;p49"/>
          <p:cNvPicPr preferRelativeResize="0"/>
          <p:nvPr/>
        </p:nvPicPr>
        <p:blipFill>
          <a:blip r:embed="rId4">
            <a:alphaModFix/>
          </a:blip>
          <a:stretch>
            <a:fillRect/>
          </a:stretch>
        </p:blipFill>
        <p:spPr>
          <a:xfrm>
            <a:off x="6713813" y="3603425"/>
            <a:ext cx="691034" cy="687100"/>
          </a:xfrm>
          <a:prstGeom prst="rect">
            <a:avLst/>
          </a:prstGeom>
          <a:noFill/>
          <a:ln>
            <a:noFill/>
          </a:ln>
        </p:spPr>
      </p:pic>
      <p:sp>
        <p:nvSpPr>
          <p:cNvPr id="5284" name="Google Shape;5284;p49"/>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Transformation [DI14]</a:t>
            </a:r>
            <a:endParaRPr/>
          </a:p>
          <a:p>
            <a:pPr indent="0" lvl="0" marL="0" rtl="0" algn="l">
              <a:spcBef>
                <a:spcPts val="0"/>
              </a:spcBef>
              <a:spcAft>
                <a:spcPts val="0"/>
              </a:spcAft>
              <a:buNone/>
            </a:pPr>
            <a:r>
              <a:rPr lang="en"/>
              <a:t>From Linear Code to Zero-knowledge Linear Code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8" name="Shape 5288"/>
        <p:cNvGrpSpPr/>
        <p:nvPr/>
      </p:nvGrpSpPr>
      <p:grpSpPr>
        <a:xfrm>
          <a:off x="0" y="0"/>
          <a:ext cx="0" cy="0"/>
          <a:chOff x="0" y="0"/>
          <a:chExt cx="0" cy="0"/>
        </a:xfrm>
      </p:grpSpPr>
      <p:sp>
        <p:nvSpPr>
          <p:cNvPr id="5289" name="Google Shape;5289;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5290" name="Google Shape;5290;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91" name="Google Shape;5291;p50"/>
          <p:cNvSpPr txBox="1"/>
          <p:nvPr>
            <p:ph idx="1" type="body"/>
          </p:nvPr>
        </p:nvSpPr>
        <p:spPr>
          <a:xfrm>
            <a:off x="729450" y="2078875"/>
            <a:ext cx="5730600" cy="280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a:t>
            </a:r>
            <a:r>
              <a:rPr lang="en" sz="1400"/>
              <a:t>igh dimension polynomial commitment scheme is not worth using unless we can improve the relative distance of these linear code used in the constructions.  However, improving relative distance seems to be a difficult task.</a:t>
            </a:r>
            <a:endParaRPr sz="1400"/>
          </a:p>
          <a:p>
            <a:pPr indent="-317500" lvl="0" marL="457200" rtl="0" algn="l">
              <a:spcBef>
                <a:spcPts val="0"/>
              </a:spcBef>
              <a:spcAft>
                <a:spcPts val="0"/>
              </a:spcAft>
              <a:buSzPts val="1400"/>
              <a:buChar char="●"/>
            </a:pPr>
            <a:r>
              <a:rPr lang="en" sz="1400"/>
              <a:t>Using the method similar to one-time-pad encryption,  we can add zero-knowledge property into the </a:t>
            </a:r>
            <a:r>
              <a:rPr lang="en" sz="1400"/>
              <a:t>polynomial</a:t>
            </a:r>
            <a:r>
              <a:rPr lang="en" sz="1400"/>
              <a:t> commitment scheme. And it is practical and efficient compared with the </a:t>
            </a:r>
            <a:r>
              <a:rPr lang="en" sz="1400"/>
              <a:t>alternative</a:t>
            </a:r>
            <a:r>
              <a:rPr lang="en" sz="1400"/>
              <a:t> approach.</a:t>
            </a:r>
            <a:endParaRPr sz="1400"/>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5" name="Shape 5295"/>
        <p:cNvGrpSpPr/>
        <p:nvPr/>
      </p:nvGrpSpPr>
      <p:grpSpPr>
        <a:xfrm>
          <a:off x="0" y="0"/>
          <a:ext cx="0" cy="0"/>
          <a:chOff x="0" y="0"/>
          <a:chExt cx="0" cy="0"/>
        </a:xfrm>
      </p:grpSpPr>
      <p:sp>
        <p:nvSpPr>
          <p:cNvPr id="5296" name="Google Shape;5296;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Remaining Goals</a:t>
            </a:r>
            <a:endParaRPr/>
          </a:p>
        </p:txBody>
      </p:sp>
      <p:sp>
        <p:nvSpPr>
          <p:cNvPr id="5297" name="Google Shape;5297;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98" name="Google Shape;5298;p51"/>
          <p:cNvSpPr txBox="1"/>
          <p:nvPr>
            <p:ph idx="1" type="body"/>
          </p:nvPr>
        </p:nvSpPr>
        <p:spPr>
          <a:xfrm>
            <a:off x="729450" y="2078875"/>
            <a:ext cx="5730600" cy="280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Find a better way to generate a good expander graph</a:t>
            </a:r>
            <a:endParaRPr sz="1400"/>
          </a:p>
          <a:p>
            <a:pPr indent="-317500" lvl="0" marL="457200" rtl="0" algn="l">
              <a:spcBef>
                <a:spcPts val="0"/>
              </a:spcBef>
              <a:spcAft>
                <a:spcPts val="0"/>
              </a:spcAft>
              <a:buSzPts val="1400"/>
              <a:buChar char="●"/>
            </a:pPr>
            <a:r>
              <a:rPr lang="en" sz="1400"/>
              <a:t>Apply this commitment scheme to a real system and benchmark the performance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Zero-Knowledge Arguments</a:t>
            </a:r>
            <a:endParaRPr/>
          </a:p>
        </p:txBody>
      </p:sp>
      <p:sp>
        <p:nvSpPr>
          <p:cNvPr id="128" name="Google Shape;128;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29" name="Google Shape;129;p16"/>
          <p:cNvGrpSpPr/>
          <p:nvPr/>
        </p:nvGrpSpPr>
        <p:grpSpPr>
          <a:xfrm>
            <a:off x="1308664" y="2067500"/>
            <a:ext cx="2263736" cy="832475"/>
            <a:chOff x="775264" y="1915100"/>
            <a:chExt cx="2263736" cy="832475"/>
          </a:xfrm>
        </p:grpSpPr>
        <p:sp>
          <p:nvSpPr>
            <p:cNvPr id="130" name="Google Shape;130;p16"/>
            <p:cNvSpPr/>
            <p:nvPr/>
          </p:nvSpPr>
          <p:spPr>
            <a:xfrm>
              <a:off x="12593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31" name="Google Shape;131;p16"/>
            <p:cNvSpPr/>
            <p:nvPr/>
          </p:nvSpPr>
          <p:spPr>
            <a:xfrm>
              <a:off x="25647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cxnSp>
          <p:nvCxnSpPr>
            <p:cNvPr id="132" name="Google Shape;132;p16"/>
            <p:cNvCxnSpPr>
              <a:stCxn id="130" idx="3"/>
              <a:endCxn id="131" idx="1"/>
            </p:cNvCxnSpPr>
            <p:nvPr/>
          </p:nvCxnSpPr>
          <p:spPr>
            <a:xfrm>
              <a:off x="1733600" y="2510425"/>
              <a:ext cx="831000" cy="0"/>
            </a:xfrm>
            <a:prstGeom prst="straightConnector1">
              <a:avLst/>
            </a:prstGeom>
            <a:noFill/>
            <a:ln cap="flat" cmpd="sng" w="9525">
              <a:solidFill>
                <a:schemeClr val="dk2"/>
              </a:solidFill>
              <a:prstDash val="solid"/>
              <a:round/>
              <a:headEnd len="med" w="med" type="stealth"/>
              <a:tailEnd len="med" w="med" type="triangle"/>
            </a:ln>
          </p:spPr>
        </p:cxnSp>
        <p:sp>
          <p:nvSpPr>
            <p:cNvPr id="133" name="Google Shape;133;p16"/>
            <p:cNvSpPr txBox="1"/>
            <p:nvPr/>
          </p:nvSpPr>
          <p:spPr>
            <a:xfrm>
              <a:off x="1972082" y="2187905"/>
              <a:ext cx="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endParaRPr>
                <a:latin typeface="Lato"/>
                <a:ea typeface="Lato"/>
                <a:cs typeface="Lato"/>
                <a:sym typeface="Lato"/>
              </a:endParaRPr>
            </a:p>
          </p:txBody>
        </p:sp>
        <p:sp>
          <p:nvSpPr>
            <p:cNvPr id="134" name="Google Shape;134;p16"/>
            <p:cNvSpPr txBox="1"/>
            <p:nvPr/>
          </p:nvSpPr>
          <p:spPr>
            <a:xfrm>
              <a:off x="775264" y="1915100"/>
              <a:ext cx="10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Argument</a:t>
              </a:r>
              <a:endParaRPr>
                <a:latin typeface="Lato"/>
                <a:ea typeface="Lato"/>
                <a:cs typeface="Lato"/>
                <a:sym typeface="Lato"/>
              </a:endParaRPr>
            </a:p>
          </p:txBody>
        </p:sp>
      </p:grpSp>
      <p:grpSp>
        <p:nvGrpSpPr>
          <p:cNvPr id="135" name="Google Shape;135;p16"/>
          <p:cNvGrpSpPr/>
          <p:nvPr/>
        </p:nvGrpSpPr>
        <p:grpSpPr>
          <a:xfrm>
            <a:off x="1308673" y="3362900"/>
            <a:ext cx="2263800" cy="832475"/>
            <a:chOff x="775273" y="1915100"/>
            <a:chExt cx="2263800" cy="832475"/>
          </a:xfrm>
        </p:grpSpPr>
        <p:sp>
          <p:nvSpPr>
            <p:cNvPr id="136" name="Google Shape;136;p16"/>
            <p:cNvSpPr/>
            <p:nvPr/>
          </p:nvSpPr>
          <p:spPr>
            <a:xfrm>
              <a:off x="12593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37" name="Google Shape;137;p16"/>
            <p:cNvSpPr/>
            <p:nvPr/>
          </p:nvSpPr>
          <p:spPr>
            <a:xfrm>
              <a:off x="2564700" y="22732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cxnSp>
          <p:nvCxnSpPr>
            <p:cNvPr id="138" name="Google Shape;138;p16"/>
            <p:cNvCxnSpPr>
              <a:stCxn id="136" idx="3"/>
              <a:endCxn id="137" idx="1"/>
            </p:cNvCxnSpPr>
            <p:nvPr/>
          </p:nvCxnSpPr>
          <p:spPr>
            <a:xfrm>
              <a:off x="1733600" y="2510425"/>
              <a:ext cx="831000" cy="0"/>
            </a:xfrm>
            <a:prstGeom prst="straightConnector1">
              <a:avLst/>
            </a:prstGeom>
            <a:noFill/>
            <a:ln cap="flat" cmpd="sng" w="9525">
              <a:solidFill>
                <a:schemeClr val="dk2"/>
              </a:solidFill>
              <a:prstDash val="solid"/>
              <a:round/>
              <a:headEnd len="med" w="med" type="stealth"/>
              <a:tailEnd len="med" w="med" type="triangle"/>
            </a:ln>
          </p:spPr>
        </p:cxnSp>
        <p:sp>
          <p:nvSpPr>
            <p:cNvPr id="139" name="Google Shape;139;p16"/>
            <p:cNvSpPr txBox="1"/>
            <p:nvPr/>
          </p:nvSpPr>
          <p:spPr>
            <a:xfrm>
              <a:off x="1972082" y="2187905"/>
              <a:ext cx="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endParaRPr>
                <a:latin typeface="Lato"/>
                <a:ea typeface="Lato"/>
                <a:cs typeface="Lato"/>
                <a:sym typeface="Lato"/>
              </a:endParaRPr>
            </a:p>
          </p:txBody>
        </p:sp>
        <p:sp>
          <p:nvSpPr>
            <p:cNvPr id="140" name="Google Shape;140;p16"/>
            <p:cNvSpPr txBox="1"/>
            <p:nvPr/>
          </p:nvSpPr>
          <p:spPr>
            <a:xfrm>
              <a:off x="775273" y="1915100"/>
              <a:ext cx="22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Polynomial Commitment</a:t>
              </a:r>
              <a:endParaRPr>
                <a:latin typeface="Lato"/>
                <a:ea typeface="Lato"/>
                <a:cs typeface="Lato"/>
                <a:sym typeface="Lato"/>
              </a:endParaRPr>
            </a:p>
          </p:txBody>
        </p:sp>
      </p:grpSp>
      <p:sp>
        <p:nvSpPr>
          <p:cNvPr id="141" name="Google Shape;141;p16"/>
          <p:cNvSpPr txBox="1"/>
          <p:nvPr/>
        </p:nvSpPr>
        <p:spPr>
          <a:xfrm>
            <a:off x="4996325" y="2453575"/>
            <a:ext cx="134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f(x) = y ?</a:t>
            </a:r>
            <a:endParaRPr sz="1700">
              <a:latin typeface="Lato"/>
              <a:ea typeface="Lato"/>
              <a:cs typeface="Lato"/>
              <a:sym typeface="Lato"/>
            </a:endParaRPr>
          </a:p>
        </p:txBody>
      </p:sp>
      <p:sp>
        <p:nvSpPr>
          <p:cNvPr id="142" name="Google Shape;142;p16"/>
          <p:cNvSpPr txBox="1"/>
          <p:nvPr/>
        </p:nvSpPr>
        <p:spPr>
          <a:xfrm>
            <a:off x="4996325" y="3596575"/>
            <a:ext cx="1349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p(x) = y ?</a:t>
            </a:r>
            <a:endParaRPr sz="1700">
              <a:latin typeface="Lato"/>
              <a:ea typeface="Lato"/>
              <a:cs typeface="Lato"/>
              <a:sym typeface="Lato"/>
            </a:endParaRPr>
          </a:p>
        </p:txBody>
      </p:sp>
      <p:sp>
        <p:nvSpPr>
          <p:cNvPr id="143" name="Google Shape;143;p16"/>
          <p:cNvSpPr txBox="1"/>
          <p:nvPr/>
        </p:nvSpPr>
        <p:spPr>
          <a:xfrm>
            <a:off x="6435400" y="2453575"/>
            <a:ext cx="2526900" cy="1600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ZK property: verifier learns nothing extra about f/p</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Linear time: If polynomial p has N coefficients, prover runs in O(N) time.</a:t>
            </a:r>
            <a:endParaRPr sz="13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44" name="Google Shape;144;p16"/>
          <p:cNvSpPr/>
          <p:nvPr/>
        </p:nvSpPr>
        <p:spPr>
          <a:xfrm>
            <a:off x="1046700" y="3213675"/>
            <a:ext cx="5061600" cy="124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2" name="Shape 5302"/>
        <p:cNvGrpSpPr/>
        <p:nvPr/>
      </p:nvGrpSpPr>
      <p:grpSpPr>
        <a:xfrm>
          <a:off x="0" y="0"/>
          <a:ext cx="0" cy="0"/>
          <a:chOff x="0" y="0"/>
          <a:chExt cx="0" cy="0"/>
        </a:xfrm>
      </p:grpSpPr>
      <p:sp>
        <p:nvSpPr>
          <p:cNvPr id="5303" name="Google Shape;5303;p52"/>
          <p:cNvSpPr txBox="1"/>
          <p:nvPr>
            <p:ph type="ctrTitle"/>
          </p:nvPr>
        </p:nvSpPr>
        <p:spPr>
          <a:xfrm>
            <a:off x="729450" y="2465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Thanks</a:t>
            </a:r>
            <a:endParaRPr/>
          </a:p>
        </p:txBody>
      </p:sp>
      <p:sp>
        <p:nvSpPr>
          <p:cNvPr id="5304" name="Google Shape;5304;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150" name="Google Shape;15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Low-dimensional (t = 2) </a:t>
            </a:r>
            <a:r>
              <a:rPr lang="en" sz="1700"/>
              <a:t>Polynomial Commitment in </a:t>
            </a:r>
            <a:r>
              <a:rPr i="1" lang="en" sz="1700"/>
              <a:t>Brakedown</a:t>
            </a:r>
            <a:endParaRPr i="1" sz="1700"/>
          </a:p>
          <a:p>
            <a:pPr indent="-336550" lvl="0" marL="457200" rtl="0" algn="l">
              <a:spcBef>
                <a:spcPts val="0"/>
              </a:spcBef>
              <a:spcAft>
                <a:spcPts val="0"/>
              </a:spcAft>
              <a:buSzPts val="1700"/>
              <a:buChar char="●"/>
            </a:pPr>
            <a:r>
              <a:rPr lang="en" sz="1700"/>
              <a:t>High-dimensional (t = 3, 4, 5, …) </a:t>
            </a:r>
            <a:r>
              <a:rPr lang="en" sz="1700"/>
              <a:t>Polynomial Commitment  [BCG20, BCL22]</a:t>
            </a:r>
            <a:endParaRPr sz="1700"/>
          </a:p>
          <a:p>
            <a:pPr indent="-336550" lvl="0" marL="457200" rtl="0" algn="l">
              <a:spcBef>
                <a:spcPts val="0"/>
              </a:spcBef>
              <a:spcAft>
                <a:spcPts val="0"/>
              </a:spcAft>
              <a:buSzPts val="1700"/>
              <a:buChar char="●"/>
            </a:pPr>
            <a:r>
              <a:rPr lang="en" sz="1700"/>
              <a:t>Zero-Knowledge Polynomial Commitment</a:t>
            </a:r>
            <a:endParaRPr sz="1700"/>
          </a:p>
          <a:p>
            <a:pPr indent="-323850" lvl="1" marL="914400" rtl="0" algn="l">
              <a:spcBef>
                <a:spcPts val="0"/>
              </a:spcBef>
              <a:spcAft>
                <a:spcPts val="0"/>
              </a:spcAft>
              <a:buSzPts val="1500"/>
              <a:buChar char="○"/>
            </a:pPr>
            <a:r>
              <a:rPr lang="en" sz="1500"/>
              <a:t>Simple Modified Construction</a:t>
            </a:r>
            <a:endParaRPr sz="1500"/>
          </a:p>
          <a:p>
            <a:pPr indent="-323850" lvl="1" marL="914400" rtl="0" algn="l">
              <a:spcBef>
                <a:spcPts val="0"/>
              </a:spcBef>
              <a:spcAft>
                <a:spcPts val="0"/>
              </a:spcAft>
              <a:buSzPts val="1500"/>
              <a:buChar char="○"/>
            </a:pPr>
            <a:r>
              <a:rPr lang="en" sz="1500"/>
              <a:t>Zero-Knowledge Linear Code</a:t>
            </a:r>
            <a:endParaRPr sz="1500"/>
          </a:p>
        </p:txBody>
      </p:sp>
      <p:sp>
        <p:nvSpPr>
          <p:cNvPr id="151" name="Google Shape;151;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Commitment</a:t>
            </a:r>
            <a:endParaRPr/>
          </a:p>
        </p:txBody>
      </p:sp>
      <p:sp>
        <p:nvSpPr>
          <p:cNvPr id="157" name="Google Shape;15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 Polynomial Commitment consists of three algorithms:</a:t>
            </a:r>
            <a:endParaRPr sz="1400"/>
          </a:p>
          <a:p>
            <a:pPr indent="0" lvl="0" marL="0" rtl="0" algn="l">
              <a:spcBef>
                <a:spcPts val="1200"/>
              </a:spcBef>
              <a:spcAft>
                <a:spcPts val="1200"/>
              </a:spcAft>
              <a:buNone/>
            </a:pPr>
            <a:r>
              <a:t/>
            </a:r>
            <a:endParaRPr/>
          </a:p>
        </p:txBody>
      </p:sp>
      <p:pic>
        <p:nvPicPr>
          <p:cNvPr id="158" name="Google Shape;158;p18"/>
          <p:cNvPicPr preferRelativeResize="0"/>
          <p:nvPr/>
        </p:nvPicPr>
        <p:blipFill>
          <a:blip r:embed="rId3">
            <a:alphaModFix/>
          </a:blip>
          <a:stretch>
            <a:fillRect/>
          </a:stretch>
        </p:blipFill>
        <p:spPr>
          <a:xfrm>
            <a:off x="1031563" y="2571750"/>
            <a:ext cx="7084474" cy="2001075"/>
          </a:xfrm>
          <a:prstGeom prst="rect">
            <a:avLst/>
          </a:prstGeom>
          <a:noFill/>
          <a:ln>
            <a:noFill/>
          </a:ln>
        </p:spPr>
      </p:pic>
      <p:sp>
        <p:nvSpPr>
          <p:cNvPr id="159" name="Google Shape;159;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729450" y="2078875"/>
            <a:ext cx="2238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Commitment Phase</a:t>
            </a:r>
            <a:r>
              <a:rPr lang="en" sz="1400"/>
              <a:t>:</a:t>
            </a:r>
            <a:endParaRPr sz="1400"/>
          </a:p>
          <a:p>
            <a:pPr indent="0" lvl="0" marL="0" rtl="0" algn="l">
              <a:spcBef>
                <a:spcPts val="1200"/>
              </a:spcBef>
              <a:spcAft>
                <a:spcPts val="1200"/>
              </a:spcAft>
              <a:buNone/>
            </a:pPr>
            <a:r>
              <a:t/>
            </a:r>
            <a:endParaRPr/>
          </a:p>
        </p:txBody>
      </p:sp>
      <p:sp>
        <p:nvSpPr>
          <p:cNvPr id="165" name="Google Shape;165;p19"/>
          <p:cNvSpPr txBox="1"/>
          <p:nvPr>
            <p:ph type="title"/>
          </p:nvPr>
        </p:nvSpPr>
        <p:spPr>
          <a:xfrm>
            <a:off x="729450" y="1318650"/>
            <a:ext cx="802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2-dimensional Polynomial Commitment in Brakedown</a:t>
            </a:r>
            <a:endParaRPr/>
          </a:p>
        </p:txBody>
      </p:sp>
      <p:sp>
        <p:nvSpPr>
          <p:cNvPr id="166" name="Google Shape;166;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67" name="Google Shape;167;p19"/>
          <p:cNvGrpSpPr/>
          <p:nvPr/>
        </p:nvGrpSpPr>
        <p:grpSpPr>
          <a:xfrm>
            <a:off x="4590775" y="2402400"/>
            <a:ext cx="1971156" cy="1866825"/>
            <a:chOff x="3523975" y="2402400"/>
            <a:chExt cx="1971156" cy="1866825"/>
          </a:xfrm>
        </p:grpSpPr>
        <p:sp>
          <p:nvSpPr>
            <p:cNvPr id="168" name="Google Shape;168;p19"/>
            <p:cNvSpPr/>
            <p:nvPr/>
          </p:nvSpPr>
          <p:spPr>
            <a:xfrm>
              <a:off x="3933428"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4063236"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4193044"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4322853"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4452661"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4582469"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4712278"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4842086"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3933428"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4063236"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4193044"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4322853"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4452661"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4582469"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4712278"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4842086"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3933428"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4063236"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4193044"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4322853"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4452661"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582469"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4712278"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4842086"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3933428"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4063236"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4193044"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4322853"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4452661"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4582469"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4712278"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4842086"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3933428"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4063236"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4193044"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4322853"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4452661"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4582469"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4712278"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4842086"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3933428"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4063236"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4193044"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4322853"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4452661"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4582469"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4712278"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4842086"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3933428"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4063236"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4193044"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4322853"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4452661"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4582469"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4712278"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4842086"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933428"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4063236"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4193044"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4322853"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4452661"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4582469"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4712278"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4842086"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txBox="1"/>
            <p:nvPr/>
          </p:nvSpPr>
          <p:spPr>
            <a:xfrm>
              <a:off x="4565184" y="38843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33" name="Google Shape;233;p19"/>
            <p:cNvSpPr/>
            <p:nvPr/>
          </p:nvSpPr>
          <p:spPr>
            <a:xfrm>
              <a:off x="3787975" y="28458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txBox="1"/>
            <p:nvPr/>
          </p:nvSpPr>
          <p:spPr>
            <a:xfrm>
              <a:off x="3523975" y="31794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235" name="Google Shape;235;p19"/>
            <p:cNvSpPr/>
            <p:nvPr/>
          </p:nvSpPr>
          <p:spPr>
            <a:xfrm rot="5400000">
              <a:off x="4679281" y="1956275"/>
              <a:ext cx="69900" cy="1561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txBox="1"/>
            <p:nvPr/>
          </p:nvSpPr>
          <p:spPr>
            <a:xfrm>
              <a:off x="4563907" y="24024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a:t>
              </a:r>
              <a:endParaRPr baseline="-25000" sz="1000">
                <a:latin typeface="Lato"/>
                <a:ea typeface="Lato"/>
                <a:cs typeface="Lato"/>
                <a:sym typeface="Lato"/>
              </a:endParaRPr>
            </a:p>
          </p:txBody>
        </p:sp>
        <p:sp>
          <p:nvSpPr>
            <p:cNvPr id="237" name="Google Shape;237;p19"/>
            <p:cNvSpPr/>
            <p:nvPr/>
          </p:nvSpPr>
          <p:spPr>
            <a:xfrm>
              <a:off x="4971886" y="28458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5101694" y="28458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5231503" y="28458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5361311" y="28458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4971886" y="29756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5101694" y="29756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5231503" y="29756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5361311" y="29756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4971886" y="31054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5101694" y="31054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5231503" y="31054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5361311" y="31054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4971886" y="32352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5101694" y="32352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5231503" y="32352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5361311" y="32352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4971886" y="33651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5101694" y="33651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5231503" y="33651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5361311" y="33651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4971886" y="34949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5101694" y="34949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5231503" y="34949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61311" y="34949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4971886" y="36247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5101694" y="36247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5231503" y="36247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5361311" y="36247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971886" y="37545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5101694" y="37545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5231503" y="37545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361311" y="37545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9"/>
          <p:cNvSpPr txBox="1"/>
          <p:nvPr/>
        </p:nvSpPr>
        <p:spPr>
          <a:xfrm>
            <a:off x="3674502" y="3027525"/>
            <a:ext cx="118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Linear </a:t>
            </a:r>
            <a:r>
              <a:rPr lang="en" sz="1000">
                <a:latin typeface="Lato"/>
                <a:ea typeface="Lato"/>
                <a:cs typeface="Lato"/>
                <a:sym typeface="Lato"/>
              </a:rPr>
              <a:t>Encoding</a:t>
            </a:r>
            <a:endParaRPr sz="1000">
              <a:latin typeface="Lato"/>
              <a:ea typeface="Lato"/>
              <a:cs typeface="Lato"/>
              <a:sym typeface="Lato"/>
            </a:endParaRPr>
          </a:p>
        </p:txBody>
      </p:sp>
      <p:cxnSp>
        <p:nvCxnSpPr>
          <p:cNvPr id="270" name="Google Shape;270;p19"/>
          <p:cNvCxnSpPr/>
          <p:nvPr/>
        </p:nvCxnSpPr>
        <p:spPr>
          <a:xfrm>
            <a:off x="3968939" y="3366868"/>
            <a:ext cx="449700" cy="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19"/>
          <p:cNvSpPr txBox="1"/>
          <p:nvPr/>
        </p:nvSpPr>
        <p:spPr>
          <a:xfrm>
            <a:off x="6860700" y="2078875"/>
            <a:ext cx="223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IOP Model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Merkle Tree Commitment</a:t>
            </a:r>
            <a:endParaRPr>
              <a:latin typeface="Lato"/>
              <a:ea typeface="Lato"/>
              <a:cs typeface="Lato"/>
              <a:sym typeface="Lato"/>
            </a:endParaRPr>
          </a:p>
        </p:txBody>
      </p:sp>
      <p:sp>
        <p:nvSpPr>
          <p:cNvPr id="272" name="Google Shape;272;p19"/>
          <p:cNvSpPr txBox="1"/>
          <p:nvPr>
            <p:ph idx="1" type="body"/>
          </p:nvPr>
        </p:nvSpPr>
        <p:spPr>
          <a:xfrm>
            <a:off x="2822250" y="4223025"/>
            <a:ext cx="4905300" cy="1323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Encoding Function: F</a:t>
            </a:r>
            <a:r>
              <a:rPr baseline="30000" lang="en"/>
              <a:t>m</a:t>
            </a:r>
            <a:r>
              <a:rPr lang="en"/>
              <a:t> -&gt; F</a:t>
            </a:r>
            <a:r>
              <a:rPr baseline="30000" lang="en"/>
              <a:t>N</a:t>
            </a:r>
            <a:endParaRPr baseline="30000"/>
          </a:p>
          <a:p>
            <a:pPr indent="-311150" lvl="0" marL="457200" rtl="0" algn="l">
              <a:spcBef>
                <a:spcPts val="0"/>
              </a:spcBef>
              <a:spcAft>
                <a:spcPts val="0"/>
              </a:spcAft>
              <a:buSzPts val="1300"/>
              <a:buChar char="●"/>
            </a:pPr>
            <a:r>
              <a:rPr lang="en"/>
              <a:t>Relative Distance: the minimum distance between any two valid codeword divided by code length N</a:t>
            </a:r>
            <a:endParaRPr b="1"/>
          </a:p>
          <a:p>
            <a:pPr indent="0" lvl="0" marL="457200" rtl="0" algn="l">
              <a:spcBef>
                <a:spcPts val="1200"/>
              </a:spcBef>
              <a:spcAft>
                <a:spcPts val="1200"/>
              </a:spcAft>
              <a:buNone/>
            </a:pPr>
            <a:r>
              <a:t/>
            </a:r>
            <a:endParaRPr b="1">
              <a:solidFill>
                <a:srgbClr val="980000"/>
              </a:solidFill>
            </a:endParaRPr>
          </a:p>
        </p:txBody>
      </p:sp>
      <p:sp>
        <p:nvSpPr>
          <p:cNvPr id="273" name="Google Shape;273;p19"/>
          <p:cNvSpPr txBox="1"/>
          <p:nvPr/>
        </p:nvSpPr>
        <p:spPr>
          <a:xfrm>
            <a:off x="283650" y="2627325"/>
            <a:ext cx="20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polynomial coefficients</a:t>
            </a:r>
            <a:endParaRPr>
              <a:latin typeface="Lato"/>
              <a:ea typeface="Lato"/>
              <a:cs typeface="Lato"/>
              <a:sym typeface="Lato"/>
            </a:endParaRPr>
          </a:p>
        </p:txBody>
      </p:sp>
      <p:grpSp>
        <p:nvGrpSpPr>
          <p:cNvPr id="274" name="Google Shape;274;p19"/>
          <p:cNvGrpSpPr/>
          <p:nvPr/>
        </p:nvGrpSpPr>
        <p:grpSpPr>
          <a:xfrm>
            <a:off x="2179200" y="2402400"/>
            <a:ext cx="1447988" cy="1820625"/>
            <a:chOff x="1417200" y="2402400"/>
            <a:chExt cx="1447988" cy="1820625"/>
          </a:xfrm>
        </p:grpSpPr>
        <p:grpSp>
          <p:nvGrpSpPr>
            <p:cNvPr id="275" name="Google Shape;275;p19"/>
            <p:cNvGrpSpPr/>
            <p:nvPr/>
          </p:nvGrpSpPr>
          <p:grpSpPr>
            <a:xfrm>
              <a:off x="1826653" y="2845858"/>
              <a:ext cx="1038467" cy="1038467"/>
              <a:chOff x="2265100" y="2485900"/>
              <a:chExt cx="1766400" cy="1766400"/>
            </a:xfrm>
          </p:grpSpPr>
          <p:sp>
            <p:nvSpPr>
              <p:cNvPr id="276" name="Google Shape;276;p19"/>
              <p:cNvSpPr/>
              <p:nvPr/>
            </p:nvSpPr>
            <p:spPr>
              <a:xfrm>
                <a:off x="22651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24859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27067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29275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31483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3691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35899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38107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22651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24859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27067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9275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1483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33691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5899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38107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22651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24859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27067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29275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31483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33691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35899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38107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22651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24859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27067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29275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31483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33691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35899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38107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22651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2485900" y="3369100"/>
                <a:ext cx="220800" cy="220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27067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29275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31483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3691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35899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38107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22651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24859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27067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29275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31483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33691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35899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38107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22651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24859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27067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29275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31483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33691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35899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38107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22651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24859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27067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29275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1483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33691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35899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38107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9"/>
            <p:cNvSpPr txBox="1"/>
            <p:nvPr/>
          </p:nvSpPr>
          <p:spPr>
            <a:xfrm>
              <a:off x="2183350" y="38843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341" name="Google Shape;341;p19"/>
            <p:cNvSpPr/>
            <p:nvPr/>
          </p:nvSpPr>
          <p:spPr>
            <a:xfrm>
              <a:off x="1681200" y="28458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txBox="1"/>
            <p:nvPr/>
          </p:nvSpPr>
          <p:spPr>
            <a:xfrm>
              <a:off x="1417200" y="31794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343" name="Google Shape;343;p19"/>
            <p:cNvSpPr/>
            <p:nvPr/>
          </p:nvSpPr>
          <p:spPr>
            <a:xfrm rot="5400000">
              <a:off x="2315588" y="2213225"/>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txBox="1"/>
            <p:nvPr/>
          </p:nvSpPr>
          <p:spPr>
            <a:xfrm>
              <a:off x="2204000" y="24024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grpSp>
      <p:cxnSp>
        <p:nvCxnSpPr>
          <p:cNvPr id="345" name="Google Shape;345;p19"/>
          <p:cNvCxnSpPr/>
          <p:nvPr/>
        </p:nvCxnSpPr>
        <p:spPr>
          <a:xfrm rot="10800000">
            <a:off x="2013875" y="3050025"/>
            <a:ext cx="671400" cy="296700"/>
          </a:xfrm>
          <a:prstGeom prst="straightConnector1">
            <a:avLst/>
          </a:prstGeom>
          <a:noFill/>
          <a:ln cap="flat" cmpd="sng" w="9525">
            <a:solidFill>
              <a:schemeClr val="dk2"/>
            </a:solidFill>
            <a:prstDash val="solid"/>
            <a:round/>
            <a:headEnd len="med" w="med" type="none"/>
            <a:tailEnd len="med" w="med" type="triangle"/>
          </a:ln>
        </p:spPr>
      </p:cxnSp>
      <p:sp>
        <p:nvSpPr>
          <p:cNvPr id="346" name="Google Shape;346;p19"/>
          <p:cNvSpPr/>
          <p:nvPr/>
        </p:nvSpPr>
        <p:spPr>
          <a:xfrm>
            <a:off x="7383275" y="3754275"/>
            <a:ext cx="256800" cy="256800"/>
          </a:xfrm>
          <a:prstGeom prst="ellipse">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7688075" y="3754275"/>
            <a:ext cx="256800" cy="256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7535675" y="3373275"/>
            <a:ext cx="256800" cy="25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19"/>
          <p:cNvCxnSpPr>
            <a:stCxn id="346" idx="0"/>
            <a:endCxn id="348" idx="4"/>
          </p:cNvCxnSpPr>
          <p:nvPr/>
        </p:nvCxnSpPr>
        <p:spPr>
          <a:xfrm flipH="1" rot="10800000">
            <a:off x="7511675" y="3630075"/>
            <a:ext cx="152400" cy="1242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19"/>
          <p:cNvCxnSpPr>
            <a:stCxn id="348" idx="4"/>
            <a:endCxn id="347" idx="0"/>
          </p:cNvCxnSpPr>
          <p:nvPr/>
        </p:nvCxnSpPr>
        <p:spPr>
          <a:xfrm>
            <a:off x="7664075" y="3630075"/>
            <a:ext cx="152400" cy="124200"/>
          </a:xfrm>
          <a:prstGeom prst="straightConnector1">
            <a:avLst/>
          </a:prstGeom>
          <a:noFill/>
          <a:ln cap="flat" cmpd="sng" w="38100">
            <a:solidFill>
              <a:srgbClr val="FF0000"/>
            </a:solidFill>
            <a:prstDash val="solid"/>
            <a:round/>
            <a:headEnd len="med" w="med" type="none"/>
            <a:tailEnd len="med" w="med" type="none"/>
          </a:ln>
        </p:spPr>
      </p:cxnSp>
      <p:sp>
        <p:nvSpPr>
          <p:cNvPr id="351" name="Google Shape;351;p19"/>
          <p:cNvSpPr/>
          <p:nvPr/>
        </p:nvSpPr>
        <p:spPr>
          <a:xfrm>
            <a:off x="7992875" y="3754275"/>
            <a:ext cx="256800" cy="25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8297675" y="3754275"/>
            <a:ext cx="256800" cy="25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8145275" y="3373275"/>
            <a:ext cx="256800" cy="256800"/>
          </a:xfrm>
          <a:prstGeom prst="ellipse">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19"/>
          <p:cNvCxnSpPr>
            <a:stCxn id="351" idx="0"/>
            <a:endCxn id="353" idx="4"/>
          </p:cNvCxnSpPr>
          <p:nvPr/>
        </p:nvCxnSpPr>
        <p:spPr>
          <a:xfrm flipH="1" rot="10800000">
            <a:off x="8121275" y="3630075"/>
            <a:ext cx="152400" cy="1242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19"/>
          <p:cNvCxnSpPr>
            <a:stCxn id="353" idx="4"/>
            <a:endCxn id="352" idx="0"/>
          </p:cNvCxnSpPr>
          <p:nvPr/>
        </p:nvCxnSpPr>
        <p:spPr>
          <a:xfrm>
            <a:off x="8273675" y="3630075"/>
            <a:ext cx="152400" cy="124200"/>
          </a:xfrm>
          <a:prstGeom prst="straightConnector1">
            <a:avLst/>
          </a:prstGeom>
          <a:noFill/>
          <a:ln cap="flat" cmpd="sng" w="9525">
            <a:solidFill>
              <a:schemeClr val="dk2"/>
            </a:solidFill>
            <a:prstDash val="solid"/>
            <a:round/>
            <a:headEnd len="med" w="med" type="none"/>
            <a:tailEnd len="med" w="med" type="none"/>
          </a:ln>
        </p:spPr>
      </p:cxnSp>
      <p:sp>
        <p:nvSpPr>
          <p:cNvPr id="356" name="Google Shape;356;p19"/>
          <p:cNvSpPr/>
          <p:nvPr/>
        </p:nvSpPr>
        <p:spPr>
          <a:xfrm>
            <a:off x="7840475" y="2992275"/>
            <a:ext cx="256800" cy="25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19"/>
          <p:cNvCxnSpPr>
            <a:stCxn id="356" idx="3"/>
            <a:endCxn id="348" idx="0"/>
          </p:cNvCxnSpPr>
          <p:nvPr/>
        </p:nvCxnSpPr>
        <p:spPr>
          <a:xfrm flipH="1">
            <a:off x="7664182" y="3211468"/>
            <a:ext cx="213900" cy="161700"/>
          </a:xfrm>
          <a:prstGeom prst="straightConnector1">
            <a:avLst/>
          </a:prstGeom>
          <a:noFill/>
          <a:ln cap="flat" cmpd="sng" w="38100">
            <a:solidFill>
              <a:srgbClr val="FF0000"/>
            </a:solidFill>
            <a:prstDash val="solid"/>
            <a:round/>
            <a:headEnd len="med" w="med" type="none"/>
            <a:tailEnd len="med" w="med" type="none"/>
          </a:ln>
        </p:spPr>
      </p:cxnSp>
      <p:cxnSp>
        <p:nvCxnSpPr>
          <p:cNvPr id="358" name="Google Shape;358;p19"/>
          <p:cNvCxnSpPr>
            <a:stCxn id="356" idx="5"/>
            <a:endCxn id="353" idx="0"/>
          </p:cNvCxnSpPr>
          <p:nvPr/>
        </p:nvCxnSpPr>
        <p:spPr>
          <a:xfrm>
            <a:off x="8059668" y="3211468"/>
            <a:ext cx="213900" cy="16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Commitment</a:t>
            </a:r>
            <a:endParaRPr/>
          </a:p>
        </p:txBody>
      </p:sp>
      <p:sp>
        <p:nvSpPr>
          <p:cNvPr id="364" name="Google Shape;36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 Polynomial Commitment consists of three algorithms:</a:t>
            </a:r>
            <a:endParaRPr sz="1400"/>
          </a:p>
          <a:p>
            <a:pPr indent="0" lvl="0" marL="0" rtl="0" algn="l">
              <a:spcBef>
                <a:spcPts val="1200"/>
              </a:spcBef>
              <a:spcAft>
                <a:spcPts val="1200"/>
              </a:spcAft>
              <a:buNone/>
            </a:pPr>
            <a:r>
              <a:t/>
            </a:r>
            <a:endParaRPr/>
          </a:p>
        </p:txBody>
      </p:sp>
      <p:pic>
        <p:nvPicPr>
          <p:cNvPr id="365" name="Google Shape;365;p20"/>
          <p:cNvPicPr preferRelativeResize="0"/>
          <p:nvPr/>
        </p:nvPicPr>
        <p:blipFill>
          <a:blip r:embed="rId3">
            <a:alphaModFix/>
          </a:blip>
          <a:stretch>
            <a:fillRect/>
          </a:stretch>
        </p:blipFill>
        <p:spPr>
          <a:xfrm>
            <a:off x="1031563" y="2571750"/>
            <a:ext cx="7084474" cy="2001075"/>
          </a:xfrm>
          <a:prstGeom prst="rect">
            <a:avLst/>
          </a:prstGeom>
          <a:noFill/>
          <a:ln>
            <a:noFill/>
          </a:ln>
        </p:spPr>
      </p:pic>
      <p:sp>
        <p:nvSpPr>
          <p:cNvPr id="366" name="Google Shape;36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20"/>
          <p:cNvSpPr/>
          <p:nvPr/>
        </p:nvSpPr>
        <p:spPr>
          <a:xfrm>
            <a:off x="1031575" y="2483125"/>
            <a:ext cx="7084500" cy="774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Commitment</a:t>
            </a:r>
            <a:endParaRPr/>
          </a:p>
        </p:txBody>
      </p:sp>
      <p:sp>
        <p:nvSpPr>
          <p:cNvPr id="373" name="Google Shape;37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 Polynomial Commitment consists of three algorithms:</a:t>
            </a:r>
            <a:endParaRPr sz="1400"/>
          </a:p>
          <a:p>
            <a:pPr indent="0" lvl="0" marL="0" rtl="0" algn="l">
              <a:spcBef>
                <a:spcPts val="1200"/>
              </a:spcBef>
              <a:spcAft>
                <a:spcPts val="1200"/>
              </a:spcAft>
              <a:buNone/>
            </a:pPr>
            <a:r>
              <a:t/>
            </a:r>
            <a:endParaRPr/>
          </a:p>
        </p:txBody>
      </p:sp>
      <p:pic>
        <p:nvPicPr>
          <p:cNvPr id="374" name="Google Shape;374;p21"/>
          <p:cNvPicPr preferRelativeResize="0"/>
          <p:nvPr/>
        </p:nvPicPr>
        <p:blipFill>
          <a:blip r:embed="rId3">
            <a:alphaModFix/>
          </a:blip>
          <a:stretch>
            <a:fillRect/>
          </a:stretch>
        </p:blipFill>
        <p:spPr>
          <a:xfrm>
            <a:off x="1031563" y="2571750"/>
            <a:ext cx="7084474" cy="2001075"/>
          </a:xfrm>
          <a:prstGeom prst="rect">
            <a:avLst/>
          </a:prstGeom>
          <a:noFill/>
          <a:ln>
            <a:noFill/>
          </a:ln>
        </p:spPr>
      </p:pic>
      <p:sp>
        <p:nvSpPr>
          <p:cNvPr id="375" name="Google Shape;375;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21"/>
          <p:cNvSpPr/>
          <p:nvPr/>
        </p:nvSpPr>
        <p:spPr>
          <a:xfrm flipH="1" rot="10800000">
            <a:off x="1031575" y="3258150"/>
            <a:ext cx="7084500" cy="1293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