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2" r:id="rId2"/>
    <p:sldId id="332" r:id="rId3"/>
    <p:sldId id="335" r:id="rId4"/>
    <p:sldId id="333" r:id="rId5"/>
    <p:sldId id="334" r:id="rId6"/>
    <p:sldId id="3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87BB4-F90D-4496-9B44-F43AACC4573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0D93-32B6-4038-A636-564CD2E1F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3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F5BE6-F7C7-41E3-9584-D4ED6DE05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F5BE6-F7C7-41E3-9584-D4ED6DE05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72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F5BE6-F7C7-41E3-9584-D4ED6DE05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6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F5BE6-F7C7-41E3-9584-D4ED6DE05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88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F5BE6-F7C7-41E3-9584-D4ED6DE05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27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6F5BE6-F7C7-41E3-9584-D4ED6DE05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61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66162-4A38-D064-FC63-44E4BA85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831CC8-62BC-9D96-D114-E9C72B559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D1C71-6FCC-D449-8805-535D15A5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D1949-8DA6-02EE-33F7-C965B8DD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A6B3C-20E9-D095-56C9-10098C8A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9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AD7E0-1A81-5672-B13B-124C4FA0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4BA41-0AB7-CCE1-14C5-0F4748D8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54511-F093-B28C-ED99-411837C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7614C-4791-4C3D-0BAF-D10F703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94154-44DF-274F-5C4E-1D7A7606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0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FB20A-50C2-B77F-8A58-77DCCFCA0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1973-7EE4-8EF6-5367-6A7D1B37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44FA8-2049-D07F-EACD-1C551D5A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F325-8CB6-622B-2B2D-935E8626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38EB4-6EA6-62C2-C4EB-FC8EDDDC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2AF2-FD54-288F-5CFC-5238D637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A6408-09CE-1CB6-0F40-AD38F012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4BDA1-E4BB-43EE-30E3-9776857F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C8CB-5563-6694-78ED-F8CCA5F0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19F4A-386C-74B1-BB9C-FB94C3C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CC49F-FB20-915B-7971-52CC746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8489F-1A83-D8CF-287E-AD4A342D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C0E00-1DBD-6E8E-E56C-22C0FF61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BF518-D9A3-1EE5-35EB-AEE3A7DA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02A0F-FE87-4824-F229-EB24E5EF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B537-A02B-19D7-713B-B78490EC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B7F99-9F01-4004-7043-E7107E0D8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E9EAD-8F4B-E1F9-07AA-6EFCAAF9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02A47-8D17-4732-3DAA-D2785A20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87E68-FB0E-9EAA-77DC-18F889EA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4A6D3-3515-95C9-8769-5117E80C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E1528-E19C-5D51-3ACA-5B6F246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36277-F234-573E-3086-72649335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EE820-2627-EE95-448F-88545EF5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FD0B0-3122-D76C-63D0-872791523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6C8E3-D54B-9211-95F7-DAAC8B651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1B251-FBAA-787A-0EC7-3B112B52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E17E8-B468-5CC3-8053-40B9C843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1D21CF-9B94-036A-8126-FD61A68A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A4B73-ED0E-3078-4F25-42118361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CFE2FC-F889-B2EA-DEC6-3360379E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7124F-6EE7-0C69-A2B9-90CD70F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D92D7-025F-71DC-698B-89B8954B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65C83-64E6-1525-3307-5A386275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9202E-69B9-553C-A850-0884C5AD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19C58-491B-B628-95B3-715B3C4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2E6E-CBFB-0B93-1B47-2365FD34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1B07C-397B-6B95-0C27-6A11BA6D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44471-51A2-E4A3-8242-1AF598A52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58F02-A9F8-AC63-FC82-B3B28DB8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495F2-0D64-7249-B64C-5D1AE79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66892-5FDC-B152-DCE7-925F61A4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0F819-2480-4705-EAB9-719A7616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E2107-F86A-B2AF-D1B3-353E7E7B1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E2D82-9028-1BB9-E55C-0BAB3DC6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9F008-FFDF-3E7A-8886-49EB68C3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3F158-C6DD-A422-6F9D-E7C9A708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D74E1-7415-75FC-B358-C1276AAD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7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38EB01-9163-C9A8-368A-D2DC46F9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92EDA-2CE6-BE1A-4932-EA97A4AF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1737F-39E9-D32F-B586-0719993D7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F0AC5-59FE-E1E8-F935-7A90B008B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CD4D1-84AC-61DA-55CB-753A6B70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4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55294" y="3667947"/>
            <a:ext cx="8932229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4B60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MountainCar</a:t>
            </a:r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DQN</a:t>
            </a:r>
            <a:r>
              <a:rPr lang="zh-CN" altLang="en-US" sz="50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B60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实现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064302" y="4500880"/>
            <a:ext cx="10355973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80" y="1371600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89502" y="5571667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6698532" y="5568168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</a:t>
            </a:r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60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白羽帆 徐林飞</a:t>
            </a:r>
          </a:p>
        </p:txBody>
      </p:sp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4FE7500-0255-101D-7E99-0D44F01712EA}"/>
              </a:ext>
            </a:extLst>
          </p:cNvPr>
          <p:cNvGrpSpPr/>
          <p:nvPr/>
        </p:nvGrpSpPr>
        <p:grpSpPr>
          <a:xfrm>
            <a:off x="1248397" y="1675898"/>
            <a:ext cx="2233928" cy="3506204"/>
            <a:chOff x="778084" y="1038958"/>
            <a:chExt cx="1850186" cy="2900945"/>
          </a:xfrm>
        </p:grpSpPr>
        <p:sp>
          <p:nvSpPr>
            <p:cNvPr id="3" name="圆角矩形 32">
              <a:extLst>
                <a:ext uri="{FF2B5EF4-FFF2-40B4-BE49-F238E27FC236}">
                  <a16:creationId xmlns:a16="http://schemas.microsoft.com/office/drawing/2014/main" id="{DFBD0989-657A-000E-8979-2E36138E4464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304860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任意多边形 33">
              <a:extLst>
                <a:ext uri="{FF2B5EF4-FFF2-40B4-BE49-F238E27FC236}">
                  <a16:creationId xmlns:a16="http://schemas.microsoft.com/office/drawing/2014/main" id="{7C959504-65ED-526D-5CDF-95C4569429C0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304860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C8FB5A2-DB9E-B6FA-C0DC-782BA5CF7DC3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11" name="文本框 11">
              <a:extLst>
                <a:ext uri="{FF2B5EF4-FFF2-40B4-BE49-F238E27FC236}">
                  <a16:creationId xmlns:a16="http://schemas.microsoft.com/office/drawing/2014/main" id="{3C3D8CC6-7D2C-291D-C69C-DF57EC2A084A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endParaRPr lang="zh-HK" altLang="en-US" sz="4400" dirty="0">
                <a:solidFill>
                  <a:schemeClr val="bg1"/>
                </a:solidFill>
                <a:latin typeface="Impact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12" name="文本框 64">
              <a:extLst>
                <a:ext uri="{FF2B5EF4-FFF2-40B4-BE49-F238E27FC236}">
                  <a16:creationId xmlns:a16="http://schemas.microsoft.com/office/drawing/2014/main" id="{6A3E8922-A866-5071-F915-213F52FD9B2D}"/>
                </a:ext>
              </a:extLst>
            </p:cNvPr>
            <p:cNvSpPr txBox="1"/>
            <p:nvPr/>
          </p:nvSpPr>
          <p:spPr>
            <a:xfrm>
              <a:off x="949139" y="2701993"/>
              <a:ext cx="1550941" cy="483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实验环境</a:t>
              </a:r>
              <a:endParaRPr lang="zh-HK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5D51122-460A-9588-ADA3-ADD6E77A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90" y="2611688"/>
            <a:ext cx="7588250" cy="21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6D625CD-D20C-81FB-F2ED-A81FA3C0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82" y="653599"/>
            <a:ext cx="7608437" cy="36715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491888-6FF5-7922-1BE9-789B4F3AB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781" y="4325182"/>
            <a:ext cx="7608436" cy="13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63F3EC-4CBB-649F-6ABB-7139D439B600}"/>
              </a:ext>
            </a:extLst>
          </p:cNvPr>
          <p:cNvGrpSpPr/>
          <p:nvPr/>
        </p:nvGrpSpPr>
        <p:grpSpPr>
          <a:xfrm>
            <a:off x="1248397" y="1675898"/>
            <a:ext cx="2233928" cy="3506204"/>
            <a:chOff x="778084" y="1038958"/>
            <a:chExt cx="1850186" cy="2900945"/>
          </a:xfrm>
        </p:grpSpPr>
        <p:sp>
          <p:nvSpPr>
            <p:cNvPr id="3" name="圆角矩形 32">
              <a:extLst>
                <a:ext uri="{FF2B5EF4-FFF2-40B4-BE49-F238E27FC236}">
                  <a16:creationId xmlns:a16="http://schemas.microsoft.com/office/drawing/2014/main" id="{1084E1B0-3431-00A0-FD04-908C57CBCC3A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304860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" name="任意多边形 33">
              <a:extLst>
                <a:ext uri="{FF2B5EF4-FFF2-40B4-BE49-F238E27FC236}">
                  <a16:creationId xmlns:a16="http://schemas.microsoft.com/office/drawing/2014/main" id="{7C5E9BA4-D05C-C0EE-EBCF-CEC813EECD97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304860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1DED503-5D53-FE13-3607-274C3A68568A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39EDBA85-6C12-D40E-CC71-4FABDF1F753A}"/>
                </a:ext>
              </a:extLst>
            </p:cNvPr>
            <p:cNvSpPr txBox="1"/>
            <p:nvPr/>
          </p:nvSpPr>
          <p:spPr>
            <a:xfrm>
              <a:off x="949139" y="2701993"/>
              <a:ext cx="1550941" cy="483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算法原理</a:t>
              </a:r>
              <a:endParaRPr lang="zh-HK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B7A3E84-9DF1-78BA-4E32-7BDC3EAD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038571"/>
            <a:ext cx="7610717" cy="49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63F3EC-4CBB-649F-6ABB-7139D439B600}"/>
              </a:ext>
            </a:extLst>
          </p:cNvPr>
          <p:cNvGrpSpPr/>
          <p:nvPr/>
        </p:nvGrpSpPr>
        <p:grpSpPr>
          <a:xfrm>
            <a:off x="1248397" y="1675898"/>
            <a:ext cx="2233928" cy="3506204"/>
            <a:chOff x="778084" y="1038958"/>
            <a:chExt cx="1850186" cy="2900945"/>
          </a:xfrm>
        </p:grpSpPr>
        <p:sp>
          <p:nvSpPr>
            <p:cNvPr id="3" name="圆角矩形 32">
              <a:extLst>
                <a:ext uri="{FF2B5EF4-FFF2-40B4-BE49-F238E27FC236}">
                  <a16:creationId xmlns:a16="http://schemas.microsoft.com/office/drawing/2014/main" id="{1084E1B0-3431-00A0-FD04-908C57CBCC3A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304860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" name="任意多边形 33">
              <a:extLst>
                <a:ext uri="{FF2B5EF4-FFF2-40B4-BE49-F238E27FC236}">
                  <a16:creationId xmlns:a16="http://schemas.microsoft.com/office/drawing/2014/main" id="{7C5E9BA4-D05C-C0EE-EBCF-CEC813EECD97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304860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1DED503-5D53-FE13-3607-274C3A68568A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HK" altLang="en-US" sz="2400">
                <a:latin typeface="Impact" pitchFamily="34" charset="0"/>
              </a:endParaRPr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39EDBA85-6C12-D40E-CC71-4FABDF1F753A}"/>
                </a:ext>
              </a:extLst>
            </p:cNvPr>
            <p:cNvSpPr txBox="1"/>
            <p:nvPr/>
          </p:nvSpPr>
          <p:spPr>
            <a:xfrm>
              <a:off x="949139" y="2701993"/>
              <a:ext cx="1550941" cy="483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HK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91846CF-D988-9A26-4853-F4518602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166" y="2008143"/>
            <a:ext cx="7651197" cy="29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3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62478" y="3361346"/>
            <a:ext cx="1467044" cy="861760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4B607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谢谢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665495" y="4500880"/>
            <a:ext cx="486101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80" y="1371600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65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宽屏</PresentationFormat>
  <Paragraphs>12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Hanhan Little</dc:creator>
  <cp:lastModifiedBy>Hanhan Little</cp:lastModifiedBy>
  <cp:revision>2</cp:revision>
  <dcterms:created xsi:type="dcterms:W3CDTF">2023-10-03T08:43:54Z</dcterms:created>
  <dcterms:modified xsi:type="dcterms:W3CDTF">2023-10-03T11:27:46Z</dcterms:modified>
</cp:coreProperties>
</file>