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A71FC-7308-428F-8B46-079A149A2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1818167"/>
            <a:ext cx="10993546" cy="1286539"/>
          </a:xfrm>
        </p:spPr>
        <p:txBody>
          <a:bodyPr>
            <a:normAutofit/>
          </a:bodyPr>
          <a:lstStyle/>
          <a:p>
            <a:pPr algn="ctr"/>
            <a:r>
              <a:rPr lang="ru-RU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Студент: Иванов Виталий Сергеевич</a:t>
            </a:r>
          </a:p>
          <a:p>
            <a:pPr algn="ctr"/>
            <a:r>
              <a:rPr lang="ru-RU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Руководитель: Карташова Евгения Валерьевна</a:t>
            </a:r>
          </a:p>
          <a:p>
            <a:pPr algn="ctr"/>
            <a:r>
              <a:rPr lang="ru-RU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Специальность: 09.02.07 – Информационные системы и программирование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07F1A-B43F-451E-AFFB-B18E4322C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959" y="3668233"/>
            <a:ext cx="10848781" cy="187672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+mn-lt"/>
              </a:rPr>
              <a:t>Разработка информационной системы для садового некоммерческого товарищества СНТСН «Полесье»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CE5D0-502C-40AF-B49D-62943255CD8B}"/>
              </a:ext>
            </a:extLst>
          </p:cNvPr>
          <p:cNvSpPr txBox="1"/>
          <p:nvPr/>
        </p:nvSpPr>
        <p:spPr>
          <a:xfrm>
            <a:off x="435935" y="5869172"/>
            <a:ext cx="1125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Коломна, 2022 год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72757-5B84-43EC-99D1-D4785D050D42}"/>
              </a:ext>
            </a:extLst>
          </p:cNvPr>
          <p:cNvSpPr txBox="1"/>
          <p:nvPr/>
        </p:nvSpPr>
        <p:spPr>
          <a:xfrm>
            <a:off x="2034621" y="676755"/>
            <a:ext cx="806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Государственное бюджетное профессиональное образовательное учреждение Московской области «Колледж «Коломна»</a:t>
            </a:r>
          </a:p>
        </p:txBody>
      </p:sp>
    </p:spTree>
    <p:extLst>
      <p:ext uri="{BB962C8B-B14F-4D97-AF65-F5344CB8AC3E}">
        <p14:creationId xmlns:p14="http://schemas.microsoft.com/office/powerpoint/2010/main" val="13161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21EFA-F270-4388-8EAC-BD73A4AE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Демонстрация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DF49E-9667-4830-85D7-80012620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polesye-lipitino.ru</a:t>
            </a:r>
          </a:p>
          <a:p>
            <a:pPr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polesye-lipitino.ru/IS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0FBF1-4F5A-421B-A3CE-7600A771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Окончание выступления</a:t>
            </a:r>
          </a:p>
        </p:txBody>
      </p:sp>
      <p:pic>
        <p:nvPicPr>
          <p:cNvPr id="1026" name="Picture 2" descr="Спасибо – Бесплатные иконки: коммуникации">
            <a:extLst>
              <a:ext uri="{FF2B5EF4-FFF2-40B4-BE49-F238E27FC236}">
                <a16:creationId xmlns:a16="http://schemas.microsoft.com/office/drawing/2014/main" id="{9AFC4764-80C2-4614-9C76-46ECEB190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79" y="2030817"/>
            <a:ext cx="3655829" cy="36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B8F8E-1DDA-4F92-8471-68D0D383FD28}"/>
              </a:ext>
            </a:extLst>
          </p:cNvPr>
          <p:cNvSpPr txBox="1"/>
          <p:nvPr/>
        </p:nvSpPr>
        <p:spPr>
          <a:xfrm>
            <a:off x="963964" y="3060917"/>
            <a:ext cx="68509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</a:t>
            </a:r>
            <a:r>
              <a:rPr lang="ru-RU" sz="8000" dirty="0">
                <a:solidFill>
                  <a:srgbClr val="366658"/>
                </a:solidFill>
              </a:rPr>
              <a:t>внимание!</a:t>
            </a:r>
            <a:endParaRPr lang="ru-RU" sz="6600" dirty="0">
              <a:solidFill>
                <a:srgbClr val="366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4200F-1066-4746-9D8D-17AC5282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6E9DAC-94D7-430E-A04F-7DFF8D82D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0053" y="2234388"/>
            <a:ext cx="3678238" cy="36782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D23EC-FAEE-48F8-AC22-7E78AAC31CC3}"/>
              </a:ext>
            </a:extLst>
          </p:cNvPr>
          <p:cNvSpPr txBox="1"/>
          <p:nvPr/>
        </p:nvSpPr>
        <p:spPr>
          <a:xfrm>
            <a:off x="1038392" y="2121530"/>
            <a:ext cx="613498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чего же внедрять информационную систему в садовое товарищество, если все справляются со своими задачами и без неё?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Цифровизация общества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данных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Человеческий фактор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Мобильность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157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C621F-4D03-40E9-B258-031BFDBD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Решение поставленной задачи</a:t>
            </a:r>
          </a:p>
        </p:txBody>
      </p:sp>
      <p:pic>
        <p:nvPicPr>
          <p:cNvPr id="1026" name="Picture 2" descr="выбор, судебное решение, решение, ассортимент, выбраковка значок">
            <a:extLst>
              <a:ext uri="{FF2B5EF4-FFF2-40B4-BE49-F238E27FC236}">
                <a16:creationId xmlns:a16="http://schemas.microsoft.com/office/drawing/2014/main" id="{46FA5A92-2497-4944-BC1A-BFE90E41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5" y="2413591"/>
            <a:ext cx="3453809" cy="3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0EE64-20D9-419D-8147-C69F7402E1E4}"/>
              </a:ext>
            </a:extLst>
          </p:cNvPr>
          <p:cNvSpPr txBox="1"/>
          <p:nvPr/>
        </p:nvSpPr>
        <p:spPr>
          <a:xfrm>
            <a:off x="804476" y="2711302"/>
            <a:ext cx="646819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клиент-серверного приложения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Полная отказоустойчивость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долгосрочной поддержки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Контроль над данными через панель управления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8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41E-8489-4DC4-8233-401E514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Главная страница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82499E-BB1B-4C88-9D64-58A826EF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00" y="2123191"/>
            <a:ext cx="8877600" cy="41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03AD5-4C33-4239-9A15-819B0EB8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Задолженности в панели управления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903F7F-C189-4AD5-A916-28FF8110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07" y="2156125"/>
            <a:ext cx="8878186" cy="41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D83A2-AA91-4821-A395-FACE68F7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2050" name="Picture 2" descr="компьютер, творчество, рисование, блокнот, ручка, линейка, технологии, инструменты значок">
            <a:extLst>
              <a:ext uri="{FF2B5EF4-FFF2-40B4-BE49-F238E27FC236}">
                <a16:creationId xmlns:a16="http://schemas.microsoft.com/office/drawing/2014/main" id="{788AD75C-A2F7-4514-957F-8D68DA17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72" y="2254102"/>
            <a:ext cx="3794051" cy="379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D7EBA-0156-482B-BC2D-3DB9B7052BC2}"/>
              </a:ext>
            </a:extLst>
          </p:cNvPr>
          <p:cNvSpPr txBox="1"/>
          <p:nvPr/>
        </p:nvSpPr>
        <p:spPr>
          <a:xfrm>
            <a:off x="914401" y="2349795"/>
            <a:ext cx="5954232" cy="405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ASP.NET –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платформа для разработки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приложений на языке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серверной части проекта</a:t>
            </a:r>
          </a:p>
          <a:p>
            <a:pPr marL="342900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ReactJS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фреймворк языка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(JS)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клиентской части проекта</a:t>
            </a:r>
          </a:p>
          <a:p>
            <a:pPr marL="342900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TypeScript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язык программирования, основанный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расширяющий его</a:t>
            </a:r>
          </a:p>
          <a:p>
            <a:pPr marL="342900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объектно-реляционная 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847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54E40-E01B-4DE0-AC88-F4BE8B17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3078" name="Picture 6" descr="Postgre SQL Logo [ Download - Logo - icon ] png svg">
            <a:extLst>
              <a:ext uri="{FF2B5EF4-FFF2-40B4-BE49-F238E27FC236}">
                <a16:creationId xmlns:a16="http://schemas.microsoft.com/office/drawing/2014/main" id="{17516750-F33A-4613-B1E5-7CD9A21E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33" y="2671101"/>
            <a:ext cx="3516474" cy="27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097549-7C8F-45C7-BC1B-AFCA8CE8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05" y="1881963"/>
            <a:ext cx="6059779" cy="48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4A262-DD71-4811-AC58-0D281160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C555B5-258B-4650-868B-EF10AB14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7" y="2162655"/>
            <a:ext cx="8580844" cy="41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4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F5C8C-35AB-4E8B-BA02-CAFE2959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Экономическая часть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B494C5-EF17-4862-83A5-6B106CBD1E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8"/>
          <a:stretch/>
        </p:blipFill>
        <p:spPr bwMode="auto">
          <a:xfrm>
            <a:off x="4614530" y="2211573"/>
            <a:ext cx="6996278" cy="34436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7E72A-A5C1-4CF7-9BD6-A3C096616F45}"/>
              </a:ext>
            </a:extLst>
          </p:cNvPr>
          <p:cNvSpPr txBox="1"/>
          <p:nvPr/>
        </p:nvSpPr>
        <p:spPr>
          <a:xfrm>
            <a:off x="974597" y="2211573"/>
            <a:ext cx="29594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 = 60 320 руб.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0,8% = 765 руб.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0,55% = 550 руб.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2,05% = 2 206 руб.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18,6% = 18 700 руб.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18% = 18 096 руб.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2F844-F587-403E-B01A-CF562E0CD5F5}"/>
              </a:ext>
            </a:extLst>
          </p:cNvPr>
          <p:cNvSpPr txBox="1"/>
          <p:nvPr/>
        </p:nvSpPr>
        <p:spPr>
          <a:xfrm>
            <a:off x="581192" y="5918215"/>
            <a:ext cx="1102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Общая сумма себестоимости разработанной информационной системы составляет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100 637</a:t>
            </a:r>
            <a:r>
              <a:rPr lang="ru-RU" sz="2400" b="1" i="0" u="none" strike="noStrike" spc="1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рублей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2877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170</TotalTime>
  <Words>220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Gill Sans MT</vt:lpstr>
      <vt:lpstr>Times New Roman</vt:lpstr>
      <vt:lpstr>Wingdings</vt:lpstr>
      <vt:lpstr>Wingdings 2</vt:lpstr>
      <vt:lpstr>Дивиденд</vt:lpstr>
      <vt:lpstr>Разработка информационной системы для садового некоммерческого товарищества СНТСН «Полесье»</vt:lpstr>
      <vt:lpstr>Постановка задачи</vt:lpstr>
      <vt:lpstr>Решение поставленной задачи</vt:lpstr>
      <vt:lpstr>Главная страница сайта</vt:lpstr>
      <vt:lpstr>Задолженности в панели управления</vt:lpstr>
      <vt:lpstr>Используемые технологии</vt:lpstr>
      <vt:lpstr>База данных</vt:lpstr>
      <vt:lpstr>Клиент-серверная архитектура</vt:lpstr>
      <vt:lpstr>Экономическая часть проекта</vt:lpstr>
      <vt:lpstr>Демонстрация системы</vt:lpstr>
      <vt:lpstr>Окончание выступления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для садового некоммерческого товарищества СНТСН «Полесье»</dc:title>
  <dc:creator>Виталий Иванов</dc:creator>
  <cp:lastModifiedBy>Виталий Иванов</cp:lastModifiedBy>
  <cp:revision>3</cp:revision>
  <dcterms:created xsi:type="dcterms:W3CDTF">2022-05-28T18:24:19Z</dcterms:created>
  <dcterms:modified xsi:type="dcterms:W3CDTF">2022-05-29T10:04:04Z</dcterms:modified>
</cp:coreProperties>
</file>