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39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5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57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1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805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7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44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0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7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0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9BC3D2-082C-4F1F-A6A0-0B9C9CE0CE5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CB5121-B353-4877-86D8-911BFBF52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4A820-EC48-4298-A4A0-64F9EE4EE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233377"/>
            <a:ext cx="9418320" cy="2971800"/>
          </a:xfrm>
        </p:spPr>
        <p:txBody>
          <a:bodyPr>
            <a:normAutofit/>
          </a:bodyPr>
          <a:lstStyle/>
          <a:p>
            <a:r>
              <a:rPr lang="ru-RU" sz="6000" dirty="0"/>
              <a:t>Курсовой проект «Вендинговый аппарат»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D27FA5-CD44-4ACC-A131-4AC55F350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83641"/>
            <a:ext cx="9418320" cy="1047307"/>
          </a:xfrm>
        </p:spPr>
        <p:txBody>
          <a:bodyPr/>
          <a:lstStyle/>
          <a:p>
            <a:r>
              <a:rPr lang="ru-RU" dirty="0"/>
              <a:t>Выполнил: Иванов Виталий Сергеевич</a:t>
            </a:r>
          </a:p>
          <a:p>
            <a:r>
              <a:rPr lang="ru-RU" dirty="0"/>
              <a:t>Преподаватель: Карташова Евгения Валерьевна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CDC71-D6A2-4C97-BB21-7C28101FBD19}"/>
              </a:ext>
            </a:extLst>
          </p:cNvPr>
          <p:cNvSpPr txBox="1"/>
          <p:nvPr/>
        </p:nvSpPr>
        <p:spPr>
          <a:xfrm>
            <a:off x="0" y="629447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130039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68CEC-1712-42AB-B986-CD8C1477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покупки напитков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655093-8272-4CF8-931B-79BA62EF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92" y="2227379"/>
            <a:ext cx="6480000" cy="3651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733ED-0CC8-4111-88B5-F7859217F081}"/>
              </a:ext>
            </a:extLst>
          </p:cNvPr>
          <p:cNvSpPr txBox="1"/>
          <p:nvPr/>
        </p:nvSpPr>
        <p:spPr>
          <a:xfrm>
            <a:off x="0" y="5996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Блокирование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11610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0A624-8D82-43B1-89C2-6ECFC6C3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покупки напитков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255F7A-6E87-41DD-96AF-F9FB78EF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2142319"/>
            <a:ext cx="6480000" cy="3651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907B6-BAEB-417B-83CA-E2F97EAE3D79}"/>
              </a:ext>
            </a:extLst>
          </p:cNvPr>
          <p:cNvSpPr txBox="1"/>
          <p:nvPr/>
        </p:nvSpPr>
        <p:spPr>
          <a:xfrm>
            <a:off x="0" y="5996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Заполненная корзина</a:t>
            </a:r>
          </a:p>
        </p:txBody>
      </p:sp>
    </p:spTree>
    <p:extLst>
      <p:ext uri="{BB962C8B-B14F-4D97-AF65-F5344CB8AC3E}">
        <p14:creationId xmlns:p14="http://schemas.microsoft.com/office/powerpoint/2010/main" val="154735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8A176-8DCA-416A-8848-F8FCEFEE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FAF7E4-4CF3-45D5-A1F9-49072D3C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2248644"/>
            <a:ext cx="6480000" cy="3651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5AFF0-B02F-43B3-8849-78A34CB709CB}"/>
              </a:ext>
            </a:extLst>
          </p:cNvPr>
          <p:cNvSpPr txBox="1"/>
          <p:nvPr/>
        </p:nvSpPr>
        <p:spPr>
          <a:xfrm>
            <a:off x="0" y="5996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Экран администрирования монет</a:t>
            </a:r>
          </a:p>
        </p:txBody>
      </p:sp>
    </p:spTree>
    <p:extLst>
      <p:ext uri="{BB962C8B-B14F-4D97-AF65-F5344CB8AC3E}">
        <p14:creationId xmlns:p14="http://schemas.microsoft.com/office/powerpoint/2010/main" val="3446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2DC4D-CCCF-4799-95E6-22CCD0B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EDBEBA-66D1-4682-A30C-782733A9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92" y="2269910"/>
            <a:ext cx="6480000" cy="3651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1C459-1ED2-4C87-AFD8-32637B388755}"/>
              </a:ext>
            </a:extLst>
          </p:cNvPr>
          <p:cNvSpPr txBox="1"/>
          <p:nvPr/>
        </p:nvSpPr>
        <p:spPr>
          <a:xfrm>
            <a:off x="0" y="5996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Экран администрирования напитков</a:t>
            </a:r>
          </a:p>
        </p:txBody>
      </p:sp>
    </p:spTree>
    <p:extLst>
      <p:ext uri="{BB962C8B-B14F-4D97-AF65-F5344CB8AC3E}">
        <p14:creationId xmlns:p14="http://schemas.microsoft.com/office/powerpoint/2010/main" val="184083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866E8-442C-4867-93FD-9401A788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78CD25-36CA-4986-84BB-D1163C40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2248644"/>
            <a:ext cx="6480000" cy="3651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81E45C-127B-4D31-9D8C-52D1F7E673E5}"/>
              </a:ext>
            </a:extLst>
          </p:cNvPr>
          <p:cNvSpPr txBox="1"/>
          <p:nvPr/>
        </p:nvSpPr>
        <p:spPr>
          <a:xfrm>
            <a:off x="0" y="5996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Панель отчёта по напиткам</a:t>
            </a:r>
          </a:p>
        </p:txBody>
      </p:sp>
    </p:spTree>
    <p:extLst>
      <p:ext uri="{BB962C8B-B14F-4D97-AF65-F5344CB8AC3E}">
        <p14:creationId xmlns:p14="http://schemas.microsoft.com/office/powerpoint/2010/main" val="281899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9CABC-20EB-48F5-9E48-11C73374F352}"/>
              </a:ext>
            </a:extLst>
          </p:cNvPr>
          <p:cNvSpPr txBox="1"/>
          <p:nvPr/>
        </p:nvSpPr>
        <p:spPr>
          <a:xfrm>
            <a:off x="56707" y="2977116"/>
            <a:ext cx="1213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1117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E2B55-377B-460F-9DCE-BEFC63A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2DE56-C777-4CE4-AE0D-2B83C2AB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3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82FC-E6EE-442F-B430-EFC0B8D2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6979C-CF39-43AD-A047-B9161FFE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Необходимо разработать систему, имитирующую работу </a:t>
            </a:r>
            <a:r>
              <a:rPr lang="ru-RU" dirty="0" err="1"/>
              <a:t>вендингого</a:t>
            </a:r>
            <a:r>
              <a:rPr lang="ru-RU" dirty="0"/>
              <a:t> аппарата – машины для выдачи напитков.</a:t>
            </a:r>
          </a:p>
          <a:p>
            <a:pPr marL="0" indent="0">
              <a:buNone/>
            </a:pPr>
            <a:r>
              <a:rPr lang="ru-RU" dirty="0"/>
              <a:t>Система должна иметь единый стиль кода, а также единый стиль интерфейса.</a:t>
            </a:r>
          </a:p>
          <a:p>
            <a:pPr marL="0" indent="0">
              <a:buNone/>
            </a:pPr>
            <a:r>
              <a:rPr lang="ru-RU" dirty="0"/>
              <a:t>Так как аппараты могут находиться в разных территориальных зонах, необходимо сформировать общий сервер, который будет находится на удалённом хостинге и обрабатывать запросы всех машин.</a:t>
            </a:r>
          </a:p>
          <a:p>
            <a:pPr marL="0" indent="0">
              <a:buNone/>
            </a:pPr>
            <a:r>
              <a:rPr lang="ru-RU" dirty="0"/>
              <a:t>Каждый аппарат должен иметь двух пользователей, клиент и администратор. Первый – делает заказы и оплачивает их, второй – управлять напитками, монетами в автомате и получать отчёты о продажах.</a:t>
            </a:r>
          </a:p>
        </p:txBody>
      </p:sp>
    </p:spTree>
    <p:extLst>
      <p:ext uri="{BB962C8B-B14F-4D97-AF65-F5344CB8AC3E}">
        <p14:creationId xmlns:p14="http://schemas.microsoft.com/office/powerpoint/2010/main" val="230111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BA345-7298-46B3-85A2-2DAE2B04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AF18-1B02-40E4-B34B-20A36B23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– </a:t>
            </a:r>
            <a:r>
              <a:rPr lang="ru-RU" dirty="0"/>
              <a:t>система для построения клиентских приложений Windows с визуально привлекательными возможностями взаимодействия с пользователем</a:t>
            </a:r>
            <a:endParaRPr lang="en-US" dirty="0"/>
          </a:p>
          <a:p>
            <a:r>
              <a:rPr lang="en-US" dirty="0"/>
              <a:t>ASP.NET – </a:t>
            </a:r>
            <a:r>
              <a:rPr lang="ru-RU" dirty="0"/>
              <a:t>платформа разработки веб-приложений, в состав которой входят: веб-сервисы, программная инфраструктура, модель программирования, от компании Майкрософт</a:t>
            </a:r>
            <a:endParaRPr lang="en-US" dirty="0"/>
          </a:p>
          <a:p>
            <a:r>
              <a:rPr lang="en-US" dirty="0"/>
              <a:t>LINQ – </a:t>
            </a:r>
            <a:r>
              <a:rPr lang="ru-RU" dirty="0"/>
              <a:t>проект Microsoft по добавлению синтаксиса языка запросов, напоминающего SQL, в языки программирования платформы .Net Framework</a:t>
            </a:r>
            <a:endParaRPr lang="en-US" dirty="0"/>
          </a:p>
          <a:p>
            <a:r>
              <a:rPr lang="en-US" dirty="0"/>
              <a:t>Entity Framework Core – </a:t>
            </a:r>
            <a:r>
              <a:rPr lang="ru-RU" dirty="0"/>
              <a:t>это современный модуль сопоставления "объект — база данных" для .NET. Он поддерживает запросы LINQ, отслеживание изменений, обновления и миграции схемы. </a:t>
            </a:r>
          </a:p>
        </p:txBody>
      </p:sp>
    </p:spTree>
    <p:extLst>
      <p:ext uri="{BB962C8B-B14F-4D97-AF65-F5344CB8AC3E}">
        <p14:creationId xmlns:p14="http://schemas.microsoft.com/office/powerpoint/2010/main" val="39038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A3545-3BFD-4B72-8EB7-3317D0F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ED35F4-C6E4-4F20-B8E1-7BCFE923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05" y="1998949"/>
            <a:ext cx="5835421" cy="42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2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EAEBC-035B-4924-8C87-0B52FE66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2E760A-1237-411A-A59D-6CFEC892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55" y="1936233"/>
            <a:ext cx="8053890" cy="4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8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B1C56-0A7B-446F-817A-0E55992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5600B2-976E-4B08-9E49-F3E42A0A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18" y="2019743"/>
            <a:ext cx="8913879" cy="46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1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0F15E-2DC2-4225-ADA6-F42A337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BE3F6-6918-43A8-9137-289EAFA9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84" y="2700670"/>
            <a:ext cx="6180919" cy="2488019"/>
          </a:xfrm>
        </p:spPr>
        <p:txBody>
          <a:bodyPr/>
          <a:lstStyle/>
          <a:p>
            <a:r>
              <a:rPr lang="en-US" dirty="0"/>
              <a:t>API – </a:t>
            </a:r>
            <a:r>
              <a:rPr lang="ru-RU" dirty="0"/>
              <a:t>удалённый сервер для обработки данных с разных аппаратов</a:t>
            </a:r>
          </a:p>
          <a:p>
            <a:r>
              <a:rPr lang="en-US" dirty="0"/>
              <a:t>Domain – </a:t>
            </a:r>
            <a:r>
              <a:rPr lang="ru-RU" dirty="0"/>
              <a:t>модели сущностей БД</a:t>
            </a:r>
          </a:p>
          <a:p>
            <a:r>
              <a:rPr lang="en-US" dirty="0" err="1"/>
              <a:t>EntitiesCore</a:t>
            </a:r>
            <a:r>
              <a:rPr lang="en-US" dirty="0"/>
              <a:t> –</a:t>
            </a:r>
            <a:r>
              <a:rPr lang="ru-RU" dirty="0"/>
              <a:t> работа с БД (запросы, модели для получения, преобразователи)</a:t>
            </a:r>
            <a:endParaRPr lang="en-US" dirty="0"/>
          </a:p>
          <a:p>
            <a:r>
              <a:rPr lang="en-US" dirty="0"/>
              <a:t>UI –</a:t>
            </a:r>
            <a:r>
              <a:rPr lang="ru-RU" dirty="0"/>
              <a:t> пример реализации «клиента» (аппарата)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26A7BD-56E7-49F2-8865-B865D923C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866" y="365760"/>
            <a:ext cx="3264262" cy="60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93A8E-B492-43D5-9A8B-3AF3EB23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покупки напитков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5D6170-7E54-4BD8-8C9C-F1937528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92" y="2184851"/>
            <a:ext cx="6480000" cy="3651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1FD787-2D8D-410F-8A9D-2A65B0EB5C41}"/>
              </a:ext>
            </a:extLst>
          </p:cNvPr>
          <p:cNvSpPr txBox="1"/>
          <p:nvPr/>
        </p:nvSpPr>
        <p:spPr>
          <a:xfrm>
            <a:off x="0" y="5996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Пустая корзина</a:t>
            </a:r>
          </a:p>
        </p:txBody>
      </p:sp>
    </p:spTree>
    <p:extLst>
      <p:ext uri="{BB962C8B-B14F-4D97-AF65-F5344CB8AC3E}">
        <p14:creationId xmlns:p14="http://schemas.microsoft.com/office/powerpoint/2010/main" val="322953065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27</TotalTime>
  <Words>281</Words>
  <Application>Microsoft Office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Вид</vt:lpstr>
      <vt:lpstr>Курсовой проект «Вендинговый аппарат»</vt:lpstr>
      <vt:lpstr>Содержание</vt:lpstr>
      <vt:lpstr>Техническое задание</vt:lpstr>
      <vt:lpstr>Используемые технологии</vt:lpstr>
      <vt:lpstr>Проектирование БД</vt:lpstr>
      <vt:lpstr>Диаграмма пользования</vt:lpstr>
      <vt:lpstr>Диаграмма последовательности</vt:lpstr>
      <vt:lpstr>Структура проекта</vt:lpstr>
      <vt:lpstr>Экран покупки напитков</vt:lpstr>
      <vt:lpstr>Экран покупки напитков</vt:lpstr>
      <vt:lpstr>Экран покупки напитков</vt:lpstr>
      <vt:lpstr>Панель администратора</vt:lpstr>
      <vt:lpstr>Панель администратора</vt:lpstr>
      <vt:lpstr>Панель администратора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«Вендинговый аппарат»</dc:title>
  <dc:creator>Виталий Иванов</dc:creator>
  <cp:lastModifiedBy>Виталий Иванов</cp:lastModifiedBy>
  <cp:revision>1</cp:revision>
  <dcterms:created xsi:type="dcterms:W3CDTF">2022-03-06T04:37:33Z</dcterms:created>
  <dcterms:modified xsi:type="dcterms:W3CDTF">2022-03-06T05:04:50Z</dcterms:modified>
</cp:coreProperties>
</file>