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9" r:id="rId2"/>
    <p:sldId id="290" r:id="rId3"/>
  </p:sldIdLst>
  <p:sldSz cx="9144000" cy="5143500" type="screen16x9"/>
  <p:notesSz cx="9144000" cy="5143500"/>
  <p:embeddedFontLst>
    <p:embeddedFont>
      <p:font typeface="Muli Regular" panose="020B0604020202020204" charset="0"/>
      <p:regular r:id="rId5"/>
      <p:bold r:id="rId6"/>
      <p:italic r:id="rId7"/>
      <p:boldItalic r:id="rId8"/>
    </p:embeddedFont>
    <p:embeddedFont>
      <p:font typeface="宋体" panose="02010600030101010101" pitchFamily="2" charset="-122"/>
      <p:regular r:id="rId9"/>
    </p:embeddedFont>
    <p:embeddedFont>
      <p:font typeface="Muli" panose="020B0604020202020204" charset="0"/>
      <p:regular r:id="rId10"/>
      <p:bold r:id="rId11"/>
      <p:italic r:id="rId12"/>
      <p:boldItalic r:id="rId13"/>
    </p:embeddedFon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>
        <p:scale>
          <a:sx n="125" d="100"/>
          <a:sy n="125" d="100"/>
        </p:scale>
        <p:origin x="47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68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66" Type="http://customschemas.google.com/relationships/presentationmetadata" Target="meta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91498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814925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 smtClean="0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5" name="Google Shape;95;g80294dfa11_0_4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3" name="矩形 2"/>
          <p:cNvSpPr/>
          <p:nvPr/>
        </p:nvSpPr>
        <p:spPr>
          <a:xfrm>
            <a:off x="457208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代理的生命周期</a:t>
            </a:r>
            <a:r>
              <a:rPr lang="zh-CN" altLang="en-US" b="1">
                <a:solidFill>
                  <a:schemeClr val="tx1"/>
                </a:solidFill>
              </a:rPr>
              <a:t>和状态状态</a:t>
            </a:r>
            <a:r>
              <a:rPr lang="zh-CN" altLang="en-US" b="1" smtClean="0">
                <a:solidFill>
                  <a:schemeClr val="tx1"/>
                </a:solidFill>
              </a:rPr>
              <a:t>管理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7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车辆注册表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84423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仿真状态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6496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76070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命令数组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33926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内存地图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0342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PID </a:t>
            </a:r>
            <a:r>
              <a:rPr lang="zh-CN" altLang="en-US" b="1" smtClean="0">
                <a:solidFill>
                  <a:schemeClr val="tx1"/>
                </a:solidFill>
              </a:rPr>
              <a:t>控制器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6265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路径缓存和车辆轨迹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0683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定位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2706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碰撞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08617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交通灯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0725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运动规划器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595753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901790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400555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394986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38261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1745680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394986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382989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87789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380516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616043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306297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430247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4731334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904516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735291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877298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570026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484423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322625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336099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5701152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761137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027596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20690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55240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03846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710363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mtClean="0">
                <a:solidFill>
                  <a:schemeClr val="tx1"/>
                </a:solidFill>
              </a:rPr>
              <a:t>控制循环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710363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mtClean="0">
                <a:solidFill>
                  <a:schemeClr val="tx1"/>
                </a:solidFill>
              </a:rPr>
              <a:t>阶段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710363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mtClean="0">
                <a:solidFill>
                  <a:schemeClr val="tx1"/>
                </a:solidFill>
              </a:rPr>
              <a:t>同步墙</a:t>
            </a:r>
            <a:endParaRPr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5661" y="416689"/>
            <a:ext cx="4294208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62983" y="729206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802998" y="729206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51945" y="1012786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20275" y="78081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smtClean="0">
                <a:solidFill>
                  <a:schemeClr val="tx1"/>
                </a:solidFill>
              </a:rPr>
              <a:t>导入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723092" y="168412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b</a:t>
            </a:r>
            <a:r>
              <a:rPr lang="en-US" altLang="zh-CN" b="1" smtClean="0">
                <a:solidFill>
                  <a:schemeClr val="tx1"/>
                </a:solidFill>
              </a:rPr>
              <a:t>oost:python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28727" y="250592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</a:t>
            </a:r>
            <a:r>
              <a:rPr lang="en-US" altLang="zh-CN" b="1" smtClean="0">
                <a:solidFill>
                  <a:schemeClr val="tx1"/>
                </a:solidFill>
              </a:rPr>
              <a:t>ibcarla </a:t>
            </a:r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723092" y="3327724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583968" y="3327723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583967" y="250592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libcarla </a:t>
            </a:r>
            <a:r>
              <a:rPr lang="zh-CN" altLang="en-US" b="1" smtClean="0">
                <a:solidFill>
                  <a:schemeClr val="tx1"/>
                </a:solidFill>
              </a:rPr>
              <a:t>服务端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583967" y="168412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 Plugin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583967" y="729206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84488" y="416689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497479" y="1296365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03419" y="211816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03419" y="2939969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283745" y="3544747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64294" y="2939969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64294" y="2118167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64294" y="129636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21900" y="1012785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30549" y="1054666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41819" y="1133034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21900" y="1485504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30549" y="1527385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41819" y="1605753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60</Words>
  <Application>Microsoft Office PowerPoint</Application>
  <PresentationFormat>全屏显示(16:9)</PresentationFormat>
  <Paragraphs>31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Muli Regular</vt:lpstr>
      <vt:lpstr>宋体</vt:lpstr>
      <vt:lpstr>Muli</vt:lpstr>
      <vt:lpstr>Economica</vt:lpstr>
      <vt:lpstr>Open Sans</vt:lpstr>
      <vt:lpstr>Luxe</vt:lpstr>
      <vt:lpstr>交通管理器介绍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Windows User</cp:lastModifiedBy>
  <cp:revision>100</cp:revision>
  <dcterms:created xsi:type="dcterms:W3CDTF">2020-04-29T14:54:23Z</dcterms:created>
  <dcterms:modified xsi:type="dcterms:W3CDTF">2023-12-18T06:37:32Z</dcterms:modified>
</cp:coreProperties>
</file>