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89" r:id="rId2"/>
    <p:sldId id="290" r:id="rId3"/>
    <p:sldId id="291" r:id="rId4"/>
    <p:sldId id="292" r:id="rId5"/>
  </p:sldIdLst>
  <p:sldSz cx="9144000" cy="5143500" type="screen16x9"/>
  <p:notesSz cx="9144000" cy="5143500"/>
  <p:embeddedFontLst>
    <p:embeddedFont>
      <p:font typeface="宋体" panose="02010600030101010101" pitchFamily="2" charset="-122"/>
      <p:regular r:id="rId7"/>
    </p:embeddedFont>
    <p:embeddedFont>
      <p:font typeface="Muli Regular" panose="020B0604020202020204" charset="0"/>
      <p:regular r:id="rId8"/>
      <p:bold r:id="rId9"/>
      <p:italic r:id="rId10"/>
      <p:boldItalic r:id="rId11"/>
    </p:embeddedFont>
    <p:embeddedFont>
      <p:font typeface="Muli" panose="020B0604020202020204" charset="0"/>
      <p:regular r:id="rId12"/>
      <p:bold r:id="rId13"/>
      <p:italic r:id="rId14"/>
      <p:boldItalic r:id="rId15"/>
    </p:embeddedFon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 varScale="1">
        <p:scale>
          <a:sx n="124" d="100"/>
          <a:sy n="124" d="100"/>
        </p:scale>
        <p:origin x="504" y="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68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62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adv_</a:t>
            </a:r>
            <a:r>
              <a:rPr lang="en-US" altLang="zh-CN" smtClean="0">
                <a:solidFill>
                  <a:srgbClr val="39373D"/>
                </a:solidFill>
              </a:rPr>
              <a:t>rss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7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568014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1191441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724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代理的生命周期和状态状态管理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833723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车辆注册表</a:t>
            </a:r>
          </a:p>
        </p:txBody>
      </p:sp>
      <p:sp>
        <p:nvSpPr>
          <p:cNvPr id="10" name="矩形 9"/>
          <p:cNvSpPr/>
          <p:nvPr/>
        </p:nvSpPr>
        <p:spPr>
          <a:xfrm>
            <a:off x="3860939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仿真状态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7283012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2586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命令数组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1610442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内存地图</a:t>
            </a:r>
          </a:p>
        </p:txBody>
      </p:sp>
      <p:sp>
        <p:nvSpPr>
          <p:cNvPr id="14" name="矩形 13"/>
          <p:cNvSpPr/>
          <p:nvPr/>
        </p:nvSpPr>
        <p:spPr>
          <a:xfrm>
            <a:off x="4106858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PID </a:t>
            </a:r>
            <a:r>
              <a:rPr lang="zh-CN" altLang="en-US" b="1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982781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路径缓存和车辆轨迹</a:t>
            </a:r>
          </a:p>
        </p:txBody>
      </p:sp>
      <p:sp>
        <p:nvSpPr>
          <p:cNvPr id="16" name="矩形 15"/>
          <p:cNvSpPr/>
          <p:nvPr/>
        </p:nvSpPr>
        <p:spPr>
          <a:xfrm>
            <a:off x="1657199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17" name="矩形 16"/>
          <p:cNvSpPr/>
          <p:nvPr/>
        </p:nvSpPr>
        <p:spPr>
          <a:xfrm>
            <a:off x="2619222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8" name="矩形 17"/>
          <p:cNvSpPr/>
          <p:nvPr/>
        </p:nvSpPr>
        <p:spPr>
          <a:xfrm>
            <a:off x="3485133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交通灯</a:t>
            </a:r>
          </a:p>
        </p:txBody>
      </p:sp>
      <p:sp>
        <p:nvSpPr>
          <p:cNvPr id="19" name="矩形 18"/>
          <p:cNvSpPr/>
          <p:nvPr/>
        </p:nvSpPr>
        <p:spPr>
          <a:xfrm>
            <a:off x="4427241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运动规划器</a:t>
            </a: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972269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78306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77071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771502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14777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2122196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771502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59505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64305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757032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92559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682813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806763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107850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281032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111807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253814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946542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860939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699141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712615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6077668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1137653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404112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97206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31756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80362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86879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控制循环</a:t>
            </a:r>
          </a:p>
        </p:txBody>
      </p:sp>
      <p:sp>
        <p:nvSpPr>
          <p:cNvPr id="84" name="矩形 83"/>
          <p:cNvSpPr/>
          <p:nvPr/>
        </p:nvSpPr>
        <p:spPr>
          <a:xfrm>
            <a:off x="7086879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5" name="矩形 84"/>
          <p:cNvSpPr/>
          <p:nvPr/>
        </p:nvSpPr>
        <p:spPr>
          <a:xfrm>
            <a:off x="7086879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同步墙</a:t>
            </a: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8713" y="816257"/>
            <a:ext cx="4294208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6035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826050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74997" y="1412354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43327" y="1180385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746144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boost:python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5177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746144" y="372729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607020" y="3727291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60701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607019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Plugin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607019" y="1128774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7540" y="816257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520531" y="1695933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26471" y="2517735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26471" y="333953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306797" y="3944315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87346" y="3339537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87346" y="251773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87346" y="1695933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44952" y="1412353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53601" y="1454234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64871" y="1532602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44952" y="1885072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53601" y="1926953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64871" y="2005321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274846" y="1535656"/>
            <a:ext cx="1388962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449718" y="2490570"/>
            <a:ext cx="1048492" cy="434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 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DE7D57-06CB-1739-D94B-0F246FD36E71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969327" y="2102815"/>
            <a:ext cx="4637" cy="387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9BD324B6-B80D-605B-22DF-7789E01BA5F7}"/>
              </a:ext>
            </a:extLst>
          </p:cNvPr>
          <p:cNvSpPr/>
          <p:nvPr/>
        </p:nvSpPr>
        <p:spPr>
          <a:xfrm>
            <a:off x="424323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D7893EC6-6F41-F5C0-EAAA-B82B0718C5BC}"/>
              </a:ext>
            </a:extLst>
          </p:cNvPr>
          <p:cNvSpPr/>
          <p:nvPr/>
        </p:nvSpPr>
        <p:spPr>
          <a:xfrm>
            <a:off x="2232412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683E4A-D9A6-736B-7F44-01022149A5D6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1068082" y="2924617"/>
            <a:ext cx="905882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86916-C1E0-295C-67AF-63E1D851EB59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973964" y="2924617"/>
            <a:ext cx="902207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BAD14FD1-FE2B-5C84-E1AD-262A6A98E436}"/>
              </a:ext>
            </a:extLst>
          </p:cNvPr>
          <p:cNvSpPr/>
          <p:nvPr/>
        </p:nvSpPr>
        <p:spPr>
          <a:xfrm>
            <a:off x="3281398" y="1544670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25" name="圆角矩形 59">
            <a:extLst>
              <a:ext uri="{FF2B5EF4-FFF2-40B4-BE49-F238E27FC236}">
                <a16:creationId xmlns:a16="http://schemas.microsoft.com/office/drawing/2014/main" id="{7AEB8E71-31F4-6740-5F8C-74151E85BAB5}"/>
              </a:ext>
            </a:extLst>
          </p:cNvPr>
          <p:cNvSpPr/>
          <p:nvPr/>
        </p:nvSpPr>
        <p:spPr>
          <a:xfrm>
            <a:off x="5031526" y="1068251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圆角矩形 59">
            <a:extLst>
              <a:ext uri="{FF2B5EF4-FFF2-40B4-BE49-F238E27FC236}">
                <a16:creationId xmlns:a16="http://schemas.microsoft.com/office/drawing/2014/main" id="{99088F38-BF36-5E89-7E9E-0A0688B4FC44}"/>
              </a:ext>
            </a:extLst>
          </p:cNvPr>
          <p:cNvSpPr/>
          <p:nvPr/>
        </p:nvSpPr>
        <p:spPr>
          <a:xfrm>
            <a:off x="5031526" y="2110905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C9668D-D812-05D1-6491-A3864397BA79}"/>
              </a:ext>
            </a:extLst>
          </p:cNvPr>
          <p:cNvCxnSpPr>
            <a:stCxn id="50" idx="3"/>
            <a:endCxn id="24" idx="1"/>
          </p:cNvCxnSpPr>
          <p:nvPr/>
        </p:nvCxnSpPr>
        <p:spPr>
          <a:xfrm>
            <a:off x="2663808" y="1819236"/>
            <a:ext cx="617590" cy="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C7F557-CFB0-9F0F-3578-FC291CEA4D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45000" y="1351830"/>
            <a:ext cx="586526" cy="23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B7187-88C2-F710-3789-46C16D7D28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445000" y="2060105"/>
            <a:ext cx="586526" cy="334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9">
            <a:extLst>
              <a:ext uri="{FF2B5EF4-FFF2-40B4-BE49-F238E27FC236}">
                <a16:creationId xmlns:a16="http://schemas.microsoft.com/office/drawing/2014/main" id="{54DD6FD4-9EC9-EF72-917F-E15A257AB0B6}"/>
              </a:ext>
            </a:extLst>
          </p:cNvPr>
          <p:cNvSpPr/>
          <p:nvPr/>
        </p:nvSpPr>
        <p:spPr>
          <a:xfrm>
            <a:off x="6589268" y="1068251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AF9A63E-4095-B1A8-7D32-B4986175F268}"/>
              </a:ext>
            </a:extLst>
          </p:cNvPr>
          <p:cNvSpPr/>
          <p:nvPr/>
        </p:nvSpPr>
        <p:spPr>
          <a:xfrm>
            <a:off x="6589268" y="2102815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79575A2-919A-D395-0031-2F127DEF7CA9}"/>
              </a:ext>
            </a:extLst>
          </p:cNvPr>
          <p:cNvCxnSpPr>
            <a:cxnSpLocks/>
            <a:stCxn id="43" idx="1"/>
            <a:endCxn id="25" idx="3"/>
          </p:cNvCxnSpPr>
          <p:nvPr/>
        </p:nvCxnSpPr>
        <p:spPr>
          <a:xfrm flipH="1" flipV="1">
            <a:off x="6163562" y="1351830"/>
            <a:ext cx="4257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090BFD-C09A-84A8-B1E4-B55E6258D34C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6163562" y="2386395"/>
            <a:ext cx="425706" cy="8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9">
            <a:extLst>
              <a:ext uri="{FF2B5EF4-FFF2-40B4-BE49-F238E27FC236}">
                <a16:creationId xmlns:a16="http://schemas.microsoft.com/office/drawing/2014/main" id="{C7FA86F8-ACCF-493B-9601-7FDEBB6A6BBE}"/>
              </a:ext>
            </a:extLst>
          </p:cNvPr>
          <p:cNvSpPr/>
          <p:nvPr/>
        </p:nvSpPr>
        <p:spPr>
          <a:xfrm>
            <a:off x="6717731" y="140391"/>
            <a:ext cx="902269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55" name="圆角矩形 59">
            <a:extLst>
              <a:ext uri="{FF2B5EF4-FFF2-40B4-BE49-F238E27FC236}">
                <a16:creationId xmlns:a16="http://schemas.microsoft.com/office/drawing/2014/main" id="{77041457-51AB-3C82-CB93-CF8ACAE64B3A}"/>
              </a:ext>
            </a:extLst>
          </p:cNvPr>
          <p:cNvSpPr/>
          <p:nvPr/>
        </p:nvSpPr>
        <p:spPr>
          <a:xfrm>
            <a:off x="6717731" y="3047602"/>
            <a:ext cx="949894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A60533-DE06-5B1D-51CB-5318F273305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H="1" flipV="1">
            <a:off x="7168866" y="707549"/>
            <a:ext cx="4825" cy="36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A44C18E-A907-0841-2D45-5A2BE99BC773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>
            <a:off x="7173691" y="2669974"/>
            <a:ext cx="18987" cy="37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327F82-9444-A20B-A795-1A755FD0899E}"/>
              </a:ext>
            </a:extLst>
          </p:cNvPr>
          <p:cNvSpPr/>
          <p:nvPr/>
        </p:nvSpPr>
        <p:spPr>
          <a:xfrm>
            <a:off x="39518" y="1584609"/>
            <a:ext cx="896610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8CEE5094-F810-0007-4C50-E8BAB6C6AB34}"/>
              </a:ext>
            </a:extLst>
          </p:cNvPr>
          <p:cNvSpPr/>
          <p:nvPr/>
        </p:nvSpPr>
        <p:spPr>
          <a:xfrm>
            <a:off x="8292165" y="2150174"/>
            <a:ext cx="806251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17426C8-3F6A-4D34-AF0A-05CBCDD42F5F}"/>
              </a:ext>
            </a:extLst>
          </p:cNvPr>
          <p:cNvSpPr/>
          <p:nvPr/>
        </p:nvSpPr>
        <p:spPr>
          <a:xfrm>
            <a:off x="8232482" y="1113415"/>
            <a:ext cx="844223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77B08B0-1DB6-1C95-0955-53881A4CB73A}"/>
              </a:ext>
            </a:extLst>
          </p:cNvPr>
          <p:cNvCxnSpPr>
            <a:stCxn id="52" idx="3"/>
            <a:endCxn id="16" idx="3"/>
          </p:cNvCxnSpPr>
          <p:nvPr/>
        </p:nvCxnSpPr>
        <p:spPr>
          <a:xfrm flipH="1">
            <a:off x="3519930" y="423970"/>
            <a:ext cx="4100070" cy="3407814"/>
          </a:xfrm>
          <a:prstGeom prst="bentConnector3">
            <a:avLst>
              <a:gd name="adj1" fmla="val -848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6B26831-178D-A9D9-7834-FCE0271D49C7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rot="5400000">
            <a:off x="3913357" y="769485"/>
            <a:ext cx="434047" cy="6124596"/>
          </a:xfrm>
          <a:prstGeom prst="bentConnector3">
            <a:avLst>
              <a:gd name="adj1" fmla="val 152667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088C590-5975-EAF9-5112-2D0145D40965}"/>
              </a:ext>
            </a:extLst>
          </p:cNvPr>
          <p:cNvCxnSpPr>
            <a:stCxn id="67" idx="2"/>
            <a:endCxn id="50" idx="1"/>
          </p:cNvCxnSpPr>
          <p:nvPr/>
        </p:nvCxnSpPr>
        <p:spPr>
          <a:xfrm flipV="1">
            <a:off x="876691" y="1819236"/>
            <a:ext cx="398155" cy="31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8B5B0D-8905-A20C-5931-43675C4BBB9B}"/>
              </a:ext>
            </a:extLst>
          </p:cNvPr>
          <p:cNvCxnSpPr>
            <a:cxnSpLocks/>
            <a:stCxn id="43" idx="3"/>
            <a:endCxn id="74" idx="5"/>
          </p:cNvCxnSpPr>
          <p:nvPr/>
        </p:nvCxnSpPr>
        <p:spPr>
          <a:xfrm flipV="1">
            <a:off x="7758113" y="1351163"/>
            <a:ext cx="533806" cy="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D55DDA-1F41-831E-FE34-CC885F32FB9D}"/>
              </a:ext>
            </a:extLst>
          </p:cNvPr>
          <p:cNvCxnSpPr>
            <a:cxnSpLocks/>
            <a:stCxn id="45" idx="3"/>
            <a:endCxn id="71" idx="5"/>
          </p:cNvCxnSpPr>
          <p:nvPr/>
        </p:nvCxnSpPr>
        <p:spPr>
          <a:xfrm>
            <a:off x="7758113" y="2386395"/>
            <a:ext cx="593489" cy="1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56CA3FA-FFF1-B751-DF44-544224EEB071}"/>
              </a:ext>
            </a:extLst>
          </p:cNvPr>
          <p:cNvSpPr/>
          <p:nvPr/>
        </p:nvSpPr>
        <p:spPr>
          <a:xfrm>
            <a:off x="1104900" y="104776"/>
            <a:ext cx="6819900" cy="49557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6687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服务器（</a:t>
            </a:r>
            <a:r>
              <a:rPr lang="zh-CN" altLang="en-US"/>
              <a:t>虚幻</a:t>
            </a:r>
            <a:r>
              <a:rPr lang="zh-CN" altLang="en-US" smtClean="0"/>
              <a:t>）</a:t>
            </a:r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4085" y="704850"/>
            <a:ext cx="715879" cy="4293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圆角矩形 49">
            <a:extLst>
              <a:ext uri="{FF2B5EF4-FFF2-40B4-BE49-F238E27FC236}">
                <a16:creationId xmlns:a16="http://schemas.microsoft.com/office/drawing/2014/main" id="{D0D97B2D-A0F2-8731-75E3-43D7E1834970}"/>
              </a:ext>
            </a:extLst>
          </p:cNvPr>
          <p:cNvSpPr/>
          <p:nvPr/>
        </p:nvSpPr>
        <p:spPr>
          <a:xfrm>
            <a:off x="1875671" y="1035051"/>
            <a:ext cx="2610604" cy="3170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角矩形 49">
            <a:extLst>
              <a:ext uri="{FF2B5EF4-FFF2-40B4-BE49-F238E27FC236}">
                <a16:creationId xmlns:a16="http://schemas.microsoft.com/office/drawing/2014/main" id="{B1E85574-20D8-D11B-A24A-76C7A67BCE85}"/>
              </a:ext>
            </a:extLst>
          </p:cNvPr>
          <p:cNvSpPr/>
          <p:nvPr/>
        </p:nvSpPr>
        <p:spPr>
          <a:xfrm>
            <a:off x="1992769" y="1543450"/>
            <a:ext cx="2376408" cy="610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抽取责任敏感安全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世界模型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49">
            <a:extLst>
              <a:ext uri="{FF2B5EF4-FFF2-40B4-BE49-F238E27FC236}">
                <a16:creationId xmlns:a16="http://schemas.microsoft.com/office/drawing/2014/main" id="{934EEC6E-1206-797E-4EF6-9F0BEC29105D}"/>
              </a:ext>
            </a:extLst>
          </p:cNvPr>
          <p:cNvSpPr/>
          <p:nvPr/>
        </p:nvSpPr>
        <p:spPr>
          <a:xfrm>
            <a:off x="1986419" y="2305051"/>
            <a:ext cx="2376408" cy="1803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091195" y="1073150"/>
            <a:ext cx="2118855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责任敏感安全传感器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49">
            <a:extLst>
              <a:ext uri="{FF2B5EF4-FFF2-40B4-BE49-F238E27FC236}">
                <a16:creationId xmlns:a16="http://schemas.microsoft.com/office/drawing/2014/main" id="{B3DFB896-F0FA-6B40-96DD-949A928D3B73}"/>
              </a:ext>
            </a:extLst>
          </p:cNvPr>
          <p:cNvSpPr/>
          <p:nvPr/>
        </p:nvSpPr>
        <p:spPr>
          <a:xfrm>
            <a:off x="2122879" y="2351910"/>
            <a:ext cx="2118855" cy="444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自动驾驶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责任</a:t>
            </a:r>
            <a:r>
              <a:rPr lang="zh-CN" altLang="en-US" sz="1600" b="1" dirty="0">
                <a:solidFill>
                  <a:schemeClr val="tx1"/>
                </a:solidFill>
              </a:rPr>
              <a:t>敏感安全库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49">
            <a:extLst>
              <a:ext uri="{FF2B5EF4-FFF2-40B4-BE49-F238E27FC236}">
                <a16:creationId xmlns:a16="http://schemas.microsoft.com/office/drawing/2014/main" id="{4AF3D26C-7284-2536-51B9-ED1839D097DF}"/>
              </a:ext>
            </a:extLst>
          </p:cNvPr>
          <p:cNvSpPr/>
          <p:nvPr/>
        </p:nvSpPr>
        <p:spPr>
          <a:xfrm>
            <a:off x="2288696" y="2830018"/>
            <a:ext cx="88106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抽取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情境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49">
            <a:extLst>
              <a:ext uri="{FF2B5EF4-FFF2-40B4-BE49-F238E27FC236}">
                <a16:creationId xmlns:a16="http://schemas.microsoft.com/office/drawing/2014/main" id="{DFEEE3D3-EAA5-0AC8-A27A-2878C383495B}"/>
              </a:ext>
            </a:extLst>
          </p:cNvPr>
          <p:cNvSpPr/>
          <p:nvPr/>
        </p:nvSpPr>
        <p:spPr>
          <a:xfrm>
            <a:off x="3465687" y="2830018"/>
            <a:ext cx="80748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场景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49">
            <a:extLst>
              <a:ext uri="{FF2B5EF4-FFF2-40B4-BE49-F238E27FC236}">
                <a16:creationId xmlns:a16="http://schemas.microsoft.com/office/drawing/2014/main" id="{2EB1DC91-08CA-00D1-EA5B-FD064D9D4568}"/>
              </a:ext>
            </a:extLst>
          </p:cNvPr>
          <p:cNvSpPr/>
          <p:nvPr/>
        </p:nvSpPr>
        <p:spPr>
          <a:xfrm>
            <a:off x="2334873" y="3592231"/>
            <a:ext cx="1692199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解析并变换响应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EFF20-0D3A-03BD-3546-427C7015C7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74623" y="2153831"/>
            <a:ext cx="6350" cy="15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49">
            <a:extLst>
              <a:ext uri="{FF2B5EF4-FFF2-40B4-BE49-F238E27FC236}">
                <a16:creationId xmlns:a16="http://schemas.microsoft.com/office/drawing/2014/main" id="{354C744C-9E9F-32F1-695F-B7E46C452772}"/>
              </a:ext>
            </a:extLst>
          </p:cNvPr>
          <p:cNvSpPr/>
          <p:nvPr/>
        </p:nvSpPr>
        <p:spPr>
          <a:xfrm>
            <a:off x="5503283" y="2382446"/>
            <a:ext cx="1629221" cy="2616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9" name="圆角矩形 49">
            <a:extLst>
              <a:ext uri="{FF2B5EF4-FFF2-40B4-BE49-F238E27FC236}">
                <a16:creationId xmlns:a16="http://schemas.microsoft.com/office/drawing/2014/main" id="{FC767941-5A5A-6DAC-A821-65037BAA998B}"/>
              </a:ext>
            </a:extLst>
          </p:cNvPr>
          <p:cNvSpPr/>
          <p:nvPr/>
        </p:nvSpPr>
        <p:spPr>
          <a:xfrm>
            <a:off x="5590064" y="2636437"/>
            <a:ext cx="1542440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限制器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1" name="圆角矩形 49">
            <a:extLst>
              <a:ext uri="{FF2B5EF4-FFF2-40B4-BE49-F238E27FC236}">
                <a16:creationId xmlns:a16="http://schemas.microsoft.com/office/drawing/2014/main" id="{7E857686-B304-861F-A3E9-63285572C073}"/>
              </a:ext>
            </a:extLst>
          </p:cNvPr>
          <p:cNvSpPr/>
          <p:nvPr/>
        </p:nvSpPr>
        <p:spPr>
          <a:xfrm>
            <a:off x="5553194" y="3621326"/>
            <a:ext cx="1542440" cy="8897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执行责任敏感安全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限制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AA3BF9-81F4-D29D-BDC3-17167D6FD8F4}"/>
              </a:ext>
            </a:extLst>
          </p:cNvPr>
          <p:cNvSpPr/>
          <p:nvPr/>
        </p:nvSpPr>
        <p:spPr>
          <a:xfrm>
            <a:off x="8105079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客户器</a:t>
            </a:r>
            <a:r>
              <a:rPr lang="en-US" altLang="zh-CN" dirty="0"/>
              <a:t>(</a:t>
            </a:r>
            <a:r>
              <a:rPr lang="en-US" altLang="zh-CN"/>
              <a:t>Python</a:t>
            </a:r>
            <a:r>
              <a:rPr lang="en-US" altLang="zh-CN" smtClean="0"/>
              <a:t>)</a:t>
            </a:r>
          </a:p>
          <a:p>
            <a:pPr algn="ctr"/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圆角矩形 49">
            <a:extLst>
              <a:ext uri="{FF2B5EF4-FFF2-40B4-BE49-F238E27FC236}">
                <a16:creationId xmlns:a16="http://schemas.microsoft.com/office/drawing/2014/main" id="{D40127FB-AE16-25E0-2869-4DC66F339544}"/>
              </a:ext>
            </a:extLst>
          </p:cNvPr>
          <p:cNvSpPr/>
          <p:nvPr/>
        </p:nvSpPr>
        <p:spPr>
          <a:xfrm>
            <a:off x="7670540" y="800105"/>
            <a:ext cx="795338" cy="41986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客户端示例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571851-7C79-8A64-3EA3-25345CC35CF1}"/>
              </a:ext>
            </a:extLst>
          </p:cNvPr>
          <p:cNvCxnSpPr/>
          <p:nvPr/>
        </p:nvCxnSpPr>
        <p:spPr>
          <a:xfrm>
            <a:off x="1319964" y="977900"/>
            <a:ext cx="6350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625674" y="645376"/>
            <a:ext cx="1165401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相机图像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385178" y="121213"/>
            <a:ext cx="1904745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客户端 </a:t>
            </a:r>
            <a:r>
              <a:rPr lang="en-US" altLang="zh-CN" b="1" smtClean="0">
                <a:solidFill>
                  <a:schemeClr val="tx1"/>
                </a:solidFill>
              </a:rPr>
              <a:t>(C++)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19964" y="1776292"/>
            <a:ext cx="555707" cy="3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68924" y="1378253"/>
            <a:ext cx="606747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世界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319964" y="2881430"/>
            <a:ext cx="555708" cy="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86286" y="2974394"/>
            <a:ext cx="6230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调试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绘图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9" idx="1"/>
          </p:cNvCxnSpPr>
          <p:nvPr/>
        </p:nvCxnSpPr>
        <p:spPr>
          <a:xfrm>
            <a:off x="1992769" y="3100934"/>
            <a:ext cx="2959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1"/>
          </p:cNvCxnSpPr>
          <p:nvPr/>
        </p:nvCxnSpPr>
        <p:spPr>
          <a:xfrm>
            <a:off x="3177798" y="3100934"/>
            <a:ext cx="2878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" idx="2"/>
            <a:endCxn id="11" idx="0"/>
          </p:cNvCxnSpPr>
          <p:nvPr/>
        </p:nvCxnSpPr>
        <p:spPr>
          <a:xfrm rot="5400000">
            <a:off x="3415012" y="3137812"/>
            <a:ext cx="220381" cy="688457"/>
          </a:xfrm>
          <a:prstGeom prst="bentConnector3">
            <a:avLst>
              <a:gd name="adj1" fmla="val 361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319964" y="4328160"/>
            <a:ext cx="4174645" cy="8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319965" y="4733339"/>
            <a:ext cx="4174644" cy="13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06036" y="4336416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车辆物理模型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20179" y="4733339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最终车辆控制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501241" y="2721137"/>
            <a:ext cx="993368" cy="10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64962" y="244154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路线速度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494948" y="3324695"/>
            <a:ext cx="999661" cy="1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36218" y="296293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4494948" y="3814680"/>
            <a:ext cx="999661" cy="9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07153" y="3535034"/>
            <a:ext cx="1149570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加速度限制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7132504" y="3371850"/>
            <a:ext cx="538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7094686" y="2994790"/>
            <a:ext cx="613672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4494948" y="1432041"/>
            <a:ext cx="3175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7" y="1136522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责任敏感安全参数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494948" y="1974797"/>
            <a:ext cx="3175592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6" y="1682290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9495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176</Words>
  <Application>Microsoft Office PowerPoint</Application>
  <PresentationFormat>全屏显示(16:9)</PresentationFormat>
  <Paragraphs>168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Muli Regular</vt:lpstr>
      <vt:lpstr>Muli</vt:lpstr>
      <vt:lpstr>Economica</vt:lpstr>
      <vt:lpstr>Open Sans</vt:lpstr>
      <vt:lpstr>Luxe</vt:lpstr>
      <vt:lpstr>交通管理器介绍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Windows User</cp:lastModifiedBy>
  <cp:revision>166</cp:revision>
  <dcterms:created xsi:type="dcterms:W3CDTF">2020-04-29T14:54:23Z</dcterms:created>
  <dcterms:modified xsi:type="dcterms:W3CDTF">2023-12-29T00:55:58Z</dcterms:modified>
</cp:coreProperties>
</file>