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9144000" cy="5143500" type="screen16x9"/>
  <p:notesSz cx="9144000" cy="5143500"/>
  <p:embeddedFontLst>
    <p:embeddedFont>
      <p:font typeface="宋体" panose="02010600030101010101" pitchFamily="2" charset="-122"/>
      <p:regular r:id="rId4"/>
    </p:embeddedFont>
    <p:embeddedFont>
      <p:font typeface="Economica" panose="020B0604020202020204" charset="0"/>
      <p:regular r:id="rId5"/>
      <p:bold r:id="rId6"/>
      <p:italic r:id="rId7"/>
      <p:boldItalic r:id="rId8"/>
    </p:embeddedFont>
    <p:embeddedFont>
      <p:font typeface="Open Sans" panose="020B0604020202020204" charset="0"/>
      <p:regular r:id="rId9"/>
      <p:bold r:id="rId10"/>
      <p:italic r:id="rId11"/>
      <p:boldItalic r:id="rId12"/>
    </p:embeddedFont>
    <p:embeddedFont>
      <p:font typeface="Muli Regular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7" autoAdjust="0"/>
  </p:normalViewPr>
  <p:slideViewPr>
    <p:cSldViewPr snapToGrid="0">
      <p:cViewPr varScale="1">
        <p:scale>
          <a:sx n="124" d="100"/>
          <a:sy n="124" d="100"/>
        </p:scale>
        <p:origin x="1224" y="12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66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007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05970" y="644681"/>
            <a:ext cx="1352840" cy="4398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5097" y="4460242"/>
            <a:ext cx="5826972" cy="6096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08148" y="3006629"/>
            <a:ext cx="5803921" cy="1258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1614" y="54372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方案层</a:t>
            </a:r>
            <a:endParaRPr lang="zh-CN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666" y="841904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产品层</a:t>
            </a:r>
            <a:endParaRPr lang="zh-CN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764" y="1598701"/>
            <a:ext cx="1257000" cy="12423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服务层</a:t>
            </a:r>
            <a:endParaRPr lang="zh-CN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93925" y="3002771"/>
            <a:ext cx="1257000" cy="12619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AI </a:t>
            </a:r>
            <a:r>
              <a:rPr lang="zh-CN" altLang="en-US" sz="2400" smtClean="0"/>
              <a:t>层</a:t>
            </a:r>
            <a:endParaRPr lang="zh-CN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82448" y="4398511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数据层</a:t>
            </a:r>
            <a:endParaRPr lang="zh-CN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54372"/>
            <a:ext cx="5803921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24646" y="54372"/>
            <a:ext cx="1334164" cy="509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支撑层</a:t>
            </a:r>
            <a:endParaRPr lang="zh-CN" altLang="en-US" sz="2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35394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交通决策治理</a:t>
            </a:r>
            <a:endParaRPr lang="zh-CN" altLang="en-US" sz="2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11855" y="841904"/>
            <a:ext cx="5803922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37209" y="922925"/>
            <a:ext cx="123442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场景生成</a:t>
            </a:r>
            <a:endParaRPr lang="zh-CN" altLang="en-US" sz="20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02761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自动驾驶</a:t>
            </a:r>
            <a:endParaRPr lang="zh-CN" altLang="en-US" sz="2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86587" y="145039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基础设施评估</a:t>
            </a:r>
            <a:endParaRPr lang="zh-CN" altLang="en-US" sz="2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信控优化</a:t>
            </a:r>
            <a:endParaRPr lang="zh-CN" altLang="en-US" sz="20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1598700"/>
            <a:ext cx="5803921" cy="1242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687439"/>
            <a:ext cx="5570307" cy="385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用户中心</a:t>
            </a:r>
            <a:r>
              <a:rPr lang="en-US" altLang="zh-CN" sz="2000" smtClean="0"/>
              <a:t>/</a:t>
            </a:r>
            <a:r>
              <a:rPr lang="zh-CN" altLang="en-US" sz="2000" smtClean="0"/>
              <a:t>网关</a:t>
            </a:r>
            <a:endParaRPr lang="zh-CN" altLang="en-US" sz="2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68508" y="909351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语音交互</a:t>
            </a:r>
            <a:endParaRPr lang="zh-CN" altLang="en-US" sz="2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077646" y="3674328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图像识别</a:t>
            </a:r>
            <a:endParaRPr lang="zh-CN" altLang="en-US" sz="20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45564" y="3053655"/>
            <a:ext cx="1817981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生成式大模型</a:t>
            </a:r>
            <a:endParaRPr lang="zh-CN" altLang="en-US" sz="2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66980" y="3067293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语音识别</a:t>
            </a:r>
            <a:endParaRPr lang="zh-CN" altLang="en-US" sz="2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2192639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分析中心</a:t>
            </a:r>
            <a:endParaRPr lang="zh-CN" altLang="en-US" sz="2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217007" y="22010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策略中心</a:t>
            </a:r>
            <a:endParaRPr lang="zh-CN" altLang="en-US" sz="2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40617" y="21849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事件中心</a:t>
            </a:r>
            <a:endParaRPr lang="zh-CN" altLang="en-US" sz="2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22784" y="4510397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虚幻引擎</a:t>
            </a:r>
            <a:endParaRPr lang="zh-CN" altLang="en-US" sz="2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02592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地图数据</a:t>
            </a:r>
            <a:endParaRPr lang="zh-CN" altLang="en-US" sz="20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08729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用户数据</a:t>
            </a:r>
            <a:endParaRPr lang="zh-CN" altLang="en-US" sz="2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587393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实时监控</a:t>
            </a:r>
            <a:endParaRPr lang="zh-CN" altLang="en-US" sz="20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519557" y="141181"/>
            <a:ext cx="174565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城市规划设计</a:t>
            </a:r>
            <a:endParaRPr lang="zh-CN" altLang="en-US" sz="20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2189462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调度中心</a:t>
            </a:r>
            <a:endParaRPr lang="zh-CN" altLang="en-US" sz="20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51725" y="3666013"/>
            <a:ext cx="126869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目标检测</a:t>
            </a:r>
            <a:endParaRPr lang="zh-CN" altLang="en-US" sz="20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419672" y="3666013"/>
            <a:ext cx="148107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图像再识别</a:t>
            </a:r>
            <a:endParaRPr lang="zh-CN" altLang="en-US" sz="20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873809" y="3053655"/>
            <a:ext cx="2472812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跨摄像头多目标跟踪</a:t>
            </a:r>
            <a:endParaRPr lang="zh-CN" altLang="en-US" sz="20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974570" y="3666012"/>
            <a:ext cx="138741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三维孪生</a:t>
            </a:r>
            <a:endParaRPr lang="zh-CN" altLang="en-US" sz="2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56266" y="1422529"/>
            <a:ext cx="1250433" cy="4547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系统监控</a:t>
            </a:r>
            <a:endParaRPr lang="zh-CN" altLang="en-US" sz="20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6509" y="2988726"/>
            <a:ext cx="1250433" cy="469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模型管理</a:t>
            </a:r>
            <a:endParaRPr lang="zh-CN" altLang="en-US" sz="20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3950" y="4498663"/>
            <a:ext cx="1250433" cy="403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训练平台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41" y="712927"/>
            <a:ext cx="783371" cy="692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035" y="1993347"/>
            <a:ext cx="921379" cy="991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675" y="3629444"/>
            <a:ext cx="870066" cy="8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73</Words>
  <Application>Microsoft Office PowerPoint</Application>
  <PresentationFormat>全屏显示(16:9)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Economica</vt:lpstr>
      <vt:lpstr>Open Sans</vt:lpstr>
      <vt:lpstr>Muli Regular</vt:lpstr>
      <vt:lpstr>Luxe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Windows User</cp:lastModifiedBy>
  <cp:revision>226</cp:revision>
  <dcterms:created xsi:type="dcterms:W3CDTF">2020-04-29T14:54:23Z</dcterms:created>
  <dcterms:modified xsi:type="dcterms:W3CDTF">2024-02-02T03:18:15Z</dcterms:modified>
</cp:coreProperties>
</file>