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8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8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2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1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8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E747-6F71-470F-818D-DC251606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70" y="571500"/>
            <a:ext cx="10524392" cy="3748681"/>
          </a:xfrm>
        </p:spPr>
        <p:txBody>
          <a:bodyPr/>
          <a:lstStyle/>
          <a:p>
            <a:r>
              <a:rPr lang="en-US" dirty="0"/>
              <a:t>UTEP Student Employment </a:t>
            </a:r>
            <a:br>
              <a:rPr lang="en-US" dirty="0"/>
            </a:br>
            <a:r>
              <a:rPr lang="en-US" dirty="0"/>
              <a:t>Application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BC04-7845-4723-847E-60A3A40AA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TEAM 9 </a:t>
            </a:r>
          </a:p>
          <a:p>
            <a:r>
              <a:rPr lang="en-US" dirty="0">
                <a:solidFill>
                  <a:schemeClr val="accent3"/>
                </a:solidFill>
              </a:rPr>
              <a:t>LUIS MEDINA – ERICK AVALOS – GERMAN VIEZCAS – KEVIN OBREGON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6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0" y="163469"/>
            <a:ext cx="9404723" cy="1400530"/>
          </a:xfrm>
        </p:spPr>
        <p:txBody>
          <a:bodyPr/>
          <a:lstStyle/>
          <a:p>
            <a:r>
              <a:rPr lang="en-US" dirty="0"/>
              <a:t>GUI – Admin Home Page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205608-174F-442B-A370-5A77E3C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245951"/>
            <a:ext cx="9404723" cy="51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0" y="163469"/>
            <a:ext cx="9404723" cy="1400530"/>
          </a:xfrm>
        </p:spPr>
        <p:txBody>
          <a:bodyPr/>
          <a:lstStyle/>
          <a:p>
            <a:r>
              <a:rPr lang="en-US" dirty="0"/>
              <a:t>GUI – Admin Home Page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B23FF-155E-443C-924D-AB931EA1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1097190"/>
            <a:ext cx="7837714" cy="42576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2EE370-346E-4D24-9336-5B70640D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5" y="2683855"/>
            <a:ext cx="7361853" cy="40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6682-0D2C-4705-B643-31FAE97B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140" y="2962652"/>
            <a:ext cx="9404723" cy="1400530"/>
          </a:xfrm>
        </p:spPr>
        <p:txBody>
          <a:bodyPr/>
          <a:lstStyle/>
          <a:p>
            <a:r>
              <a:rPr lang="en-US" sz="5400" b="1" dirty="0"/>
              <a:t>The End –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37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B217-F21B-43D4-80FF-361A1F45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8" y="634181"/>
            <a:ext cx="5038531" cy="16223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ENTITY-RELATIONSHIP 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E72A3B5-6A8F-4434-94E6-79668E0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5D9CA-2530-4B74-8CFC-96794847509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5292" y="1103109"/>
            <a:ext cx="6338074" cy="5213064"/>
          </a:xfrm>
          <a:prstGeom prst="rect">
            <a:avLst/>
          </a:prstGeom>
          <a:noFill/>
          <a:effectLst/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08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8C9C-2003-4E2D-9542-E073D726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RELATIONAL MODEL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EA2D77-E139-4410-83D6-77EB2AAF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6F516-C38C-48B4-A5C9-3456F0E4B2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2" y="135559"/>
            <a:ext cx="5121297" cy="6586879"/>
          </a:xfrm>
          <a:prstGeom prst="rect">
            <a:avLst/>
          </a:prstGeom>
          <a:noFill/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6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2022-7823-42F2-BCEE-802F5D48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1" y="461774"/>
            <a:ext cx="4651109" cy="136245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NORMALIZED SCHEMA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1D1C30-33DC-4531-8F2D-3689E467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8020A-2AC9-4748-9FA8-C86194CD806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5271" y="629266"/>
            <a:ext cx="5030417" cy="5935596"/>
          </a:xfrm>
          <a:prstGeom prst="rect">
            <a:avLst/>
          </a:prstGeom>
          <a:noFill/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8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How it all comes together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57809D-7576-458E-8942-7F04F5BEC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198" y="1261707"/>
            <a:ext cx="9477603" cy="5143575"/>
          </a:xfrm>
        </p:spPr>
      </p:pic>
    </p:spTree>
    <p:extLst>
      <p:ext uri="{BB962C8B-B14F-4D97-AF65-F5344CB8AC3E}">
        <p14:creationId xmlns:p14="http://schemas.microsoft.com/office/powerpoint/2010/main" val="39600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Account Creation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6BC59A-011C-4467-8A65-62CD6BCA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34" y="1329695"/>
            <a:ext cx="9729530" cy="5275230"/>
          </a:xfrm>
        </p:spPr>
      </p:pic>
    </p:spTree>
    <p:extLst>
      <p:ext uri="{BB962C8B-B14F-4D97-AF65-F5344CB8AC3E}">
        <p14:creationId xmlns:p14="http://schemas.microsoft.com/office/powerpoint/2010/main" val="3038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0" y="163469"/>
            <a:ext cx="9404723" cy="1400530"/>
          </a:xfrm>
        </p:spPr>
        <p:txBody>
          <a:bodyPr/>
          <a:lstStyle/>
          <a:p>
            <a:r>
              <a:rPr lang="en-US" dirty="0"/>
              <a:t>GUI – Student Home Page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0E404F-C32A-442B-814A-A14B95CAB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150" y="1250205"/>
            <a:ext cx="9576501" cy="5197247"/>
          </a:xfrm>
        </p:spPr>
      </p:pic>
    </p:spTree>
    <p:extLst>
      <p:ext uri="{BB962C8B-B14F-4D97-AF65-F5344CB8AC3E}">
        <p14:creationId xmlns:p14="http://schemas.microsoft.com/office/powerpoint/2010/main" val="33104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0" y="163469"/>
            <a:ext cx="9404723" cy="1400530"/>
          </a:xfrm>
        </p:spPr>
        <p:txBody>
          <a:bodyPr/>
          <a:lstStyle/>
          <a:p>
            <a:r>
              <a:rPr lang="en-US" dirty="0"/>
              <a:t>GUI – Student Info/Position Search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1C87ED-45A9-4066-B6EF-9654D2B87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71" y="1213554"/>
            <a:ext cx="8649280" cy="4712056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01B19E-A174-4965-8031-FEC2B06B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77" y="2914288"/>
            <a:ext cx="9495452" cy="51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AD3-9B75-4F90-BB0E-B2AFDDF3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0" y="163469"/>
            <a:ext cx="9404723" cy="1400530"/>
          </a:xfrm>
        </p:spPr>
        <p:txBody>
          <a:bodyPr/>
          <a:lstStyle/>
          <a:p>
            <a:r>
              <a:rPr lang="en-US" dirty="0"/>
              <a:t>GUI – Student Doc Attachment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9418FD-D52C-45A3-BCB9-4980CF8D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91" y="1326988"/>
            <a:ext cx="9211030" cy="50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F7A24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UTEP Student Employment  Application Database</vt:lpstr>
      <vt:lpstr>ENTITY-RELATIONSHIP DIAGRAM </vt:lpstr>
      <vt:lpstr>RELATIONAL MODEL </vt:lpstr>
      <vt:lpstr>NORMALIZED SCHEMA  </vt:lpstr>
      <vt:lpstr>GUI – How it all comes together</vt:lpstr>
      <vt:lpstr>GUI – Account Creation</vt:lpstr>
      <vt:lpstr>GUI – Student Home Page</vt:lpstr>
      <vt:lpstr>GUI – Student Info/Position Search</vt:lpstr>
      <vt:lpstr>GUI – Student Doc Attachment</vt:lpstr>
      <vt:lpstr>GUI – Admin Home Page</vt:lpstr>
      <vt:lpstr>GUI – Admin Home Page</vt:lpstr>
      <vt:lpstr>The End –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UTEP Student Employment  Application Database</dc:title>
  <dc:creator>Medina, Luis L</dc:creator>
  <cp:lastModifiedBy>Medina, Luis L</cp:lastModifiedBy>
  <cp:revision>19</cp:revision>
  <dcterms:created xsi:type="dcterms:W3CDTF">2020-05-06T20:48:30Z</dcterms:created>
  <dcterms:modified xsi:type="dcterms:W3CDTF">2020-05-07T03:18:47Z</dcterms:modified>
</cp:coreProperties>
</file>