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06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45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20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883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753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851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30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757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6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03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20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86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0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4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3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2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24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58B2F3-A0A6-485B-A541-4A754FBFDB52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FE02-C5DD-4E66-9614-D9C41B69E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055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54747" y="765132"/>
            <a:ext cx="8825658" cy="3329581"/>
          </a:xfrm>
        </p:spPr>
        <p:txBody>
          <a:bodyPr/>
          <a:lstStyle/>
          <a:p>
            <a:r>
              <a:rPr lang="fr-FR" dirty="0" smtClean="0"/>
              <a:t>Geek translation </a:t>
            </a:r>
            <a:r>
              <a:rPr lang="fr-FR" dirty="0" err="1" smtClean="0"/>
              <a:t>pairwork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turns</a:t>
            </a:r>
            <a:r>
              <a:rPr lang="fr-FR" dirty="0"/>
              <a:t> </a:t>
            </a:r>
            <a:r>
              <a:rPr lang="fr-FR" dirty="0" err="1" smtClean="0"/>
              <a:t>explaining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terms</a:t>
            </a:r>
            <a:r>
              <a:rPr lang="fr-FR" dirty="0" smtClean="0"/>
              <a:t>, as 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an </a:t>
            </a:r>
            <a:r>
              <a:rPr lang="fr-FR" dirty="0" err="1" smtClean="0"/>
              <a:t>it</a:t>
            </a:r>
            <a:r>
              <a:rPr lang="fr-FR" dirty="0" smtClean="0"/>
              <a:t> support </a:t>
            </a:r>
            <a:r>
              <a:rPr lang="fr-FR" dirty="0" err="1" smtClean="0"/>
              <a:t>technician</a:t>
            </a:r>
            <a:r>
              <a:rPr lang="fr-FR" dirty="0" smtClean="0"/>
              <a:t> </a:t>
            </a:r>
            <a:r>
              <a:rPr lang="fr-FR" dirty="0" err="1" smtClean="0"/>
              <a:t>helping</a:t>
            </a:r>
            <a:r>
              <a:rPr lang="fr-FR" dirty="0" smtClean="0"/>
              <a:t> out a non </a:t>
            </a:r>
            <a:r>
              <a:rPr lang="fr-FR" dirty="0" err="1" smtClean="0"/>
              <a:t>specialist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64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What’s USB-C? What’s the difference with a regular USB?</a:t>
            </a:r>
            <a:endParaRPr lang="en-GB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30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Microsoft office suite isn’t pre-installed on my PC. </a:t>
            </a:r>
            <a:r>
              <a:rPr lang="en-GB" sz="4400" dirty="0" smtClean="0"/>
              <a:t>Does it matter</a:t>
            </a:r>
            <a:r>
              <a:rPr lang="en-GB" sz="4400" dirty="0" smtClean="0"/>
              <a:t>? What are the alternatives? </a:t>
            </a:r>
            <a:endParaRPr lang="en-GB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526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How can I protect my PC from hackers?</a:t>
            </a:r>
          </a:p>
          <a:p>
            <a:endParaRPr lang="en-GB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098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Popularising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/>
              <a:t>Useful language:</a:t>
            </a:r>
            <a:endParaRPr lang="en-GB" dirty="0"/>
          </a:p>
          <a:p>
            <a:r>
              <a:rPr lang="en-GB" dirty="0" smtClean="0"/>
              <a:t>A </a:t>
            </a:r>
            <a:r>
              <a:rPr lang="en-GB" dirty="0" err="1" smtClean="0"/>
              <a:t>flashdrive</a:t>
            </a:r>
            <a:r>
              <a:rPr lang="en-GB" dirty="0" smtClean="0"/>
              <a:t> </a:t>
            </a:r>
            <a:r>
              <a:rPr lang="en-GB" b="1" dirty="0" smtClean="0"/>
              <a:t>is used to </a:t>
            </a:r>
            <a:r>
              <a:rPr lang="en-GB" dirty="0" smtClean="0"/>
              <a:t>save data.</a:t>
            </a:r>
            <a:endParaRPr lang="fr-FR" dirty="0"/>
          </a:p>
          <a:p>
            <a:r>
              <a:rPr lang="en-GB" dirty="0"/>
              <a:t>It is for sav</a:t>
            </a:r>
            <a:r>
              <a:rPr lang="en-GB" b="1" dirty="0"/>
              <a:t>ing</a:t>
            </a:r>
            <a:r>
              <a:rPr lang="en-GB" dirty="0"/>
              <a:t> data (</a:t>
            </a:r>
            <a:r>
              <a:rPr lang="en-GB" dirty="0" err="1"/>
              <a:t>sert</a:t>
            </a:r>
            <a:r>
              <a:rPr lang="en-GB" dirty="0"/>
              <a:t> à)</a:t>
            </a:r>
            <a:endParaRPr lang="fr-FR" dirty="0"/>
          </a:p>
          <a:p>
            <a:r>
              <a:rPr lang="en-GB" dirty="0"/>
              <a:t>A USB key </a:t>
            </a:r>
            <a:r>
              <a:rPr lang="en-GB" b="1" dirty="0"/>
              <a:t>allows you to</a:t>
            </a:r>
            <a:r>
              <a:rPr lang="en-GB" dirty="0"/>
              <a:t> save data (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permet</a:t>
            </a:r>
            <a:r>
              <a:rPr lang="en-GB" dirty="0"/>
              <a:t> de).</a:t>
            </a:r>
            <a:endParaRPr lang="fr-FR" dirty="0"/>
          </a:p>
          <a:p>
            <a:r>
              <a:rPr lang="en-GB" dirty="0" smtClean="0"/>
              <a:t>For </a:t>
            </a:r>
            <a:r>
              <a:rPr lang="en-GB" dirty="0"/>
              <a:t>example/ for instance…</a:t>
            </a:r>
          </a:p>
          <a:p>
            <a:r>
              <a:rPr lang="en-GB" dirty="0"/>
              <a:t>It’s as if (</a:t>
            </a:r>
            <a:r>
              <a:rPr lang="en-GB" dirty="0" err="1"/>
              <a:t>c’est</a:t>
            </a:r>
            <a:r>
              <a:rPr lang="en-GB" dirty="0"/>
              <a:t> </a:t>
            </a:r>
            <a:r>
              <a:rPr lang="en-GB" dirty="0" err="1"/>
              <a:t>comme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)</a:t>
            </a:r>
          </a:p>
          <a:p>
            <a:r>
              <a:rPr lang="en-GB" dirty="0"/>
              <a:t>FBI </a:t>
            </a:r>
            <a:r>
              <a:rPr lang="en-GB" b="1" dirty="0"/>
              <a:t>stands for</a:t>
            </a:r>
            <a:r>
              <a:rPr lang="en-GB" dirty="0"/>
              <a:t> Federal Bureau of Investigation. </a:t>
            </a:r>
            <a:endParaRPr lang="en-GB" dirty="0" smtClean="0"/>
          </a:p>
          <a:p>
            <a:r>
              <a:rPr lang="en-GB" dirty="0" smtClean="0">
                <a:effectLst/>
              </a:rPr>
              <a:t>It </a:t>
            </a:r>
            <a:r>
              <a:rPr lang="en-GB" b="1" dirty="0" smtClean="0">
                <a:effectLst/>
              </a:rPr>
              <a:t>depends on </a:t>
            </a:r>
            <a:r>
              <a:rPr lang="en-GB" dirty="0" smtClean="0">
                <a:effectLst/>
              </a:rPr>
              <a:t>what you need it for</a:t>
            </a:r>
          </a:p>
          <a:p>
            <a:r>
              <a:rPr lang="en-GB" dirty="0" smtClean="0"/>
              <a:t>It’s different </a:t>
            </a:r>
            <a:r>
              <a:rPr lang="en-GB" b="1" dirty="0" smtClean="0"/>
              <a:t>from </a:t>
            </a:r>
            <a:endParaRPr lang="fr-F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979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Explain what the hard drive </a:t>
            </a:r>
            <a:r>
              <a:rPr lang="en-GB" sz="4800" dirty="0" smtClean="0"/>
              <a:t>is, what you use it for and how to select the right one</a:t>
            </a:r>
            <a:endParaRPr lang="en-GB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379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How do you choose between a laptop and a desktop?</a:t>
            </a:r>
          </a:p>
          <a:p>
            <a:endParaRPr lang="en-GB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610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What is Linux and what’s the difference with Windows?</a:t>
            </a:r>
            <a:endParaRPr lang="en-GB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173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What’s the RAM? How much do you need? </a:t>
            </a:r>
            <a:endParaRPr lang="en-GB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406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What’s SSD? What’s the difference with HDD?</a:t>
            </a:r>
            <a:endParaRPr lang="en-GB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467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What’s an Ethernet cable? Is it better than </a:t>
            </a:r>
            <a:r>
              <a:rPr lang="en-GB" sz="4400" dirty="0" err="1" smtClean="0"/>
              <a:t>wi-fi</a:t>
            </a:r>
            <a:r>
              <a:rPr lang="en-GB" sz="4400" dirty="0" smtClean="0"/>
              <a:t>? </a:t>
            </a:r>
            <a:endParaRPr lang="en-GB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480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What’s the CPU? How important is it? How do you choose the right one? </a:t>
            </a:r>
            <a:endParaRPr lang="en-GB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7165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</TotalTime>
  <Words>226</Words>
  <Application>Microsoft Office PowerPoint</Application>
  <PresentationFormat>Grand écran</PresentationFormat>
  <Paragraphs>32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Geek translation pairwork</vt:lpstr>
      <vt:lpstr>Popularising technical language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Geek translation pairwork</dc:title>
  <dc:creator>Véronique CHARRIAU</dc:creator>
  <cp:lastModifiedBy>Véronique CHARRIAU</cp:lastModifiedBy>
  <cp:revision>7</cp:revision>
  <dcterms:created xsi:type="dcterms:W3CDTF">2020-10-17T09:41:50Z</dcterms:created>
  <dcterms:modified xsi:type="dcterms:W3CDTF">2021-01-05T12:08:17Z</dcterms:modified>
</cp:coreProperties>
</file>