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Étude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Cas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: </a:t>
            </a:r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Succès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et </a:t>
            </a:r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Échec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Projets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Amazon Web Services (AWS) vs </a:t>
            </a:r>
            <a:r>
              <a:rPr dirty="0" smtClean="0"/>
              <a:t>Yahoo</a:t>
            </a:r>
            <a:endParaRPr lang="fr-FR" dirty="0" smtClean="0"/>
          </a:p>
          <a:p>
            <a:r>
              <a:rPr lang="fr-FR" dirty="0" smtClean="0"/>
              <a:t>Préparé par : Wendy COLAS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Étude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Cas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1 : AWS - Un </a:t>
            </a:r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Projet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IT </a:t>
            </a:r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Réussi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>
                <a:solidFill>
                  <a:schemeClr val="bg1"/>
                </a:solidFill>
              </a:rPr>
              <a:t>AWS a </a:t>
            </a:r>
            <a:r>
              <a:rPr dirty="0" err="1">
                <a:solidFill>
                  <a:schemeClr val="bg1"/>
                </a:solidFill>
              </a:rPr>
              <a:t>révolutionné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l'industrie</a:t>
            </a:r>
            <a:r>
              <a:rPr dirty="0">
                <a:solidFill>
                  <a:schemeClr val="bg1"/>
                </a:solidFill>
              </a:rPr>
              <a:t> du cloud computing </a:t>
            </a:r>
            <a:r>
              <a:rPr dirty="0" err="1">
                <a:solidFill>
                  <a:schemeClr val="bg1"/>
                </a:solidFill>
              </a:rPr>
              <a:t>en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offrant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une</a:t>
            </a:r>
            <a:r>
              <a:rPr dirty="0">
                <a:solidFill>
                  <a:schemeClr val="bg1"/>
                </a:solidFill>
              </a:rPr>
              <a:t> infrastructure flexible et scalable aux </a:t>
            </a:r>
            <a:r>
              <a:rPr dirty="0" err="1">
                <a:solidFill>
                  <a:schemeClr val="bg1"/>
                </a:solidFill>
              </a:rPr>
              <a:t>entreprises</a:t>
            </a:r>
            <a:r>
              <a:rPr dirty="0">
                <a:solidFill>
                  <a:schemeClr val="bg1"/>
                </a:solidFill>
              </a:rPr>
              <a:t> du monde </a:t>
            </a:r>
            <a:r>
              <a:rPr dirty="0" err="1">
                <a:solidFill>
                  <a:schemeClr val="bg1"/>
                </a:solidFill>
              </a:rPr>
              <a:t>entier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Facteurs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Clés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Réussite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d'AWS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solidFill>
                  <a:schemeClr val="bg1"/>
                </a:solidFill>
              </a:rPr>
              <a:t>Leader </a:t>
            </a:r>
            <a:r>
              <a:rPr dirty="0">
                <a:solidFill>
                  <a:schemeClr val="bg1"/>
                </a:solidFill>
              </a:rPr>
              <a:t>du cloud computing</a:t>
            </a:r>
          </a:p>
          <a:p>
            <a:r>
              <a:rPr dirty="0" smtClean="0">
                <a:solidFill>
                  <a:schemeClr val="bg1"/>
                </a:solidFill>
              </a:rPr>
              <a:t>Infrastructure </a:t>
            </a:r>
            <a:r>
              <a:rPr dirty="0" err="1">
                <a:solidFill>
                  <a:schemeClr val="bg1"/>
                </a:solidFill>
              </a:rPr>
              <a:t>évolutive</a:t>
            </a:r>
            <a:endParaRPr dirty="0">
              <a:solidFill>
                <a:schemeClr val="bg1"/>
              </a:solidFill>
            </a:endParaRPr>
          </a:p>
          <a:p>
            <a:r>
              <a:rPr dirty="0" err="1" smtClean="0">
                <a:solidFill>
                  <a:schemeClr val="bg1"/>
                </a:solidFill>
              </a:rPr>
              <a:t>Diversité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des services</a:t>
            </a:r>
          </a:p>
          <a:p>
            <a:r>
              <a:rPr dirty="0" smtClean="0">
                <a:solidFill>
                  <a:schemeClr val="bg1"/>
                </a:solidFill>
              </a:rPr>
              <a:t>Innovation </a:t>
            </a:r>
            <a:r>
              <a:rPr dirty="0">
                <a:solidFill>
                  <a:schemeClr val="bg1"/>
                </a:solidFill>
              </a:rPr>
              <a:t>continue</a:t>
            </a:r>
          </a:p>
          <a:p>
            <a:r>
              <a:rPr dirty="0" err="1" smtClean="0">
                <a:solidFill>
                  <a:schemeClr val="bg1"/>
                </a:solidFill>
              </a:rPr>
              <a:t>Modèle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économique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basé</a:t>
            </a:r>
            <a:r>
              <a:rPr dirty="0">
                <a:solidFill>
                  <a:schemeClr val="bg1"/>
                </a:solidFill>
              </a:rPr>
              <a:t> sur la </a:t>
            </a:r>
            <a:r>
              <a:rPr dirty="0" err="1">
                <a:solidFill>
                  <a:schemeClr val="bg1"/>
                </a:solidFill>
              </a:rPr>
              <a:t>consommation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Étude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Cas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2 : Yahoo - Un </a:t>
            </a:r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Projet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IT </a:t>
            </a:r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Échoué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>
                <a:solidFill>
                  <a:schemeClr val="bg1"/>
                </a:solidFill>
              </a:rPr>
              <a:t>Yahoo, autrefois </a:t>
            </a:r>
            <a:r>
              <a:rPr dirty="0" err="1">
                <a:solidFill>
                  <a:schemeClr val="bg1"/>
                </a:solidFill>
              </a:rPr>
              <a:t>pionnier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l’internet</a:t>
            </a:r>
            <a:r>
              <a:rPr dirty="0">
                <a:solidFill>
                  <a:schemeClr val="bg1"/>
                </a:solidFill>
              </a:rPr>
              <a:t>, a perdu son influence face à Google et Facebook à cause </a:t>
            </a:r>
            <a:r>
              <a:rPr dirty="0" err="1">
                <a:solidFill>
                  <a:schemeClr val="bg1"/>
                </a:solidFill>
              </a:rPr>
              <a:t>d’une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mauvaise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gestion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stratégique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Facteurs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d'Échec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de Yahoo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>
                <a:solidFill>
                  <a:schemeClr val="bg1"/>
                </a:solidFill>
              </a:rPr>
              <a:t>Mauvaise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gestion</a:t>
            </a:r>
            <a:endParaRPr dirty="0">
              <a:solidFill>
                <a:schemeClr val="bg1"/>
              </a:solidFill>
            </a:endParaRPr>
          </a:p>
          <a:p>
            <a:r>
              <a:rPr dirty="0" err="1" smtClean="0">
                <a:solidFill>
                  <a:schemeClr val="bg1"/>
                </a:solidFill>
              </a:rPr>
              <a:t>Refus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d'acheter</a:t>
            </a:r>
            <a:r>
              <a:rPr dirty="0">
                <a:solidFill>
                  <a:schemeClr val="bg1"/>
                </a:solidFill>
              </a:rPr>
              <a:t> Google </a:t>
            </a:r>
            <a:r>
              <a:rPr dirty="0" err="1">
                <a:solidFill>
                  <a:schemeClr val="bg1"/>
                </a:solidFill>
              </a:rPr>
              <a:t>en</a:t>
            </a:r>
            <a:r>
              <a:rPr dirty="0">
                <a:solidFill>
                  <a:schemeClr val="bg1"/>
                </a:solidFill>
              </a:rPr>
              <a:t> 1998</a:t>
            </a:r>
          </a:p>
          <a:p>
            <a:r>
              <a:rPr dirty="0" err="1" smtClean="0">
                <a:solidFill>
                  <a:schemeClr val="bg1"/>
                </a:solidFill>
              </a:rPr>
              <a:t>Perte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de </a:t>
            </a:r>
            <a:r>
              <a:rPr dirty="0" err="1">
                <a:solidFill>
                  <a:schemeClr val="bg1"/>
                </a:solidFill>
              </a:rPr>
              <a:t>compétitivité</a:t>
            </a:r>
            <a:endParaRPr dirty="0">
              <a:solidFill>
                <a:schemeClr val="bg1"/>
              </a:solidFill>
            </a:endParaRPr>
          </a:p>
          <a:p>
            <a:r>
              <a:rPr dirty="0" err="1" smtClean="0">
                <a:solidFill>
                  <a:schemeClr val="bg1"/>
                </a:solidFill>
              </a:rPr>
              <a:t>Stratégie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dispersée</a:t>
            </a:r>
            <a:endParaRPr dirty="0">
              <a:solidFill>
                <a:schemeClr val="bg1"/>
              </a:solidFill>
            </a:endParaRPr>
          </a:p>
          <a:p>
            <a:r>
              <a:rPr dirty="0" err="1" smtClean="0">
                <a:solidFill>
                  <a:schemeClr val="bg1"/>
                </a:solidFill>
              </a:rPr>
              <a:t>Décisions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tardives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solidFill>
                  <a:schemeClr val="bg2">
                    <a:lumMod val="50000"/>
                  </a:schemeClr>
                </a:solidFill>
              </a:rPr>
              <a:t>Analyse</a:t>
            </a:r>
            <a:r>
              <a:rPr dirty="0">
                <a:solidFill>
                  <a:schemeClr val="bg2">
                    <a:lumMod val="50000"/>
                  </a:schemeClr>
                </a:solidFill>
              </a:rPr>
              <a:t> Comparative : AWS vs Yahoo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solidFill>
                  <a:schemeClr val="bg1"/>
                </a:solidFill>
              </a:rPr>
              <a:t>AWS </a:t>
            </a:r>
            <a:r>
              <a:rPr dirty="0">
                <a:solidFill>
                  <a:schemeClr val="bg1"/>
                </a:solidFill>
              </a:rPr>
              <a:t>: Innovation, infrastructure </a:t>
            </a:r>
            <a:r>
              <a:rPr dirty="0" err="1">
                <a:solidFill>
                  <a:schemeClr val="bg1"/>
                </a:solidFill>
              </a:rPr>
              <a:t>évolutive</a:t>
            </a:r>
            <a:r>
              <a:rPr dirty="0">
                <a:solidFill>
                  <a:schemeClr val="bg1"/>
                </a:solidFill>
              </a:rPr>
              <a:t>, anticipation des </a:t>
            </a:r>
            <a:r>
              <a:rPr dirty="0" err="1">
                <a:solidFill>
                  <a:schemeClr val="bg1"/>
                </a:solidFill>
              </a:rPr>
              <a:t>tendances</a:t>
            </a:r>
            <a:endParaRPr dirty="0">
              <a:solidFill>
                <a:schemeClr val="bg1"/>
              </a:solidFill>
            </a:endParaRPr>
          </a:p>
          <a:p>
            <a:r>
              <a:rPr dirty="0" smtClean="0">
                <a:solidFill>
                  <a:schemeClr val="bg1"/>
                </a:solidFill>
              </a:rPr>
              <a:t>Yahoo 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Opportunités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manquées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mauvaise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gestion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manque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réactivité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bg2">
                    <a:lumMod val="25000"/>
                  </a:schemeClr>
                </a:solidFill>
              </a:rPr>
              <a:t>Conclusion : </a:t>
            </a:r>
            <a:r>
              <a:rPr dirty="0" err="1">
                <a:solidFill>
                  <a:schemeClr val="bg2">
                    <a:lumMod val="25000"/>
                  </a:schemeClr>
                </a:solidFill>
              </a:rPr>
              <a:t>Bonnes</a:t>
            </a:r>
            <a:r>
              <a:rPr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dirty="0" err="1">
                <a:solidFill>
                  <a:schemeClr val="bg2">
                    <a:lumMod val="25000"/>
                  </a:schemeClr>
                </a:solidFill>
              </a:rPr>
              <a:t>Pratiques</a:t>
            </a:r>
            <a:r>
              <a:rPr dirty="0">
                <a:solidFill>
                  <a:schemeClr val="bg2">
                    <a:lumMod val="25000"/>
                  </a:schemeClr>
                </a:solidFill>
              </a:rPr>
              <a:t> et </a:t>
            </a:r>
            <a:r>
              <a:rPr dirty="0" err="1">
                <a:solidFill>
                  <a:schemeClr val="bg2">
                    <a:lumMod val="25000"/>
                  </a:schemeClr>
                </a:solidFill>
              </a:rPr>
              <a:t>Erreurs</a:t>
            </a:r>
            <a:r>
              <a:rPr dirty="0">
                <a:solidFill>
                  <a:schemeClr val="bg2">
                    <a:lumMod val="25000"/>
                  </a:schemeClr>
                </a:solidFill>
              </a:rPr>
              <a:t> à </a:t>
            </a:r>
            <a:r>
              <a:rPr dirty="0" err="1">
                <a:solidFill>
                  <a:schemeClr val="bg2">
                    <a:lumMod val="25000"/>
                  </a:schemeClr>
                </a:solidFill>
              </a:rPr>
              <a:t>Éviter</a:t>
            </a:r>
            <a:endParaRPr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>
                <a:solidFill>
                  <a:schemeClr val="bg1"/>
                </a:solidFill>
              </a:rPr>
              <a:t>Bonnes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pratiques</a:t>
            </a:r>
            <a:r>
              <a:rPr dirty="0">
                <a:solidFill>
                  <a:schemeClr val="bg1"/>
                </a:solidFill>
              </a:rPr>
              <a:t> : </a:t>
            </a:r>
            <a:r>
              <a:rPr dirty="0" err="1">
                <a:solidFill>
                  <a:schemeClr val="bg1"/>
                </a:solidFill>
              </a:rPr>
              <a:t>Anticiper</a:t>
            </a:r>
            <a:r>
              <a:rPr dirty="0">
                <a:solidFill>
                  <a:schemeClr val="bg1"/>
                </a:solidFill>
              </a:rPr>
              <a:t> les </a:t>
            </a:r>
            <a:r>
              <a:rPr dirty="0" err="1">
                <a:solidFill>
                  <a:schemeClr val="bg1"/>
                </a:solidFill>
              </a:rPr>
              <a:t>tendances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investir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dans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une</a:t>
            </a:r>
            <a:r>
              <a:rPr dirty="0">
                <a:solidFill>
                  <a:schemeClr val="bg1"/>
                </a:solidFill>
              </a:rPr>
              <a:t> infrastructure </a:t>
            </a:r>
            <a:r>
              <a:rPr dirty="0" err="1">
                <a:solidFill>
                  <a:schemeClr val="bg1"/>
                </a:solidFill>
              </a:rPr>
              <a:t>fiable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gérer</a:t>
            </a:r>
            <a:r>
              <a:rPr dirty="0">
                <a:solidFill>
                  <a:schemeClr val="bg1"/>
                </a:solidFill>
              </a:rPr>
              <a:t> les </a:t>
            </a:r>
            <a:r>
              <a:rPr dirty="0" err="1">
                <a:solidFill>
                  <a:schemeClr val="bg1"/>
                </a:solidFill>
              </a:rPr>
              <a:t>risques</a:t>
            </a:r>
            <a:endParaRPr dirty="0">
              <a:solidFill>
                <a:schemeClr val="bg1"/>
              </a:solidFill>
            </a:endParaRPr>
          </a:p>
          <a:p>
            <a:r>
              <a:rPr dirty="0" err="1" smtClean="0">
                <a:solidFill>
                  <a:schemeClr val="bg1"/>
                </a:solidFill>
              </a:rPr>
              <a:t>Erreurs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à </a:t>
            </a:r>
            <a:r>
              <a:rPr dirty="0" err="1">
                <a:solidFill>
                  <a:schemeClr val="bg1"/>
                </a:solidFill>
              </a:rPr>
              <a:t>éviter</a:t>
            </a:r>
            <a:r>
              <a:rPr dirty="0">
                <a:solidFill>
                  <a:schemeClr val="bg1"/>
                </a:solidFill>
              </a:rPr>
              <a:t> : </a:t>
            </a:r>
            <a:r>
              <a:rPr dirty="0" err="1">
                <a:solidFill>
                  <a:schemeClr val="bg1"/>
                </a:solidFill>
              </a:rPr>
              <a:t>Manque</a:t>
            </a:r>
            <a:r>
              <a:rPr dirty="0">
                <a:solidFill>
                  <a:schemeClr val="bg1"/>
                </a:solidFill>
              </a:rPr>
              <a:t> de vision, retard </a:t>
            </a:r>
            <a:r>
              <a:rPr dirty="0" err="1">
                <a:solidFill>
                  <a:schemeClr val="bg1"/>
                </a:solidFill>
              </a:rPr>
              <a:t>stratégique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refus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d’innover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Étude de Cas : Succès et Échec de Projets IT</vt:lpstr>
      <vt:lpstr>Étude de Cas 1 : AWS - Un Projet IT Réussi</vt:lpstr>
      <vt:lpstr>Facteurs Clés de Réussite d'AWS</vt:lpstr>
      <vt:lpstr>Étude de Cas 2 : Yahoo - Un Projet IT Échoué</vt:lpstr>
      <vt:lpstr>Facteurs d'Échec de Yahoo</vt:lpstr>
      <vt:lpstr>Analyse Comparative : AWS vs Yahoo</vt:lpstr>
      <vt:lpstr>Conclusion : Bonnes Pratiques et Erreurs à Éviter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de Cas : Succès et Échec de Projets IT</dc:title>
  <dc:subject/>
  <dc:creator/>
  <cp:keywords/>
  <dc:description>generated using python-pptx</dc:description>
  <cp:lastModifiedBy>Wendy Colas</cp:lastModifiedBy>
  <cp:revision>2</cp:revision>
  <dcterms:created xsi:type="dcterms:W3CDTF">2013-01-27T09:14:16Z</dcterms:created>
  <dcterms:modified xsi:type="dcterms:W3CDTF">2025-04-01T14:37:17Z</dcterms:modified>
  <cp:category/>
</cp:coreProperties>
</file>