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74" r:id="rId3"/>
    <p:sldId id="373" r:id="rId4"/>
    <p:sldId id="372" r:id="rId5"/>
    <p:sldId id="361" r:id="rId6"/>
    <p:sldId id="331" r:id="rId7"/>
    <p:sldId id="368" r:id="rId8"/>
    <p:sldId id="359" r:id="rId9"/>
    <p:sldId id="340" r:id="rId10"/>
    <p:sldId id="322" r:id="rId11"/>
    <p:sldId id="304" r:id="rId12"/>
    <p:sldId id="369" r:id="rId13"/>
    <p:sldId id="370" r:id="rId14"/>
    <p:sldId id="343" r:id="rId15"/>
    <p:sldId id="284" r:id="rId16"/>
    <p:sldId id="286" r:id="rId17"/>
    <p:sldId id="371" r:id="rId18"/>
    <p:sldId id="288" r:id="rId19"/>
    <p:sldId id="341" r:id="rId20"/>
    <p:sldId id="362" r:id="rId21"/>
    <p:sldId id="375" r:id="rId22"/>
    <p:sldId id="313" r:id="rId23"/>
    <p:sldId id="333" r:id="rId24"/>
    <p:sldId id="312" r:id="rId2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ie" initials="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3B8"/>
    <a:srgbClr val="FFFFFF"/>
    <a:srgbClr val="DFEAEB"/>
    <a:srgbClr val="00E9E4"/>
    <a:srgbClr val="1AB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9929" autoAdjust="0"/>
  </p:normalViewPr>
  <p:slideViewPr>
    <p:cSldViewPr snapToGrid="0">
      <p:cViewPr varScale="1">
        <p:scale>
          <a:sx n="57" d="100"/>
          <a:sy n="57" d="100"/>
        </p:scale>
        <p:origin x="15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 improvement distribution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~10%</c:v>
                </c:pt>
                <c:pt idx="1">
                  <c:v>10%~20%</c:v>
                </c:pt>
                <c:pt idx="2">
                  <c:v>20%~30%</c:v>
                </c:pt>
                <c:pt idx="3">
                  <c:v>30%~40%</c:v>
                </c:pt>
                <c:pt idx="4">
                  <c:v>40%~50%</c:v>
                </c:pt>
                <c:pt idx="5">
                  <c:v>50%~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</c:v>
                </c:pt>
                <c:pt idx="1">
                  <c:v>24</c:v>
                </c:pt>
                <c:pt idx="2">
                  <c:v>15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FA-4637-A6EC-05A4BD016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1886000"/>
        <c:axId val="-2061882736"/>
      </c:barChart>
      <c:catAx>
        <c:axId val="-2061886000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zh-CN"/>
          </a:p>
        </c:txPr>
        <c:crossAx val="-2061882736"/>
        <c:crosses val="autoZero"/>
        <c:auto val="1"/>
        <c:lblAlgn val="ctr"/>
        <c:lblOffset val="100"/>
        <c:noMultiLvlLbl val="0"/>
      </c:catAx>
      <c:valAx>
        <c:axId val="-206188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zh-CN"/>
          </a:p>
        </c:txPr>
        <c:crossAx val="-206188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 i="0" baseline="0">
          <a:latin typeface="Calibri Light" panose="020F030202020403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FE9C-2CD7-4D0C-BC8D-77DEB0BE390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18752-081D-4ECB-B0C6-89B8C5FBF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BE7C-5126-4067-9F2B-FC39987D4E77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710CC-CC46-440E-8815-52C400B1A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B14B-A2C2-4C4B-BC6B-FC8D77EF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19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1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5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98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50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6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95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81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3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55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85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5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66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0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2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7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7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5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4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710CC-CC46-440E-8815-52C400B1A0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6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 Light" panose="020F030202020403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9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1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8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7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9455-9240-4DBD-A582-0E533910219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F564-793D-47A4-895B-422812AB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tiff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493776"/>
            <a:ext cx="11795760" cy="2613851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utomatic Model Generation from Documentation for Java API 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3264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Juan </a:t>
            </a:r>
            <a:r>
              <a:rPr lang="en-US" b="1" i="1" dirty="0" err="1">
                <a:solidFill>
                  <a:schemeClr val="accent1"/>
                </a:solidFill>
              </a:rPr>
              <a:t>Zhai</a:t>
            </a:r>
            <a:r>
              <a:rPr lang="en-US" b="1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Jianjun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Huang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Shiqing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Xiangyu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Zhang</a:t>
            </a:r>
            <a:r>
              <a:rPr lang="en-US" altLang="zh-CN" dirty="0"/>
              <a:t>,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7030A0"/>
                </a:solidFill>
                <a:latin typeface="+mn-lt"/>
              </a:rPr>
              <a:t>Lin Tan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Jianhua</a:t>
            </a:r>
            <a:r>
              <a:rPr lang="en-US" altLang="zh-CN" dirty="0">
                <a:solidFill>
                  <a:schemeClr val="accent1"/>
                </a:solidFill>
              </a:rPr>
              <a:t> Zhao</a:t>
            </a:r>
            <a:r>
              <a:rPr lang="en-US" altLang="zh-CN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Feng Qin</a:t>
            </a:r>
          </a:p>
        </p:txBody>
      </p:sp>
      <p:pic>
        <p:nvPicPr>
          <p:cNvPr id="1026" name="Picture 2" descr="http://www.purdue.edu/in-mac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86" y="4845811"/>
            <a:ext cx="1843909" cy="65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7" y="4705604"/>
            <a:ext cx="2110325" cy="907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59" y="4845811"/>
            <a:ext cx="2174245" cy="6621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349" y="4845811"/>
            <a:ext cx="2151202" cy="6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IR Generator -- Program structures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alibri Light" panose="020F0302020204030204" pitchFamily="34" charset="0"/>
              </a:rPr>
              <a:t>Sequential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Default</a:t>
            </a:r>
          </a:p>
          <a:p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Loop structure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plurals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singular nouns modified by “each”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the first/last occurrence   </a:t>
            </a:r>
            <a:r>
              <a:rPr lang="en-US" altLang="zh-CN" dirty="0">
                <a:latin typeface="Calibri Light" panose="020F0302020204030204" pitchFamily="34" charset="0"/>
                <a:sym typeface="Wingdings" panose="05000000000000000000" pitchFamily="2" charset="2"/>
              </a:rPr>
              <a:t>  indicate the loop iteration order</a:t>
            </a:r>
            <a:endParaRPr lang="en-US" altLang="zh-CN" dirty="0">
              <a:latin typeface="Calibri Light" panose="020F0302020204030204" pitchFamily="34" charset="0"/>
            </a:endParaRPr>
          </a:p>
          <a:p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Conditional structure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if/when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otherwise</a:t>
            </a:r>
          </a:p>
          <a:p>
            <a:pPr lvl="1"/>
            <a:endParaRPr lang="zh-CN" alt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Model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860"/>
            <a:ext cx="4507067" cy="566676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Tile the IR (tree)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7476" y="2214893"/>
            <a:ext cx="4947978" cy="2378112"/>
            <a:chOff x="257476" y="2214893"/>
            <a:chExt cx="4947978" cy="2378112"/>
          </a:xfrm>
        </p:grpSpPr>
        <p:sp>
          <p:nvSpPr>
            <p:cNvPr id="115" name="泪滴形 114"/>
            <p:cNvSpPr/>
            <p:nvPr/>
          </p:nvSpPr>
          <p:spPr>
            <a:xfrm rot="477806">
              <a:off x="257476" y="2214893"/>
              <a:ext cx="4947978" cy="2378112"/>
            </a:xfrm>
            <a:custGeom>
              <a:avLst/>
              <a:gdLst>
                <a:gd name="connsiteX0" fmla="*/ 0 w 5057267"/>
                <a:gd name="connsiteY0" fmla="*/ 1151943 h 2303886"/>
                <a:gd name="connsiteX1" fmla="*/ 2528634 w 5057267"/>
                <a:gd name="connsiteY1" fmla="*/ 0 h 2303886"/>
                <a:gd name="connsiteX2" fmla="*/ 4216446 w 5057267"/>
                <a:gd name="connsiteY2" fmla="*/ 383044 h 2303886"/>
                <a:gd name="connsiteX3" fmla="*/ 5057267 w 5057267"/>
                <a:gd name="connsiteY3" fmla="*/ 1151943 h 2303886"/>
                <a:gd name="connsiteX4" fmla="*/ 2528633 w 5057267"/>
                <a:gd name="connsiteY4" fmla="*/ 2303886 h 2303886"/>
                <a:gd name="connsiteX5" fmla="*/ -1 w 5057267"/>
                <a:gd name="connsiteY5" fmla="*/ 1151943 h 2303886"/>
                <a:gd name="connsiteX6" fmla="*/ 0 w 5057267"/>
                <a:gd name="connsiteY6" fmla="*/ 1151943 h 2303886"/>
                <a:gd name="connsiteX0" fmla="*/ 1 w 5073399"/>
                <a:gd name="connsiteY0" fmla="*/ 1168056 h 2319999"/>
                <a:gd name="connsiteX1" fmla="*/ 2528635 w 5073399"/>
                <a:gd name="connsiteY1" fmla="*/ 16113 h 2319999"/>
                <a:gd name="connsiteX2" fmla="*/ 3518921 w 5073399"/>
                <a:gd name="connsiteY2" fmla="*/ 564292 h 2319999"/>
                <a:gd name="connsiteX3" fmla="*/ 5057268 w 5073399"/>
                <a:gd name="connsiteY3" fmla="*/ 1168056 h 2319999"/>
                <a:gd name="connsiteX4" fmla="*/ 2528634 w 5073399"/>
                <a:gd name="connsiteY4" fmla="*/ 2319999 h 2319999"/>
                <a:gd name="connsiteX5" fmla="*/ 0 w 5073399"/>
                <a:gd name="connsiteY5" fmla="*/ 1168056 h 2319999"/>
                <a:gd name="connsiteX6" fmla="*/ 1 w 5073399"/>
                <a:gd name="connsiteY6" fmla="*/ 1168056 h 2319999"/>
                <a:gd name="connsiteX0" fmla="*/ 1 w 4100075"/>
                <a:gd name="connsiteY0" fmla="*/ 1166910 h 2318853"/>
                <a:gd name="connsiteX1" fmla="*/ 2528635 w 4100075"/>
                <a:gd name="connsiteY1" fmla="*/ 14967 h 2318853"/>
                <a:gd name="connsiteX2" fmla="*/ 3518921 w 4100075"/>
                <a:gd name="connsiteY2" fmla="*/ 563146 h 2318853"/>
                <a:gd name="connsiteX3" fmla="*/ 4064881 w 4100075"/>
                <a:gd name="connsiteY3" fmla="*/ 1316995 h 2318853"/>
                <a:gd name="connsiteX4" fmla="*/ 2528634 w 4100075"/>
                <a:gd name="connsiteY4" fmla="*/ 2318853 h 2318853"/>
                <a:gd name="connsiteX5" fmla="*/ 0 w 4100075"/>
                <a:gd name="connsiteY5" fmla="*/ 1166910 h 2318853"/>
                <a:gd name="connsiteX6" fmla="*/ 1 w 4100075"/>
                <a:gd name="connsiteY6" fmla="*/ 1166910 h 2318853"/>
                <a:gd name="connsiteX0" fmla="*/ 1 w 4079469"/>
                <a:gd name="connsiteY0" fmla="*/ 1166910 h 2293277"/>
                <a:gd name="connsiteX1" fmla="*/ 2528635 w 4079469"/>
                <a:gd name="connsiteY1" fmla="*/ 14967 h 2293277"/>
                <a:gd name="connsiteX2" fmla="*/ 3518921 w 4079469"/>
                <a:gd name="connsiteY2" fmla="*/ 563146 h 2293277"/>
                <a:gd name="connsiteX3" fmla="*/ 4064881 w 4079469"/>
                <a:gd name="connsiteY3" fmla="*/ 1316995 h 2293277"/>
                <a:gd name="connsiteX4" fmla="*/ 2952930 w 4079469"/>
                <a:gd name="connsiteY4" fmla="*/ 2293277 h 2293277"/>
                <a:gd name="connsiteX5" fmla="*/ 0 w 4079469"/>
                <a:gd name="connsiteY5" fmla="*/ 1166910 h 2293277"/>
                <a:gd name="connsiteX6" fmla="*/ 1 w 4079469"/>
                <a:gd name="connsiteY6" fmla="*/ 1166910 h 2293277"/>
                <a:gd name="connsiteX0" fmla="*/ 0 w 4087820"/>
                <a:gd name="connsiteY0" fmla="*/ 772871 h 2280902"/>
                <a:gd name="connsiteX1" fmla="*/ 2536986 w 4087820"/>
                <a:gd name="connsiteY1" fmla="*/ 2592 h 2280902"/>
                <a:gd name="connsiteX2" fmla="*/ 3527272 w 4087820"/>
                <a:gd name="connsiteY2" fmla="*/ 550771 h 2280902"/>
                <a:gd name="connsiteX3" fmla="*/ 4073232 w 4087820"/>
                <a:gd name="connsiteY3" fmla="*/ 1304620 h 2280902"/>
                <a:gd name="connsiteX4" fmla="*/ 2961281 w 4087820"/>
                <a:gd name="connsiteY4" fmla="*/ 2280902 h 2280902"/>
                <a:gd name="connsiteX5" fmla="*/ 8351 w 4087820"/>
                <a:gd name="connsiteY5" fmla="*/ 1154535 h 2280902"/>
                <a:gd name="connsiteX6" fmla="*/ 0 w 4087820"/>
                <a:gd name="connsiteY6" fmla="*/ 772871 h 2280902"/>
                <a:gd name="connsiteX0" fmla="*/ 0 w 4087820"/>
                <a:gd name="connsiteY0" fmla="*/ 772871 h 2280902"/>
                <a:gd name="connsiteX1" fmla="*/ 2536986 w 4087820"/>
                <a:gd name="connsiteY1" fmla="*/ 2592 h 2280902"/>
                <a:gd name="connsiteX2" fmla="*/ 3527272 w 4087820"/>
                <a:gd name="connsiteY2" fmla="*/ 550771 h 2280902"/>
                <a:gd name="connsiteX3" fmla="*/ 4073232 w 4087820"/>
                <a:gd name="connsiteY3" fmla="*/ 1304620 h 2280902"/>
                <a:gd name="connsiteX4" fmla="*/ 2961281 w 4087820"/>
                <a:gd name="connsiteY4" fmla="*/ 2280902 h 2280902"/>
                <a:gd name="connsiteX5" fmla="*/ 88287 w 4087820"/>
                <a:gd name="connsiteY5" fmla="*/ 1323510 h 2280902"/>
                <a:gd name="connsiteX6" fmla="*/ 0 w 4087820"/>
                <a:gd name="connsiteY6" fmla="*/ 772871 h 2280902"/>
                <a:gd name="connsiteX0" fmla="*/ 1470877 w 3999533"/>
                <a:gd name="connsiteY0" fmla="*/ 456544 h 2329064"/>
                <a:gd name="connsiteX1" fmla="*/ 2448699 w 3999533"/>
                <a:gd name="connsiteY1" fmla="*/ 50754 h 2329064"/>
                <a:gd name="connsiteX2" fmla="*/ 3438985 w 3999533"/>
                <a:gd name="connsiteY2" fmla="*/ 598933 h 2329064"/>
                <a:gd name="connsiteX3" fmla="*/ 3984945 w 3999533"/>
                <a:gd name="connsiteY3" fmla="*/ 1352782 h 2329064"/>
                <a:gd name="connsiteX4" fmla="*/ 2872994 w 3999533"/>
                <a:gd name="connsiteY4" fmla="*/ 2329064 h 2329064"/>
                <a:gd name="connsiteX5" fmla="*/ 0 w 3999533"/>
                <a:gd name="connsiteY5" fmla="*/ 1371672 h 2329064"/>
                <a:gd name="connsiteX6" fmla="*/ 1470877 w 3999533"/>
                <a:gd name="connsiteY6" fmla="*/ 456544 h 2329064"/>
                <a:gd name="connsiteX0" fmla="*/ 1470877 w 3999369"/>
                <a:gd name="connsiteY0" fmla="*/ 459478 h 2331998"/>
                <a:gd name="connsiteX1" fmla="*/ 2481830 w 3999369"/>
                <a:gd name="connsiteY1" fmla="*/ 49053 h 2331998"/>
                <a:gd name="connsiteX2" fmla="*/ 3438985 w 3999369"/>
                <a:gd name="connsiteY2" fmla="*/ 601867 h 2331998"/>
                <a:gd name="connsiteX3" fmla="*/ 3984945 w 3999369"/>
                <a:gd name="connsiteY3" fmla="*/ 1355716 h 2331998"/>
                <a:gd name="connsiteX4" fmla="*/ 2872994 w 3999369"/>
                <a:gd name="connsiteY4" fmla="*/ 2331998 h 2331998"/>
                <a:gd name="connsiteX5" fmla="*/ 0 w 3999369"/>
                <a:gd name="connsiteY5" fmla="*/ 1374606 h 2331998"/>
                <a:gd name="connsiteX6" fmla="*/ 1470877 w 3999369"/>
                <a:gd name="connsiteY6" fmla="*/ 459478 h 2331998"/>
                <a:gd name="connsiteX0" fmla="*/ 0 w 3999369"/>
                <a:gd name="connsiteY0" fmla="*/ 1325553 h 2282945"/>
                <a:gd name="connsiteX1" fmla="*/ 2481830 w 3999369"/>
                <a:gd name="connsiteY1" fmla="*/ 0 h 2282945"/>
                <a:gd name="connsiteX2" fmla="*/ 3438985 w 3999369"/>
                <a:gd name="connsiteY2" fmla="*/ 552814 h 2282945"/>
                <a:gd name="connsiteX3" fmla="*/ 3984945 w 3999369"/>
                <a:gd name="connsiteY3" fmla="*/ 1306663 h 2282945"/>
                <a:gd name="connsiteX4" fmla="*/ 2872994 w 3999369"/>
                <a:gd name="connsiteY4" fmla="*/ 2282945 h 2282945"/>
                <a:gd name="connsiteX5" fmla="*/ 0 w 3999369"/>
                <a:gd name="connsiteY5" fmla="*/ 1325553 h 2282945"/>
                <a:gd name="connsiteX0" fmla="*/ 0 w 3999369"/>
                <a:gd name="connsiteY0" fmla="*/ 1357349 h 2314741"/>
                <a:gd name="connsiteX1" fmla="*/ 1741752 w 3999369"/>
                <a:gd name="connsiteY1" fmla="*/ 72058 h 2314741"/>
                <a:gd name="connsiteX2" fmla="*/ 2481830 w 3999369"/>
                <a:gd name="connsiteY2" fmla="*/ 31796 h 2314741"/>
                <a:gd name="connsiteX3" fmla="*/ 3438985 w 3999369"/>
                <a:gd name="connsiteY3" fmla="*/ 584610 h 2314741"/>
                <a:gd name="connsiteX4" fmla="*/ 3984945 w 3999369"/>
                <a:gd name="connsiteY4" fmla="*/ 1338459 h 2314741"/>
                <a:gd name="connsiteX5" fmla="*/ 2872994 w 3999369"/>
                <a:gd name="connsiteY5" fmla="*/ 2314741 h 2314741"/>
                <a:gd name="connsiteX6" fmla="*/ 0 w 3999369"/>
                <a:gd name="connsiteY6" fmla="*/ 1357349 h 2314741"/>
                <a:gd name="connsiteX0" fmla="*/ 0 w 4038680"/>
                <a:gd name="connsiteY0" fmla="*/ 1317809 h 2314741"/>
                <a:gd name="connsiteX1" fmla="*/ 1781063 w 4038680"/>
                <a:gd name="connsiteY1" fmla="*/ 72058 h 2314741"/>
                <a:gd name="connsiteX2" fmla="*/ 2521141 w 4038680"/>
                <a:gd name="connsiteY2" fmla="*/ 31796 h 2314741"/>
                <a:gd name="connsiteX3" fmla="*/ 3478296 w 4038680"/>
                <a:gd name="connsiteY3" fmla="*/ 584610 h 2314741"/>
                <a:gd name="connsiteX4" fmla="*/ 4024256 w 4038680"/>
                <a:gd name="connsiteY4" fmla="*/ 1338459 h 2314741"/>
                <a:gd name="connsiteX5" fmla="*/ 2912305 w 4038680"/>
                <a:gd name="connsiteY5" fmla="*/ 2314741 h 2314741"/>
                <a:gd name="connsiteX6" fmla="*/ 0 w 4038680"/>
                <a:gd name="connsiteY6" fmla="*/ 1317809 h 2314741"/>
                <a:gd name="connsiteX0" fmla="*/ 0 w 4038680"/>
                <a:gd name="connsiteY0" fmla="*/ 1290853 h 2287785"/>
                <a:gd name="connsiteX1" fmla="*/ 613232 w 4038680"/>
                <a:gd name="connsiteY1" fmla="*/ 872798 h 2287785"/>
                <a:gd name="connsiteX2" fmla="*/ 2521141 w 4038680"/>
                <a:gd name="connsiteY2" fmla="*/ 4840 h 2287785"/>
                <a:gd name="connsiteX3" fmla="*/ 3478296 w 4038680"/>
                <a:gd name="connsiteY3" fmla="*/ 557654 h 2287785"/>
                <a:gd name="connsiteX4" fmla="*/ 4024256 w 4038680"/>
                <a:gd name="connsiteY4" fmla="*/ 1311503 h 2287785"/>
                <a:gd name="connsiteX5" fmla="*/ 2912305 w 4038680"/>
                <a:gd name="connsiteY5" fmla="*/ 2287785 h 2287785"/>
                <a:gd name="connsiteX6" fmla="*/ 0 w 4038680"/>
                <a:gd name="connsiteY6" fmla="*/ 1290853 h 2287785"/>
                <a:gd name="connsiteX0" fmla="*/ 1552 w 4040232"/>
                <a:gd name="connsiteY0" fmla="*/ 1306428 h 2303360"/>
                <a:gd name="connsiteX1" fmla="*/ 2522693 w 4040232"/>
                <a:gd name="connsiteY1" fmla="*/ 20415 h 2303360"/>
                <a:gd name="connsiteX2" fmla="*/ 3479848 w 4040232"/>
                <a:gd name="connsiteY2" fmla="*/ 573229 h 2303360"/>
                <a:gd name="connsiteX3" fmla="*/ 4025808 w 4040232"/>
                <a:gd name="connsiteY3" fmla="*/ 1327078 h 2303360"/>
                <a:gd name="connsiteX4" fmla="*/ 2913857 w 4040232"/>
                <a:gd name="connsiteY4" fmla="*/ 2303360 h 2303360"/>
                <a:gd name="connsiteX5" fmla="*/ 1552 w 4040232"/>
                <a:gd name="connsiteY5" fmla="*/ 1306428 h 2303360"/>
                <a:gd name="connsiteX0" fmla="*/ 2040 w 4043559"/>
                <a:gd name="connsiteY0" fmla="*/ 1283384 h 2280316"/>
                <a:gd name="connsiteX1" fmla="*/ 2031079 w 4043559"/>
                <a:gd name="connsiteY1" fmla="*/ 21172 h 2280316"/>
                <a:gd name="connsiteX2" fmla="*/ 3480336 w 4043559"/>
                <a:gd name="connsiteY2" fmla="*/ 550185 h 2280316"/>
                <a:gd name="connsiteX3" fmla="*/ 4026296 w 4043559"/>
                <a:gd name="connsiteY3" fmla="*/ 1304034 h 2280316"/>
                <a:gd name="connsiteX4" fmla="*/ 2914345 w 4043559"/>
                <a:gd name="connsiteY4" fmla="*/ 2280316 h 2280316"/>
                <a:gd name="connsiteX5" fmla="*/ 2040 w 4043559"/>
                <a:gd name="connsiteY5" fmla="*/ 1283384 h 2280316"/>
                <a:gd name="connsiteX0" fmla="*/ 2040 w 4033856"/>
                <a:gd name="connsiteY0" fmla="*/ 1282863 h 2280023"/>
                <a:gd name="connsiteX1" fmla="*/ 2031079 w 4033856"/>
                <a:gd name="connsiteY1" fmla="*/ 20651 h 2280023"/>
                <a:gd name="connsiteX2" fmla="*/ 3480336 w 4033856"/>
                <a:gd name="connsiteY2" fmla="*/ 549664 h 2280023"/>
                <a:gd name="connsiteX3" fmla="*/ 4016224 w 4033856"/>
                <a:gd name="connsiteY3" fmla="*/ 1218135 h 2280023"/>
                <a:gd name="connsiteX4" fmla="*/ 2914345 w 4033856"/>
                <a:gd name="connsiteY4" fmla="*/ 2279795 h 2280023"/>
                <a:gd name="connsiteX5" fmla="*/ 2040 w 4033856"/>
                <a:gd name="connsiteY5" fmla="*/ 1282863 h 2280023"/>
                <a:gd name="connsiteX0" fmla="*/ 2040 w 4184455"/>
                <a:gd name="connsiteY0" fmla="*/ 1285388 h 2286593"/>
                <a:gd name="connsiteX1" fmla="*/ 2031079 w 4184455"/>
                <a:gd name="connsiteY1" fmla="*/ 23176 h 2286593"/>
                <a:gd name="connsiteX2" fmla="*/ 3480336 w 4184455"/>
                <a:gd name="connsiteY2" fmla="*/ 552189 h 2286593"/>
                <a:gd name="connsiteX3" fmla="*/ 4171217 w 4184455"/>
                <a:gd name="connsiteY3" fmla="*/ 1601175 h 2286593"/>
                <a:gd name="connsiteX4" fmla="*/ 2914345 w 4184455"/>
                <a:gd name="connsiteY4" fmla="*/ 2282320 h 2286593"/>
                <a:gd name="connsiteX5" fmla="*/ 2040 w 4184455"/>
                <a:gd name="connsiteY5" fmla="*/ 1285388 h 2286593"/>
                <a:gd name="connsiteX0" fmla="*/ 2040 w 4184455"/>
                <a:gd name="connsiteY0" fmla="*/ 1285388 h 2387380"/>
                <a:gd name="connsiteX1" fmla="*/ 2031079 w 4184455"/>
                <a:gd name="connsiteY1" fmla="*/ 23176 h 2387380"/>
                <a:gd name="connsiteX2" fmla="*/ 3480336 w 4184455"/>
                <a:gd name="connsiteY2" fmla="*/ 552189 h 2387380"/>
                <a:gd name="connsiteX3" fmla="*/ 4171217 w 4184455"/>
                <a:gd name="connsiteY3" fmla="*/ 1601175 h 2387380"/>
                <a:gd name="connsiteX4" fmla="*/ 2302386 w 4184455"/>
                <a:gd name="connsiteY4" fmla="*/ 2383839 h 2387380"/>
                <a:gd name="connsiteX5" fmla="*/ 2040 w 4184455"/>
                <a:gd name="connsiteY5" fmla="*/ 1285388 h 2387380"/>
                <a:gd name="connsiteX0" fmla="*/ 2040 w 4195958"/>
                <a:gd name="connsiteY0" fmla="*/ 1286145 h 2391546"/>
                <a:gd name="connsiteX1" fmla="*/ 2031079 w 4195958"/>
                <a:gd name="connsiteY1" fmla="*/ 23933 h 2391546"/>
                <a:gd name="connsiteX2" fmla="*/ 3480336 w 4195958"/>
                <a:gd name="connsiteY2" fmla="*/ 552946 h 2391546"/>
                <a:gd name="connsiteX3" fmla="*/ 4182967 w 4195958"/>
                <a:gd name="connsiteY3" fmla="*/ 1701541 h 2391546"/>
                <a:gd name="connsiteX4" fmla="*/ 2302386 w 4195958"/>
                <a:gd name="connsiteY4" fmla="*/ 2384596 h 2391546"/>
                <a:gd name="connsiteX5" fmla="*/ 2040 w 4195958"/>
                <a:gd name="connsiteY5" fmla="*/ 1286145 h 239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5958" h="2391546">
                  <a:moveTo>
                    <a:pt x="2040" y="1286145"/>
                  </a:moveTo>
                  <a:cubicBezTo>
                    <a:pt x="-63154" y="905654"/>
                    <a:pt x="1451363" y="146133"/>
                    <a:pt x="2031079" y="23933"/>
                  </a:cubicBezTo>
                  <a:cubicBezTo>
                    <a:pt x="2610795" y="-98267"/>
                    <a:pt x="3121688" y="273345"/>
                    <a:pt x="3480336" y="552946"/>
                  </a:cubicBezTo>
                  <a:cubicBezTo>
                    <a:pt x="3838984" y="832547"/>
                    <a:pt x="4277299" y="1413186"/>
                    <a:pt x="4182967" y="1701541"/>
                  </a:cubicBezTo>
                  <a:cubicBezTo>
                    <a:pt x="4088635" y="1989896"/>
                    <a:pt x="2999207" y="2453829"/>
                    <a:pt x="2302386" y="2384596"/>
                  </a:cubicBezTo>
                  <a:cubicBezTo>
                    <a:pt x="1605565" y="2315363"/>
                    <a:pt x="2040" y="1922346"/>
                    <a:pt x="2040" y="1286145"/>
                  </a:cubicBezTo>
                  <a:close/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664618" y="2442960"/>
              <a:ext cx="258718" cy="155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T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9228" y="3589976"/>
            <a:ext cx="2310713" cy="3221556"/>
            <a:chOff x="1029228" y="3589976"/>
            <a:chExt cx="2310713" cy="3221556"/>
          </a:xfrm>
        </p:grpSpPr>
        <p:sp>
          <p:nvSpPr>
            <p:cNvPr id="119" name="泪滴形 118"/>
            <p:cNvSpPr/>
            <p:nvPr/>
          </p:nvSpPr>
          <p:spPr>
            <a:xfrm rot="19408023">
              <a:off x="1029228" y="3589976"/>
              <a:ext cx="2219229" cy="3221556"/>
            </a:xfrm>
            <a:custGeom>
              <a:avLst/>
              <a:gdLst>
                <a:gd name="connsiteX0" fmla="*/ 0 w 2254685"/>
                <a:gd name="connsiteY0" fmla="*/ 1658654 h 3317308"/>
                <a:gd name="connsiteX1" fmla="*/ 1127343 w 2254685"/>
                <a:gd name="connsiteY1" fmla="*/ 0 h 3317308"/>
                <a:gd name="connsiteX2" fmla="*/ 2194530 w 2254685"/>
                <a:gd name="connsiteY2" fmla="*/ 88506 h 3317308"/>
                <a:gd name="connsiteX3" fmla="*/ 2254685 w 2254685"/>
                <a:gd name="connsiteY3" fmla="*/ 1658654 h 3317308"/>
                <a:gd name="connsiteX4" fmla="*/ 1127342 w 2254685"/>
                <a:gd name="connsiteY4" fmla="*/ 3317308 h 3317308"/>
                <a:gd name="connsiteX5" fmla="*/ -1 w 2254685"/>
                <a:gd name="connsiteY5" fmla="*/ 1658654 h 3317308"/>
                <a:gd name="connsiteX6" fmla="*/ 0 w 2254685"/>
                <a:gd name="connsiteY6" fmla="*/ 1658654 h 3317308"/>
                <a:gd name="connsiteX0" fmla="*/ 1 w 2261706"/>
                <a:gd name="connsiteY0" fmla="*/ 1658654 h 3317308"/>
                <a:gd name="connsiteX1" fmla="*/ 1127344 w 2261706"/>
                <a:gd name="connsiteY1" fmla="*/ 0 h 3317308"/>
                <a:gd name="connsiteX2" fmla="*/ 2194531 w 2261706"/>
                <a:gd name="connsiteY2" fmla="*/ 88506 h 3317308"/>
                <a:gd name="connsiteX3" fmla="*/ 2261706 w 2261706"/>
                <a:gd name="connsiteY3" fmla="*/ 956074 h 3317308"/>
                <a:gd name="connsiteX4" fmla="*/ 1127343 w 2261706"/>
                <a:gd name="connsiteY4" fmla="*/ 3317308 h 3317308"/>
                <a:gd name="connsiteX5" fmla="*/ 0 w 2261706"/>
                <a:gd name="connsiteY5" fmla="*/ 1658654 h 3317308"/>
                <a:gd name="connsiteX6" fmla="*/ 1 w 2261706"/>
                <a:gd name="connsiteY6" fmla="*/ 1658654 h 3317308"/>
                <a:gd name="connsiteX0" fmla="*/ 1 w 2351951"/>
                <a:gd name="connsiteY0" fmla="*/ 1697250 h 3355904"/>
                <a:gd name="connsiteX1" fmla="*/ 1127344 w 2351951"/>
                <a:gd name="connsiteY1" fmla="*/ 38596 h 3355904"/>
                <a:gd name="connsiteX2" fmla="*/ 2252582 w 2351951"/>
                <a:gd name="connsiteY2" fmla="*/ 517060 h 3355904"/>
                <a:gd name="connsiteX3" fmla="*/ 2261706 w 2351951"/>
                <a:gd name="connsiteY3" fmla="*/ 994670 h 3355904"/>
                <a:gd name="connsiteX4" fmla="*/ 1127343 w 2351951"/>
                <a:gd name="connsiteY4" fmla="*/ 3355904 h 3355904"/>
                <a:gd name="connsiteX5" fmla="*/ 0 w 2351951"/>
                <a:gd name="connsiteY5" fmla="*/ 1697250 h 3355904"/>
                <a:gd name="connsiteX6" fmla="*/ 1 w 2351951"/>
                <a:gd name="connsiteY6" fmla="*/ 1697250 h 3355904"/>
                <a:gd name="connsiteX0" fmla="*/ 1 w 2260465"/>
                <a:gd name="connsiteY0" fmla="*/ 1697250 h 3355904"/>
                <a:gd name="connsiteX1" fmla="*/ 1127344 w 2260465"/>
                <a:gd name="connsiteY1" fmla="*/ 38596 h 3355904"/>
                <a:gd name="connsiteX2" fmla="*/ 2252582 w 2260465"/>
                <a:gd name="connsiteY2" fmla="*/ 517060 h 3355904"/>
                <a:gd name="connsiteX3" fmla="*/ 1988478 w 2260465"/>
                <a:gd name="connsiteY3" fmla="*/ 2318835 h 3355904"/>
                <a:gd name="connsiteX4" fmla="*/ 1127343 w 2260465"/>
                <a:gd name="connsiteY4" fmla="*/ 3355904 h 3355904"/>
                <a:gd name="connsiteX5" fmla="*/ 0 w 2260465"/>
                <a:gd name="connsiteY5" fmla="*/ 1697250 h 3355904"/>
                <a:gd name="connsiteX6" fmla="*/ 1 w 2260465"/>
                <a:gd name="connsiteY6" fmla="*/ 1697250 h 3355904"/>
                <a:gd name="connsiteX0" fmla="*/ 1 w 2259077"/>
                <a:gd name="connsiteY0" fmla="*/ 1697250 h 3252043"/>
                <a:gd name="connsiteX1" fmla="*/ 1127344 w 2259077"/>
                <a:gd name="connsiteY1" fmla="*/ 38596 h 3252043"/>
                <a:gd name="connsiteX2" fmla="*/ 2252582 w 2259077"/>
                <a:gd name="connsiteY2" fmla="*/ 517060 h 3252043"/>
                <a:gd name="connsiteX3" fmla="*/ 1988478 w 2259077"/>
                <a:gd name="connsiteY3" fmla="*/ 2318835 h 3252043"/>
                <a:gd name="connsiteX4" fmla="*/ 1343069 w 2259077"/>
                <a:gd name="connsiteY4" fmla="*/ 3252043 h 3252043"/>
                <a:gd name="connsiteX5" fmla="*/ 0 w 2259077"/>
                <a:gd name="connsiteY5" fmla="*/ 1697250 h 3252043"/>
                <a:gd name="connsiteX6" fmla="*/ 1 w 2259077"/>
                <a:gd name="connsiteY6" fmla="*/ 1697250 h 3252043"/>
                <a:gd name="connsiteX0" fmla="*/ 1 w 2255254"/>
                <a:gd name="connsiteY0" fmla="*/ 1697250 h 3371348"/>
                <a:gd name="connsiteX1" fmla="*/ 1127344 w 2255254"/>
                <a:gd name="connsiteY1" fmla="*/ 38596 h 3371348"/>
                <a:gd name="connsiteX2" fmla="*/ 2252582 w 2255254"/>
                <a:gd name="connsiteY2" fmla="*/ 517060 h 3371348"/>
                <a:gd name="connsiteX3" fmla="*/ 1718937 w 2255254"/>
                <a:gd name="connsiteY3" fmla="*/ 3132243 h 3371348"/>
                <a:gd name="connsiteX4" fmla="*/ 1343069 w 2255254"/>
                <a:gd name="connsiteY4" fmla="*/ 3252043 h 3371348"/>
                <a:gd name="connsiteX5" fmla="*/ 0 w 2255254"/>
                <a:gd name="connsiteY5" fmla="*/ 1697250 h 3371348"/>
                <a:gd name="connsiteX6" fmla="*/ 1 w 2255254"/>
                <a:gd name="connsiteY6" fmla="*/ 1697250 h 3371348"/>
                <a:gd name="connsiteX0" fmla="*/ 1 w 2255862"/>
                <a:gd name="connsiteY0" fmla="*/ 1697250 h 3325710"/>
                <a:gd name="connsiteX1" fmla="*/ 1127344 w 2255862"/>
                <a:gd name="connsiteY1" fmla="*/ 38596 h 3325710"/>
                <a:gd name="connsiteX2" fmla="*/ 2252582 w 2255862"/>
                <a:gd name="connsiteY2" fmla="*/ 517060 h 3325710"/>
                <a:gd name="connsiteX3" fmla="*/ 1803239 w 2255862"/>
                <a:gd name="connsiteY3" fmla="*/ 3055918 h 3325710"/>
                <a:gd name="connsiteX4" fmla="*/ 1343069 w 2255862"/>
                <a:gd name="connsiteY4" fmla="*/ 3252043 h 3325710"/>
                <a:gd name="connsiteX5" fmla="*/ 0 w 2255862"/>
                <a:gd name="connsiteY5" fmla="*/ 1697250 h 3325710"/>
                <a:gd name="connsiteX6" fmla="*/ 1 w 2255862"/>
                <a:gd name="connsiteY6" fmla="*/ 1697250 h 3325710"/>
                <a:gd name="connsiteX0" fmla="*/ 5370 w 2263031"/>
                <a:gd name="connsiteY0" fmla="*/ 1697250 h 3177116"/>
                <a:gd name="connsiteX1" fmla="*/ 1132713 w 2263031"/>
                <a:gd name="connsiteY1" fmla="*/ 38596 h 3177116"/>
                <a:gd name="connsiteX2" fmla="*/ 2257951 w 2263031"/>
                <a:gd name="connsiteY2" fmla="*/ 517060 h 3177116"/>
                <a:gd name="connsiteX3" fmla="*/ 1808608 w 2263031"/>
                <a:gd name="connsiteY3" fmla="*/ 3055918 h 3177116"/>
                <a:gd name="connsiteX4" fmla="*/ 531726 w 2263031"/>
                <a:gd name="connsiteY4" fmla="*/ 2799638 h 3177116"/>
                <a:gd name="connsiteX5" fmla="*/ 5369 w 2263031"/>
                <a:gd name="connsiteY5" fmla="*/ 1697250 h 3177116"/>
                <a:gd name="connsiteX6" fmla="*/ 5370 w 2263031"/>
                <a:gd name="connsiteY6" fmla="*/ 1697250 h 3177116"/>
                <a:gd name="connsiteX0" fmla="*/ 1 w 2260186"/>
                <a:gd name="connsiteY0" fmla="*/ 1697250 h 3075708"/>
                <a:gd name="connsiteX1" fmla="*/ 1127344 w 2260186"/>
                <a:gd name="connsiteY1" fmla="*/ 38596 h 3075708"/>
                <a:gd name="connsiteX2" fmla="*/ 2252582 w 2260186"/>
                <a:gd name="connsiteY2" fmla="*/ 517060 h 3075708"/>
                <a:gd name="connsiteX3" fmla="*/ 1803239 w 2260186"/>
                <a:gd name="connsiteY3" fmla="*/ 3055918 h 3075708"/>
                <a:gd name="connsiteX4" fmla="*/ 0 w 2260186"/>
                <a:gd name="connsiteY4" fmla="*/ 1697250 h 3075708"/>
                <a:gd name="connsiteX5" fmla="*/ 1 w 2260186"/>
                <a:gd name="connsiteY5" fmla="*/ 1697250 h 3075708"/>
                <a:gd name="connsiteX0" fmla="*/ 1 w 2256403"/>
                <a:gd name="connsiteY0" fmla="*/ 1697250 h 3241928"/>
                <a:gd name="connsiteX1" fmla="*/ 1127344 w 2256403"/>
                <a:gd name="connsiteY1" fmla="*/ 38596 h 3241928"/>
                <a:gd name="connsiteX2" fmla="*/ 2252582 w 2256403"/>
                <a:gd name="connsiteY2" fmla="*/ 517060 h 3241928"/>
                <a:gd name="connsiteX3" fmla="*/ 1636958 w 2256403"/>
                <a:gd name="connsiteY3" fmla="*/ 3224168 h 3241928"/>
                <a:gd name="connsiteX4" fmla="*/ 0 w 2256403"/>
                <a:gd name="connsiteY4" fmla="*/ 1697250 h 3241928"/>
                <a:gd name="connsiteX5" fmla="*/ 1 w 2256403"/>
                <a:gd name="connsiteY5" fmla="*/ 1697250 h 3241928"/>
                <a:gd name="connsiteX0" fmla="*/ 0 w 2500976"/>
                <a:gd name="connsiteY0" fmla="*/ 1434498 h 3229759"/>
                <a:gd name="connsiteX1" fmla="*/ 1371917 w 2500976"/>
                <a:gd name="connsiteY1" fmla="*/ 26427 h 3229759"/>
                <a:gd name="connsiteX2" fmla="*/ 2497155 w 2500976"/>
                <a:gd name="connsiteY2" fmla="*/ 504891 h 3229759"/>
                <a:gd name="connsiteX3" fmla="*/ 1881531 w 2500976"/>
                <a:gd name="connsiteY3" fmla="*/ 3211999 h 3229759"/>
                <a:gd name="connsiteX4" fmla="*/ 244573 w 2500976"/>
                <a:gd name="connsiteY4" fmla="*/ 1685081 h 3229759"/>
                <a:gd name="connsiteX5" fmla="*/ 0 w 2500976"/>
                <a:gd name="connsiteY5" fmla="*/ 1434498 h 3229759"/>
                <a:gd name="connsiteX0" fmla="*/ 0 w 2501042"/>
                <a:gd name="connsiteY0" fmla="*/ 1434498 h 3244619"/>
                <a:gd name="connsiteX1" fmla="*/ 1371917 w 2501042"/>
                <a:gd name="connsiteY1" fmla="*/ 26427 h 3244619"/>
                <a:gd name="connsiteX2" fmla="*/ 2497155 w 2501042"/>
                <a:gd name="connsiteY2" fmla="*/ 504891 h 3244619"/>
                <a:gd name="connsiteX3" fmla="*/ 1881531 w 2501042"/>
                <a:gd name="connsiteY3" fmla="*/ 3211999 h 3244619"/>
                <a:gd name="connsiteX4" fmla="*/ 210701 w 2501042"/>
                <a:gd name="connsiteY4" fmla="*/ 1993059 h 3244619"/>
                <a:gd name="connsiteX5" fmla="*/ 0 w 2501042"/>
                <a:gd name="connsiteY5" fmla="*/ 1434498 h 3244619"/>
                <a:gd name="connsiteX0" fmla="*/ 464672 w 2290341"/>
                <a:gd name="connsiteY0" fmla="*/ 1362751 h 3241522"/>
                <a:gd name="connsiteX1" fmla="*/ 1161216 w 2290341"/>
                <a:gd name="connsiteY1" fmla="*/ 23330 h 3241522"/>
                <a:gd name="connsiteX2" fmla="*/ 2286454 w 2290341"/>
                <a:gd name="connsiteY2" fmla="*/ 501794 h 3241522"/>
                <a:gd name="connsiteX3" fmla="*/ 1670830 w 2290341"/>
                <a:gd name="connsiteY3" fmla="*/ 3208902 h 3241522"/>
                <a:gd name="connsiteX4" fmla="*/ 0 w 2290341"/>
                <a:gd name="connsiteY4" fmla="*/ 1989962 h 3241522"/>
                <a:gd name="connsiteX5" fmla="*/ 464672 w 2290341"/>
                <a:gd name="connsiteY5" fmla="*/ 1362751 h 3241522"/>
                <a:gd name="connsiteX0" fmla="*/ 453718 w 2279366"/>
                <a:gd name="connsiteY0" fmla="*/ 1362751 h 3239553"/>
                <a:gd name="connsiteX1" fmla="*/ 1150262 w 2279366"/>
                <a:gd name="connsiteY1" fmla="*/ 23330 h 3239553"/>
                <a:gd name="connsiteX2" fmla="*/ 2275500 w 2279366"/>
                <a:gd name="connsiteY2" fmla="*/ 501794 h 3239553"/>
                <a:gd name="connsiteX3" fmla="*/ 1659876 w 2279366"/>
                <a:gd name="connsiteY3" fmla="*/ 3208902 h 3239553"/>
                <a:gd name="connsiteX4" fmla="*/ 0 w 2279366"/>
                <a:gd name="connsiteY4" fmla="*/ 1956444 h 3239553"/>
                <a:gd name="connsiteX5" fmla="*/ 453718 w 2279366"/>
                <a:gd name="connsiteY5" fmla="*/ 1362751 h 3239553"/>
                <a:gd name="connsiteX0" fmla="*/ 91677 w 2279366"/>
                <a:gd name="connsiteY0" fmla="*/ 840378 h 3221325"/>
                <a:gd name="connsiteX1" fmla="*/ 1150262 w 2279366"/>
                <a:gd name="connsiteY1" fmla="*/ 5102 h 3221325"/>
                <a:gd name="connsiteX2" fmla="*/ 2275500 w 2279366"/>
                <a:gd name="connsiteY2" fmla="*/ 483566 h 3221325"/>
                <a:gd name="connsiteX3" fmla="*/ 1659876 w 2279366"/>
                <a:gd name="connsiteY3" fmla="*/ 3190674 h 3221325"/>
                <a:gd name="connsiteX4" fmla="*/ 0 w 2279366"/>
                <a:gd name="connsiteY4" fmla="*/ 1938216 h 3221325"/>
                <a:gd name="connsiteX5" fmla="*/ 91677 w 2279366"/>
                <a:gd name="connsiteY5" fmla="*/ 840378 h 3221325"/>
                <a:gd name="connsiteX0" fmla="*/ 91677 w 2279366"/>
                <a:gd name="connsiteY0" fmla="*/ 535386 h 2916333"/>
                <a:gd name="connsiteX1" fmla="*/ 1179438 w 2279366"/>
                <a:gd name="connsiteY1" fmla="*/ 110310 h 2916333"/>
                <a:gd name="connsiteX2" fmla="*/ 2275500 w 2279366"/>
                <a:gd name="connsiteY2" fmla="*/ 178574 h 2916333"/>
                <a:gd name="connsiteX3" fmla="*/ 1659876 w 2279366"/>
                <a:gd name="connsiteY3" fmla="*/ 2885682 h 2916333"/>
                <a:gd name="connsiteX4" fmla="*/ 0 w 2279366"/>
                <a:gd name="connsiteY4" fmla="*/ 1633224 h 2916333"/>
                <a:gd name="connsiteX5" fmla="*/ 91677 w 2279366"/>
                <a:gd name="connsiteY5" fmla="*/ 535386 h 2916333"/>
                <a:gd name="connsiteX0" fmla="*/ 5570 w 2193087"/>
                <a:gd name="connsiteY0" fmla="*/ 447925 h 2799554"/>
                <a:gd name="connsiteX1" fmla="*/ 1093331 w 2193087"/>
                <a:gd name="connsiteY1" fmla="*/ 22849 h 2799554"/>
                <a:gd name="connsiteX2" fmla="*/ 2189393 w 2193087"/>
                <a:gd name="connsiteY2" fmla="*/ 91113 h 2799554"/>
                <a:gd name="connsiteX3" fmla="*/ 1573769 w 2193087"/>
                <a:gd name="connsiteY3" fmla="*/ 2798221 h 2799554"/>
                <a:gd name="connsiteX4" fmla="*/ 5570 w 2193087"/>
                <a:gd name="connsiteY4" fmla="*/ 447925 h 2799554"/>
                <a:gd name="connsiteX0" fmla="*/ 102186 w 2289589"/>
                <a:gd name="connsiteY0" fmla="*/ 447925 h 2841762"/>
                <a:gd name="connsiteX1" fmla="*/ 1189947 w 2289589"/>
                <a:gd name="connsiteY1" fmla="*/ 22849 h 2841762"/>
                <a:gd name="connsiteX2" fmla="*/ 2286009 w 2289589"/>
                <a:gd name="connsiteY2" fmla="*/ 91113 h 2841762"/>
                <a:gd name="connsiteX3" fmla="*/ 1670385 w 2289589"/>
                <a:gd name="connsiteY3" fmla="*/ 2798221 h 2841762"/>
                <a:gd name="connsiteX4" fmla="*/ 167197 w 2289589"/>
                <a:gd name="connsiteY4" fmla="*/ 1670084 h 2841762"/>
                <a:gd name="connsiteX5" fmla="*/ 102186 w 2289589"/>
                <a:gd name="connsiteY5" fmla="*/ 447925 h 2841762"/>
                <a:gd name="connsiteX0" fmla="*/ 5942 w 2128334"/>
                <a:gd name="connsiteY0" fmla="*/ 1759903 h 2934154"/>
                <a:gd name="connsiteX1" fmla="*/ 1028692 w 2128334"/>
                <a:gd name="connsiteY1" fmla="*/ 112668 h 2934154"/>
                <a:gd name="connsiteX2" fmla="*/ 2124754 w 2128334"/>
                <a:gd name="connsiteY2" fmla="*/ 180932 h 2934154"/>
                <a:gd name="connsiteX3" fmla="*/ 1509130 w 2128334"/>
                <a:gd name="connsiteY3" fmla="*/ 2888040 h 2934154"/>
                <a:gd name="connsiteX4" fmla="*/ 5942 w 2128334"/>
                <a:gd name="connsiteY4" fmla="*/ 1759903 h 2934154"/>
                <a:gd name="connsiteX0" fmla="*/ 57431 w 2179823"/>
                <a:gd name="connsiteY0" fmla="*/ 1766579 h 2940830"/>
                <a:gd name="connsiteX1" fmla="*/ 281688 w 2179823"/>
                <a:gd name="connsiteY1" fmla="*/ 110659 h 2940830"/>
                <a:gd name="connsiteX2" fmla="*/ 2176243 w 2179823"/>
                <a:gd name="connsiteY2" fmla="*/ 187608 h 2940830"/>
                <a:gd name="connsiteX3" fmla="*/ 1560619 w 2179823"/>
                <a:gd name="connsiteY3" fmla="*/ 2894716 h 2940830"/>
                <a:gd name="connsiteX4" fmla="*/ 57431 w 2179823"/>
                <a:gd name="connsiteY4" fmla="*/ 1766579 h 2940830"/>
                <a:gd name="connsiteX0" fmla="*/ 21849 w 2144241"/>
                <a:gd name="connsiteY0" fmla="*/ 1767631 h 2941882"/>
                <a:gd name="connsiteX1" fmla="*/ 246106 w 2144241"/>
                <a:gd name="connsiteY1" fmla="*/ 111711 h 2941882"/>
                <a:gd name="connsiteX2" fmla="*/ 918682 w 2144241"/>
                <a:gd name="connsiteY2" fmla="*/ 294831 h 2941882"/>
                <a:gd name="connsiteX3" fmla="*/ 2140661 w 2144241"/>
                <a:gd name="connsiteY3" fmla="*/ 188660 h 2941882"/>
                <a:gd name="connsiteX4" fmla="*/ 1525037 w 2144241"/>
                <a:gd name="connsiteY4" fmla="*/ 2895768 h 2941882"/>
                <a:gd name="connsiteX5" fmla="*/ 21849 w 2144241"/>
                <a:gd name="connsiteY5" fmla="*/ 1767631 h 2941882"/>
                <a:gd name="connsiteX0" fmla="*/ 21849 w 2146041"/>
                <a:gd name="connsiteY0" fmla="*/ 2047305 h 3221556"/>
                <a:gd name="connsiteX1" fmla="*/ 246106 w 2146041"/>
                <a:gd name="connsiteY1" fmla="*/ 391385 h 3221556"/>
                <a:gd name="connsiteX2" fmla="*/ 918682 w 2146041"/>
                <a:gd name="connsiteY2" fmla="*/ 574505 h 3221556"/>
                <a:gd name="connsiteX3" fmla="*/ 1742769 w 2146041"/>
                <a:gd name="connsiteY3" fmla="*/ 5398 h 3221556"/>
                <a:gd name="connsiteX4" fmla="*/ 2140661 w 2146041"/>
                <a:gd name="connsiteY4" fmla="*/ 468334 h 3221556"/>
                <a:gd name="connsiteX5" fmla="*/ 1525037 w 2146041"/>
                <a:gd name="connsiteY5" fmla="*/ 3175442 h 3221556"/>
                <a:gd name="connsiteX6" fmla="*/ 21849 w 2146041"/>
                <a:gd name="connsiteY6" fmla="*/ 2047305 h 3221556"/>
                <a:gd name="connsiteX0" fmla="*/ 95037 w 2219229"/>
                <a:gd name="connsiteY0" fmla="*/ 2047305 h 3221556"/>
                <a:gd name="connsiteX1" fmla="*/ 83652 w 2219229"/>
                <a:gd name="connsiteY1" fmla="*/ 522127 h 3221556"/>
                <a:gd name="connsiteX2" fmla="*/ 991870 w 2219229"/>
                <a:gd name="connsiteY2" fmla="*/ 574505 h 3221556"/>
                <a:gd name="connsiteX3" fmla="*/ 1815957 w 2219229"/>
                <a:gd name="connsiteY3" fmla="*/ 5398 h 3221556"/>
                <a:gd name="connsiteX4" fmla="*/ 2213849 w 2219229"/>
                <a:gd name="connsiteY4" fmla="*/ 468334 h 3221556"/>
                <a:gd name="connsiteX5" fmla="*/ 1598225 w 2219229"/>
                <a:gd name="connsiteY5" fmla="*/ 3175442 h 3221556"/>
                <a:gd name="connsiteX6" fmla="*/ 95037 w 2219229"/>
                <a:gd name="connsiteY6" fmla="*/ 2047305 h 32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229" h="3221556">
                  <a:moveTo>
                    <a:pt x="95037" y="2047305"/>
                  </a:moveTo>
                  <a:cubicBezTo>
                    <a:pt x="14964" y="1584743"/>
                    <a:pt x="-65820" y="767594"/>
                    <a:pt x="83652" y="522127"/>
                  </a:cubicBezTo>
                  <a:cubicBezTo>
                    <a:pt x="233124" y="276660"/>
                    <a:pt x="734354" y="593535"/>
                    <a:pt x="991870" y="574505"/>
                  </a:cubicBezTo>
                  <a:cubicBezTo>
                    <a:pt x="1249386" y="555475"/>
                    <a:pt x="1612294" y="23093"/>
                    <a:pt x="1815957" y="5398"/>
                  </a:cubicBezTo>
                  <a:cubicBezTo>
                    <a:pt x="2019620" y="-12297"/>
                    <a:pt x="2258210" y="-14705"/>
                    <a:pt x="2213849" y="468334"/>
                  </a:cubicBezTo>
                  <a:cubicBezTo>
                    <a:pt x="2253952" y="991717"/>
                    <a:pt x="1951360" y="2912280"/>
                    <a:pt x="1598225" y="3175442"/>
                  </a:cubicBezTo>
                  <a:cubicBezTo>
                    <a:pt x="1245090" y="3438604"/>
                    <a:pt x="175110" y="2509867"/>
                    <a:pt x="95037" y="2047305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081223" y="5079052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L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47629" y="3929269"/>
            <a:ext cx="2355596" cy="2344904"/>
            <a:chOff x="3647629" y="3929269"/>
            <a:chExt cx="2355596" cy="2344904"/>
          </a:xfrm>
        </p:grpSpPr>
        <p:sp>
          <p:nvSpPr>
            <p:cNvPr id="128" name="泪滴形 127"/>
            <p:cNvSpPr/>
            <p:nvPr/>
          </p:nvSpPr>
          <p:spPr>
            <a:xfrm rot="10800000">
              <a:off x="3735340" y="3929269"/>
              <a:ext cx="2267885" cy="2344904"/>
            </a:xfrm>
            <a:custGeom>
              <a:avLst/>
              <a:gdLst>
                <a:gd name="connsiteX0" fmla="*/ 0 w 2383518"/>
                <a:gd name="connsiteY0" fmla="*/ 1208894 h 2417787"/>
                <a:gd name="connsiteX1" fmla="*/ 1191759 w 2383518"/>
                <a:gd name="connsiteY1" fmla="*/ 0 h 2417787"/>
                <a:gd name="connsiteX2" fmla="*/ 2364116 w 2383518"/>
                <a:gd name="connsiteY2" fmla="*/ 19681 h 2417787"/>
                <a:gd name="connsiteX3" fmla="*/ 2383518 w 2383518"/>
                <a:gd name="connsiteY3" fmla="*/ 1208894 h 2417787"/>
                <a:gd name="connsiteX4" fmla="*/ 1191759 w 2383518"/>
                <a:gd name="connsiteY4" fmla="*/ 2417788 h 2417787"/>
                <a:gd name="connsiteX5" fmla="*/ 0 w 2383518"/>
                <a:gd name="connsiteY5" fmla="*/ 1208894 h 2417787"/>
                <a:gd name="connsiteX0" fmla="*/ 0 w 2509647"/>
                <a:gd name="connsiteY0" fmla="*/ 1208894 h 2417788"/>
                <a:gd name="connsiteX1" fmla="*/ 1191759 w 2509647"/>
                <a:gd name="connsiteY1" fmla="*/ 0 h 2417788"/>
                <a:gd name="connsiteX2" fmla="*/ 2364116 w 2509647"/>
                <a:gd name="connsiteY2" fmla="*/ 19681 h 2417788"/>
                <a:gd name="connsiteX3" fmla="*/ 2483084 w 2509647"/>
                <a:gd name="connsiteY3" fmla="*/ 357149 h 2417788"/>
                <a:gd name="connsiteX4" fmla="*/ 2383518 w 2509647"/>
                <a:gd name="connsiteY4" fmla="*/ 1208894 h 2417788"/>
                <a:gd name="connsiteX5" fmla="*/ 1191759 w 2509647"/>
                <a:gd name="connsiteY5" fmla="*/ 2417788 h 2417788"/>
                <a:gd name="connsiteX6" fmla="*/ 0 w 2509647"/>
                <a:gd name="connsiteY6" fmla="*/ 1208894 h 2417788"/>
                <a:gd name="connsiteX0" fmla="*/ 0 w 2509647"/>
                <a:gd name="connsiteY0" fmla="*/ 1288073 h 2496967"/>
                <a:gd name="connsiteX1" fmla="*/ 1191759 w 2509647"/>
                <a:gd name="connsiteY1" fmla="*/ 79179 h 2496967"/>
                <a:gd name="connsiteX2" fmla="*/ 1929218 w 2509647"/>
                <a:gd name="connsiteY2" fmla="*/ 121162 h 2496967"/>
                <a:gd name="connsiteX3" fmla="*/ 2483084 w 2509647"/>
                <a:gd name="connsiteY3" fmla="*/ 436328 h 2496967"/>
                <a:gd name="connsiteX4" fmla="*/ 2383518 w 2509647"/>
                <a:gd name="connsiteY4" fmla="*/ 1288073 h 2496967"/>
                <a:gd name="connsiteX5" fmla="*/ 1191759 w 2509647"/>
                <a:gd name="connsiteY5" fmla="*/ 2496967 h 2496967"/>
                <a:gd name="connsiteX6" fmla="*/ 0 w 2509647"/>
                <a:gd name="connsiteY6" fmla="*/ 1288073 h 2496967"/>
                <a:gd name="connsiteX0" fmla="*/ 51026 w 2560673"/>
                <a:gd name="connsiteY0" fmla="*/ 1184494 h 2393388"/>
                <a:gd name="connsiteX1" fmla="*/ 395293 w 2560673"/>
                <a:gd name="connsiteY1" fmla="*/ 142869 h 2393388"/>
                <a:gd name="connsiteX2" fmla="*/ 1980244 w 2560673"/>
                <a:gd name="connsiteY2" fmla="*/ 17583 h 2393388"/>
                <a:gd name="connsiteX3" fmla="*/ 2534110 w 2560673"/>
                <a:gd name="connsiteY3" fmla="*/ 332749 h 2393388"/>
                <a:gd name="connsiteX4" fmla="*/ 2434544 w 2560673"/>
                <a:gd name="connsiteY4" fmla="*/ 1184494 h 2393388"/>
                <a:gd name="connsiteX5" fmla="*/ 1242785 w 2560673"/>
                <a:gd name="connsiteY5" fmla="*/ 2393388 h 2393388"/>
                <a:gd name="connsiteX6" fmla="*/ 51026 w 2560673"/>
                <a:gd name="connsiteY6" fmla="*/ 1184494 h 2393388"/>
                <a:gd name="connsiteX0" fmla="*/ 51026 w 2572605"/>
                <a:gd name="connsiteY0" fmla="*/ 1184494 h 2396715"/>
                <a:gd name="connsiteX1" fmla="*/ 395293 w 2572605"/>
                <a:gd name="connsiteY1" fmla="*/ 142869 h 2396715"/>
                <a:gd name="connsiteX2" fmla="*/ 1980244 w 2572605"/>
                <a:gd name="connsiteY2" fmla="*/ 17583 h 2396715"/>
                <a:gd name="connsiteX3" fmla="*/ 2534110 w 2572605"/>
                <a:gd name="connsiteY3" fmla="*/ 332749 h 2396715"/>
                <a:gd name="connsiteX4" fmla="*/ 2456847 w 2572605"/>
                <a:gd name="connsiteY4" fmla="*/ 1429821 h 2396715"/>
                <a:gd name="connsiteX5" fmla="*/ 1242785 w 2572605"/>
                <a:gd name="connsiteY5" fmla="*/ 2393388 h 2396715"/>
                <a:gd name="connsiteX6" fmla="*/ 51026 w 2572605"/>
                <a:gd name="connsiteY6" fmla="*/ 1184494 h 2396715"/>
                <a:gd name="connsiteX0" fmla="*/ 51026 w 2534429"/>
                <a:gd name="connsiteY0" fmla="*/ 1184494 h 2405980"/>
                <a:gd name="connsiteX1" fmla="*/ 395293 w 2534429"/>
                <a:gd name="connsiteY1" fmla="*/ 142869 h 2405980"/>
                <a:gd name="connsiteX2" fmla="*/ 1980244 w 2534429"/>
                <a:gd name="connsiteY2" fmla="*/ 17583 h 2405980"/>
                <a:gd name="connsiteX3" fmla="*/ 2534110 w 2534429"/>
                <a:gd name="connsiteY3" fmla="*/ 332749 h 2405980"/>
                <a:gd name="connsiteX4" fmla="*/ 2456847 w 2534429"/>
                <a:gd name="connsiteY4" fmla="*/ 1429821 h 2405980"/>
                <a:gd name="connsiteX5" fmla="*/ 2154968 w 2534429"/>
                <a:gd name="connsiteY5" fmla="*/ 1793558 h 2405980"/>
                <a:gd name="connsiteX6" fmla="*/ 1242785 w 2534429"/>
                <a:gd name="connsiteY6" fmla="*/ 2393388 h 2405980"/>
                <a:gd name="connsiteX7" fmla="*/ 51026 w 2534429"/>
                <a:gd name="connsiteY7" fmla="*/ 1184494 h 2405980"/>
                <a:gd name="connsiteX0" fmla="*/ 51026 w 2534429"/>
                <a:gd name="connsiteY0" fmla="*/ 1184494 h 2466375"/>
                <a:gd name="connsiteX1" fmla="*/ 395293 w 2534429"/>
                <a:gd name="connsiteY1" fmla="*/ 142869 h 2466375"/>
                <a:gd name="connsiteX2" fmla="*/ 1980244 w 2534429"/>
                <a:gd name="connsiteY2" fmla="*/ 17583 h 2466375"/>
                <a:gd name="connsiteX3" fmla="*/ 2534110 w 2534429"/>
                <a:gd name="connsiteY3" fmla="*/ 332749 h 2466375"/>
                <a:gd name="connsiteX4" fmla="*/ 2456847 w 2534429"/>
                <a:gd name="connsiteY4" fmla="*/ 1429821 h 2466375"/>
                <a:gd name="connsiteX5" fmla="*/ 2154968 w 2534429"/>
                <a:gd name="connsiteY5" fmla="*/ 1793558 h 2466375"/>
                <a:gd name="connsiteX6" fmla="*/ 1987700 w 2534429"/>
                <a:gd name="connsiteY6" fmla="*/ 2273060 h 2466375"/>
                <a:gd name="connsiteX7" fmla="*/ 1242785 w 2534429"/>
                <a:gd name="connsiteY7" fmla="*/ 2393388 h 2466375"/>
                <a:gd name="connsiteX8" fmla="*/ 51026 w 2534429"/>
                <a:gd name="connsiteY8" fmla="*/ 1184494 h 2466375"/>
                <a:gd name="connsiteX0" fmla="*/ 202158 w 2261815"/>
                <a:gd name="connsiteY0" fmla="*/ 769724 h 2482481"/>
                <a:gd name="connsiteX1" fmla="*/ 122679 w 2261815"/>
                <a:gd name="connsiteY1" fmla="*/ 129543 h 2482481"/>
                <a:gd name="connsiteX2" fmla="*/ 1707630 w 2261815"/>
                <a:gd name="connsiteY2" fmla="*/ 4257 h 2482481"/>
                <a:gd name="connsiteX3" fmla="*/ 2261496 w 2261815"/>
                <a:gd name="connsiteY3" fmla="*/ 319423 h 2482481"/>
                <a:gd name="connsiteX4" fmla="*/ 2184233 w 2261815"/>
                <a:gd name="connsiteY4" fmla="*/ 1416495 h 2482481"/>
                <a:gd name="connsiteX5" fmla="*/ 1882354 w 2261815"/>
                <a:gd name="connsiteY5" fmla="*/ 1780232 h 2482481"/>
                <a:gd name="connsiteX6" fmla="*/ 1715086 w 2261815"/>
                <a:gd name="connsiteY6" fmla="*/ 2259734 h 2482481"/>
                <a:gd name="connsiteX7" fmla="*/ 970171 w 2261815"/>
                <a:gd name="connsiteY7" fmla="*/ 2380062 h 2482481"/>
                <a:gd name="connsiteX8" fmla="*/ 202158 w 2261815"/>
                <a:gd name="connsiteY8" fmla="*/ 769724 h 2482481"/>
                <a:gd name="connsiteX0" fmla="*/ 202611 w 2262268"/>
                <a:gd name="connsiteY0" fmla="*/ 769724 h 2344904"/>
                <a:gd name="connsiteX1" fmla="*/ 123132 w 2262268"/>
                <a:gd name="connsiteY1" fmla="*/ 129543 h 2344904"/>
                <a:gd name="connsiteX2" fmla="*/ 1708083 w 2262268"/>
                <a:gd name="connsiteY2" fmla="*/ 4257 h 2344904"/>
                <a:gd name="connsiteX3" fmla="*/ 2261949 w 2262268"/>
                <a:gd name="connsiteY3" fmla="*/ 319423 h 2344904"/>
                <a:gd name="connsiteX4" fmla="*/ 2184686 w 2262268"/>
                <a:gd name="connsiteY4" fmla="*/ 1416495 h 2344904"/>
                <a:gd name="connsiteX5" fmla="*/ 1882807 w 2262268"/>
                <a:gd name="connsiteY5" fmla="*/ 1780232 h 2344904"/>
                <a:gd name="connsiteX6" fmla="*/ 1715539 w 2262268"/>
                <a:gd name="connsiteY6" fmla="*/ 2259734 h 2344904"/>
                <a:gd name="connsiteX7" fmla="*/ 981775 w 2262268"/>
                <a:gd name="connsiteY7" fmla="*/ 2168188 h 2344904"/>
                <a:gd name="connsiteX8" fmla="*/ 202611 w 2262268"/>
                <a:gd name="connsiteY8" fmla="*/ 769724 h 2344904"/>
                <a:gd name="connsiteX0" fmla="*/ 208228 w 2267885"/>
                <a:gd name="connsiteY0" fmla="*/ 769724 h 2344904"/>
                <a:gd name="connsiteX1" fmla="*/ 128749 w 2267885"/>
                <a:gd name="connsiteY1" fmla="*/ 129543 h 2344904"/>
                <a:gd name="connsiteX2" fmla="*/ 1713700 w 2267885"/>
                <a:gd name="connsiteY2" fmla="*/ 4257 h 2344904"/>
                <a:gd name="connsiteX3" fmla="*/ 2267566 w 2267885"/>
                <a:gd name="connsiteY3" fmla="*/ 319423 h 2344904"/>
                <a:gd name="connsiteX4" fmla="*/ 2190303 w 2267885"/>
                <a:gd name="connsiteY4" fmla="*/ 1416495 h 2344904"/>
                <a:gd name="connsiteX5" fmla="*/ 1888424 w 2267885"/>
                <a:gd name="connsiteY5" fmla="*/ 1780232 h 2344904"/>
                <a:gd name="connsiteX6" fmla="*/ 1721156 w 2267885"/>
                <a:gd name="connsiteY6" fmla="*/ 2259734 h 2344904"/>
                <a:gd name="connsiteX7" fmla="*/ 1121207 w 2267885"/>
                <a:gd name="connsiteY7" fmla="*/ 2168188 h 2344904"/>
                <a:gd name="connsiteX8" fmla="*/ 208228 w 2267885"/>
                <a:gd name="connsiteY8" fmla="*/ 769724 h 23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7885" h="2344904">
                  <a:moveTo>
                    <a:pt x="208228" y="769724"/>
                  </a:moveTo>
                  <a:cubicBezTo>
                    <a:pt x="42818" y="429950"/>
                    <a:pt x="-122163" y="257121"/>
                    <a:pt x="128749" y="129543"/>
                  </a:cubicBezTo>
                  <a:cubicBezTo>
                    <a:pt x="379661" y="1965"/>
                    <a:pt x="1322915" y="-8864"/>
                    <a:pt x="1713700" y="4257"/>
                  </a:cubicBezTo>
                  <a:cubicBezTo>
                    <a:pt x="1914053" y="56348"/>
                    <a:pt x="2264332" y="121221"/>
                    <a:pt x="2267566" y="319423"/>
                  </a:cubicBezTo>
                  <a:cubicBezTo>
                    <a:pt x="2270800" y="517625"/>
                    <a:pt x="2249776" y="1126564"/>
                    <a:pt x="2190303" y="1416495"/>
                  </a:cubicBezTo>
                  <a:cubicBezTo>
                    <a:pt x="2130830" y="1706426"/>
                    <a:pt x="2003786" y="1654560"/>
                    <a:pt x="1888424" y="1780232"/>
                  </a:cubicBezTo>
                  <a:cubicBezTo>
                    <a:pt x="1773062" y="1905904"/>
                    <a:pt x="1873186" y="2159762"/>
                    <a:pt x="1721156" y="2259734"/>
                  </a:cubicBezTo>
                  <a:cubicBezTo>
                    <a:pt x="1569126" y="2359706"/>
                    <a:pt x="1373362" y="2416523"/>
                    <a:pt x="1121207" y="2168188"/>
                  </a:cubicBezTo>
                  <a:cubicBezTo>
                    <a:pt x="869052" y="1919853"/>
                    <a:pt x="373638" y="1109498"/>
                    <a:pt x="208228" y="769724"/>
                  </a:cubicBez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647629" y="5258900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R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68411" y="2319457"/>
            <a:ext cx="5273269" cy="3887911"/>
            <a:chOff x="568411" y="2319457"/>
            <a:chExt cx="5273269" cy="3887911"/>
          </a:xfrm>
        </p:grpSpPr>
        <p:grpSp>
          <p:nvGrpSpPr>
            <p:cNvPr id="6" name="组合 5"/>
            <p:cNvGrpSpPr/>
            <p:nvPr/>
          </p:nvGrpSpPr>
          <p:grpSpPr>
            <a:xfrm>
              <a:off x="1041067" y="2319457"/>
              <a:ext cx="4552407" cy="3357224"/>
              <a:chOff x="6431394" y="1310999"/>
              <a:chExt cx="3978880" cy="268275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431394" y="1310999"/>
                <a:ext cx="3649585" cy="2682289"/>
                <a:chOff x="835553" y="1794793"/>
                <a:chExt cx="3649585" cy="2682289"/>
              </a:xfrm>
            </p:grpSpPr>
            <p:sp>
              <p:nvSpPr>
                <p:cNvPr id="13" name="流程图: 接点 12"/>
                <p:cNvSpPr/>
                <p:nvPr/>
              </p:nvSpPr>
              <p:spPr>
                <a:xfrm>
                  <a:off x="1504610" y="2716912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2058381" y="3697860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2115242" y="1794793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" name="直接连接符 23"/>
                <p:cNvCxnSpPr>
                  <a:stCxn id="22" idx="2"/>
                  <a:endCxn id="4" idx="0"/>
                </p:cNvCxnSpPr>
                <p:nvPr/>
              </p:nvCxnSpPr>
              <p:spPr>
                <a:xfrm flipH="1">
                  <a:off x="835553" y="1959100"/>
                  <a:ext cx="1279689" cy="5760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22" idx="3"/>
                  <a:endCxn id="13" idx="0"/>
                </p:cNvCxnSpPr>
                <p:nvPr/>
              </p:nvCxnSpPr>
              <p:spPr>
                <a:xfrm flipH="1">
                  <a:off x="1695110" y="2075282"/>
                  <a:ext cx="475928" cy="6416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13" idx="3"/>
                  <a:endCxn id="65" idx="0"/>
                </p:cNvCxnSpPr>
                <p:nvPr/>
              </p:nvCxnSpPr>
              <p:spPr>
                <a:xfrm flipH="1">
                  <a:off x="1262783" y="2997401"/>
                  <a:ext cx="297624" cy="6815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13" idx="5"/>
                  <a:endCxn id="20" idx="0"/>
                </p:cNvCxnSpPr>
                <p:nvPr/>
              </p:nvCxnSpPr>
              <p:spPr>
                <a:xfrm>
                  <a:off x="1829813" y="2997401"/>
                  <a:ext cx="419067" cy="7004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1" idx="0"/>
                  <a:endCxn id="20" idx="5"/>
                </p:cNvCxnSpPr>
                <p:nvPr/>
              </p:nvCxnSpPr>
              <p:spPr>
                <a:xfrm flipH="1" flipV="1">
                  <a:off x="2383584" y="3978349"/>
                  <a:ext cx="22633" cy="485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20" idx="3"/>
                  <a:endCxn id="58" idx="0"/>
                </p:cNvCxnSpPr>
                <p:nvPr/>
              </p:nvCxnSpPr>
              <p:spPr>
                <a:xfrm flipH="1">
                  <a:off x="1518890" y="3978349"/>
                  <a:ext cx="595287" cy="498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22" idx="6"/>
                  <a:endCxn id="38" idx="0"/>
                </p:cNvCxnSpPr>
                <p:nvPr/>
              </p:nvCxnSpPr>
              <p:spPr>
                <a:xfrm>
                  <a:off x="2496242" y="1959100"/>
                  <a:ext cx="958586" cy="6554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56" idx="0"/>
                  <a:endCxn id="22" idx="5"/>
                </p:cNvCxnSpPr>
                <p:nvPr/>
              </p:nvCxnSpPr>
              <p:spPr>
                <a:xfrm flipH="1" flipV="1">
                  <a:off x="2440445" y="2075282"/>
                  <a:ext cx="86575" cy="5618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流程图: 接点 37"/>
                <p:cNvSpPr/>
                <p:nvPr/>
              </p:nvSpPr>
              <p:spPr>
                <a:xfrm>
                  <a:off x="3264328" y="2614547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连接符 39"/>
                <p:cNvCxnSpPr>
                  <a:stCxn id="38" idx="3"/>
                  <a:endCxn id="71" idx="0"/>
                </p:cNvCxnSpPr>
                <p:nvPr/>
              </p:nvCxnSpPr>
              <p:spPr>
                <a:xfrm flipH="1">
                  <a:off x="2953507" y="2895036"/>
                  <a:ext cx="366617" cy="2308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流程图: 接点 40"/>
                <p:cNvSpPr/>
                <p:nvPr/>
              </p:nvSpPr>
              <p:spPr>
                <a:xfrm>
                  <a:off x="3734746" y="3166228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2" name="直接连接符 41"/>
                <p:cNvCxnSpPr>
                  <a:stCxn id="41" idx="0"/>
                  <a:endCxn id="38" idx="5"/>
                </p:cNvCxnSpPr>
                <p:nvPr/>
              </p:nvCxnSpPr>
              <p:spPr>
                <a:xfrm flipH="1" flipV="1">
                  <a:off x="3589531" y="2895036"/>
                  <a:ext cx="335715" cy="2711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45" idx="0"/>
                  <a:endCxn id="41" idx="5"/>
                </p:cNvCxnSpPr>
                <p:nvPr/>
              </p:nvCxnSpPr>
              <p:spPr>
                <a:xfrm flipH="1" flipV="1">
                  <a:off x="4059950" y="3446717"/>
                  <a:ext cx="234688" cy="2495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流程图: 接点 44"/>
                <p:cNvSpPr/>
                <p:nvPr/>
              </p:nvSpPr>
              <p:spPr>
                <a:xfrm>
                  <a:off x="4104138" y="3696257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77" idx="0"/>
                  <a:endCxn id="41" idx="3"/>
                </p:cNvCxnSpPr>
                <p:nvPr/>
              </p:nvCxnSpPr>
              <p:spPr>
                <a:xfrm flipV="1">
                  <a:off x="3578227" y="3446717"/>
                  <a:ext cx="212315" cy="2996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>
                  <a:stCxn id="73" idx="0"/>
                  <a:endCxn id="45" idx="3"/>
                </p:cNvCxnSpPr>
                <p:nvPr/>
              </p:nvCxnSpPr>
              <p:spPr>
                <a:xfrm flipV="1">
                  <a:off x="3875771" y="3976746"/>
                  <a:ext cx="284164" cy="447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接连接符 8"/>
              <p:cNvCxnSpPr>
                <a:stCxn id="75" idx="0"/>
                <a:endCxn id="45" idx="5"/>
              </p:cNvCxnSpPr>
              <p:nvPr/>
            </p:nvCxnSpPr>
            <p:spPr>
              <a:xfrm flipH="1" flipV="1">
                <a:off x="10025183" y="3492952"/>
                <a:ext cx="385091" cy="5007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圆角矩形 3"/>
            <p:cNvSpPr/>
            <p:nvPr/>
          </p:nvSpPr>
          <p:spPr>
            <a:xfrm>
              <a:off x="568411" y="3245933"/>
              <a:ext cx="945314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Returns</a:t>
              </a:r>
              <a:endParaRPr lang="zh-CN" alt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2697894" y="3373619"/>
              <a:ext cx="556908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,or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610207" y="5676103"/>
              <a:ext cx="425392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of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305388" y="5659834"/>
              <a:ext cx="1065487" cy="5315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</a:t>
              </a:r>
            </a:p>
            <a:p>
              <a:pPr algn="ctr"/>
              <a:r>
                <a:rPr lang="en-US" altLang="zh-CN" dirty="0" err="1">
                  <a:solidFill>
                    <a:srgbClr val="08A3B8"/>
                  </a:solidFill>
                  <a:latin typeface="Calibri Light" panose="020F0302020204030204" pitchFamily="34" charset="0"/>
                </a:rPr>
                <a:t>tag:this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884783" y="4677284"/>
              <a:ext cx="1290191" cy="5389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index</a:t>
              </a:r>
            </a:p>
            <a:p>
              <a:pPr algn="ctr"/>
              <a:r>
                <a:rPr lang="en-US" altLang="zh-CN" dirty="0" err="1">
                  <a:solidFill>
                    <a:srgbClr val="08A3B8"/>
                  </a:solidFill>
                  <a:latin typeface="Calibri Light" panose="020F0302020204030204" pitchFamily="34" charset="0"/>
                </a:rPr>
                <a:t>tag:ltr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3026062" y="3985140"/>
              <a:ext cx="876494" cy="521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-1</a:t>
              </a:r>
            </a:p>
            <a:p>
              <a:pPr algn="ctr"/>
              <a:r>
                <a:rPr lang="en-US" altLang="zh-CN" dirty="0" err="1">
                  <a:solidFill>
                    <a:srgbClr val="08A3B8"/>
                  </a:solidFill>
                  <a:latin typeface="Calibri Light" panose="020F0302020204030204" pitchFamily="34" charset="0"/>
                </a:rPr>
                <a:t>tag:if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016168" y="5610359"/>
              <a:ext cx="1006688" cy="5970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contain</a:t>
              </a:r>
            </a:p>
            <a:p>
              <a:pPr algn="ctr"/>
              <a:r>
                <a:rPr lang="en-US" altLang="zh-CN" dirty="0">
                  <a:solidFill>
                    <a:srgbClr val="08A3B8"/>
                  </a:solidFill>
                  <a:latin typeface="Calibri Light" panose="020F0302020204030204" pitchFamily="34" charset="0"/>
                </a:rPr>
                <a:t>tag:-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345267" y="5676681"/>
              <a:ext cx="496413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900623" y="4761695"/>
              <a:ext cx="556908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this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21" name="椭圆 120"/>
          <p:cNvSpPr/>
          <p:nvPr/>
        </p:nvSpPr>
        <p:spPr>
          <a:xfrm>
            <a:off x="7445745" y="2425138"/>
            <a:ext cx="278248" cy="1121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663565" y="3807266"/>
            <a:ext cx="3224659" cy="1519680"/>
            <a:chOff x="5664406" y="1815255"/>
            <a:chExt cx="1098066" cy="966307"/>
          </a:xfrm>
        </p:grpSpPr>
        <p:sp>
          <p:nvSpPr>
            <p:cNvPr id="103" name="椭圆 102"/>
            <p:cNvSpPr/>
            <p:nvPr/>
          </p:nvSpPr>
          <p:spPr>
            <a:xfrm>
              <a:off x="6065161" y="1815255"/>
              <a:ext cx="113160" cy="12743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5664406" y="2092732"/>
              <a:ext cx="557728" cy="2831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index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tag:t</a:t>
              </a:r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297278" y="2168324"/>
              <a:ext cx="68866" cy="8323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015341" y="2470419"/>
              <a:ext cx="206791" cy="1860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of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6251151" y="2462720"/>
              <a:ext cx="511321" cy="3188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(tag:o2)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11" name="直接连接符 110"/>
            <p:cNvCxnSpPr>
              <a:stCxn id="103" idx="3"/>
              <a:endCxn id="104" idx="0"/>
            </p:cNvCxnSpPr>
            <p:nvPr/>
          </p:nvCxnSpPr>
          <p:spPr>
            <a:xfrm flipH="1">
              <a:off x="5943270" y="1924029"/>
              <a:ext cx="138463" cy="168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3" idx="5"/>
              <a:endCxn id="105" idx="0"/>
            </p:cNvCxnSpPr>
            <p:nvPr/>
          </p:nvCxnSpPr>
          <p:spPr>
            <a:xfrm>
              <a:off x="6161750" y="1924029"/>
              <a:ext cx="169962" cy="244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05" idx="3"/>
              <a:endCxn id="109" idx="0"/>
            </p:cNvCxnSpPr>
            <p:nvPr/>
          </p:nvCxnSpPr>
          <p:spPr>
            <a:xfrm flipH="1">
              <a:off x="6118736" y="2239371"/>
              <a:ext cx="188627" cy="231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05" idx="5"/>
              <a:endCxn id="110" idx="0"/>
            </p:cNvCxnSpPr>
            <p:nvPr/>
          </p:nvCxnSpPr>
          <p:spPr>
            <a:xfrm>
              <a:off x="6356059" y="2239371"/>
              <a:ext cx="150753" cy="223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>
            <a:off x="9731916" y="5750666"/>
            <a:ext cx="1986380" cy="921617"/>
            <a:chOff x="5303880" y="1496782"/>
            <a:chExt cx="1791900" cy="1105228"/>
          </a:xfrm>
        </p:grpSpPr>
        <p:sp>
          <p:nvSpPr>
            <p:cNvPr id="178" name="椭圆 177"/>
            <p:cNvSpPr/>
            <p:nvPr/>
          </p:nvSpPr>
          <p:spPr>
            <a:xfrm>
              <a:off x="6091655" y="1496782"/>
              <a:ext cx="270000" cy="2447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5303880" y="2092732"/>
              <a:ext cx="1000886" cy="5092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throw</a:t>
              </a:r>
              <a:endParaRPr lang="zh-CN" alt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6492714" y="2147942"/>
              <a:ext cx="603066" cy="4324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o1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83" name="直接连接符 182"/>
            <p:cNvCxnSpPr>
              <a:stCxn id="178" idx="3"/>
              <a:endCxn id="179" idx="0"/>
            </p:cNvCxnSpPr>
            <p:nvPr/>
          </p:nvCxnSpPr>
          <p:spPr>
            <a:xfrm flipH="1">
              <a:off x="5804323" y="1705732"/>
              <a:ext cx="326872" cy="387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78" idx="5"/>
              <a:endCxn id="182" idx="0"/>
            </p:cNvCxnSpPr>
            <p:nvPr/>
          </p:nvCxnSpPr>
          <p:spPr>
            <a:xfrm>
              <a:off x="6322114" y="1705732"/>
              <a:ext cx="472133" cy="442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86"/>
          <p:cNvGrpSpPr/>
          <p:nvPr/>
        </p:nvGrpSpPr>
        <p:grpSpPr>
          <a:xfrm>
            <a:off x="9936153" y="3869629"/>
            <a:ext cx="2094275" cy="1443308"/>
            <a:chOff x="5742215" y="1500899"/>
            <a:chExt cx="1399947" cy="782498"/>
          </a:xfrm>
        </p:grpSpPr>
        <p:sp>
          <p:nvSpPr>
            <p:cNvPr id="188" name="椭圆 187"/>
            <p:cNvSpPr/>
            <p:nvPr/>
          </p:nvSpPr>
          <p:spPr>
            <a:xfrm>
              <a:off x="6166940" y="1500899"/>
              <a:ext cx="154382" cy="9492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742215" y="1726932"/>
              <a:ext cx="436195" cy="1885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o1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6545945" y="1789756"/>
              <a:ext cx="95878" cy="56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5790694" y="2025646"/>
              <a:ext cx="905163" cy="25775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(-)?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contain</a:t>
              </a:r>
              <a:endParaRPr lang="zh-CN" altLang="en-US" dirty="0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6698470" y="2029459"/>
              <a:ext cx="443692" cy="22829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o2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93" name="直接连接符 192"/>
            <p:cNvCxnSpPr>
              <a:stCxn id="188" idx="3"/>
              <a:endCxn id="189" idx="0"/>
            </p:cNvCxnSpPr>
            <p:nvPr/>
          </p:nvCxnSpPr>
          <p:spPr>
            <a:xfrm flipH="1">
              <a:off x="5960313" y="1581926"/>
              <a:ext cx="229236" cy="14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8" idx="5"/>
              <a:endCxn id="190" idx="0"/>
            </p:cNvCxnSpPr>
            <p:nvPr/>
          </p:nvCxnSpPr>
          <p:spPr>
            <a:xfrm>
              <a:off x="6298713" y="1581926"/>
              <a:ext cx="295172" cy="207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90" idx="3"/>
              <a:endCxn id="191" idx="0"/>
            </p:cNvCxnSpPr>
            <p:nvPr/>
          </p:nvCxnSpPr>
          <p:spPr>
            <a:xfrm flipH="1">
              <a:off x="6243275" y="1837741"/>
              <a:ext cx="316711" cy="187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90" idx="5"/>
              <a:endCxn id="192" idx="0"/>
            </p:cNvCxnSpPr>
            <p:nvPr/>
          </p:nvCxnSpPr>
          <p:spPr>
            <a:xfrm>
              <a:off x="6627782" y="1837741"/>
              <a:ext cx="292534" cy="191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/>
          <p:cNvGrpSpPr/>
          <p:nvPr/>
        </p:nvGrpSpPr>
        <p:grpSpPr>
          <a:xfrm>
            <a:off x="6737425" y="5826375"/>
            <a:ext cx="2564699" cy="767445"/>
            <a:chOff x="8892596" y="2475358"/>
            <a:chExt cx="2564699" cy="767445"/>
          </a:xfrm>
        </p:grpSpPr>
        <p:sp>
          <p:nvSpPr>
            <p:cNvPr id="199" name="椭圆 198"/>
            <p:cNvSpPr/>
            <p:nvPr/>
          </p:nvSpPr>
          <p:spPr>
            <a:xfrm>
              <a:off x="8892596" y="2862100"/>
              <a:ext cx="10836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copy</a:t>
              </a:r>
              <a:endParaRPr lang="zh-CN" alt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10141844" y="2869076"/>
              <a:ext cx="848135" cy="35302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into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9692528" y="2879910"/>
              <a:ext cx="5976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o1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10841695" y="2882803"/>
              <a:ext cx="6156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o2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203" name="直接连接符 202"/>
            <p:cNvCxnSpPr>
              <a:endCxn id="199" idx="0"/>
            </p:cNvCxnSpPr>
            <p:nvPr/>
          </p:nvCxnSpPr>
          <p:spPr>
            <a:xfrm flipH="1">
              <a:off x="9434396" y="2476834"/>
              <a:ext cx="708192" cy="38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endCxn id="200" idx="0"/>
            </p:cNvCxnSpPr>
            <p:nvPr/>
          </p:nvCxnSpPr>
          <p:spPr>
            <a:xfrm>
              <a:off x="10360262" y="2537268"/>
              <a:ext cx="205650" cy="331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endCxn id="201" idx="0"/>
            </p:cNvCxnSpPr>
            <p:nvPr/>
          </p:nvCxnSpPr>
          <p:spPr>
            <a:xfrm flipH="1">
              <a:off x="9991328" y="2554014"/>
              <a:ext cx="208962" cy="325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endCxn id="202" idx="0"/>
            </p:cNvCxnSpPr>
            <p:nvPr/>
          </p:nvCxnSpPr>
          <p:spPr>
            <a:xfrm>
              <a:off x="10467054" y="2475358"/>
              <a:ext cx="682441" cy="407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组合 286"/>
          <p:cNvGrpSpPr/>
          <p:nvPr/>
        </p:nvGrpSpPr>
        <p:grpSpPr>
          <a:xfrm>
            <a:off x="9756932" y="2310650"/>
            <a:ext cx="2318918" cy="1443308"/>
            <a:chOff x="5742215" y="1500899"/>
            <a:chExt cx="1550113" cy="782498"/>
          </a:xfrm>
        </p:grpSpPr>
        <p:sp>
          <p:nvSpPr>
            <p:cNvPr id="288" name="椭圆 287"/>
            <p:cNvSpPr/>
            <p:nvPr/>
          </p:nvSpPr>
          <p:spPr>
            <a:xfrm>
              <a:off x="6166940" y="1500899"/>
              <a:ext cx="154382" cy="9492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5742215" y="1726932"/>
              <a:ext cx="436195" cy="1885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6545945" y="1789756"/>
              <a:ext cx="95878" cy="56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5790694" y="2025646"/>
              <a:ext cx="905163" cy="25775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(-)? is</a:t>
              </a:r>
              <a:endParaRPr lang="zh-CN" altLang="en-US" dirty="0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6545945" y="2029458"/>
              <a:ext cx="746383" cy="1901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empty</a:t>
              </a:r>
              <a:endParaRPr lang="zh-CN" alt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293" name="直接连接符 292"/>
            <p:cNvCxnSpPr>
              <a:stCxn id="288" idx="3"/>
              <a:endCxn id="289" idx="0"/>
            </p:cNvCxnSpPr>
            <p:nvPr/>
          </p:nvCxnSpPr>
          <p:spPr>
            <a:xfrm flipH="1">
              <a:off x="5960313" y="1581926"/>
              <a:ext cx="229236" cy="14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288" idx="5"/>
              <a:endCxn id="290" idx="0"/>
            </p:cNvCxnSpPr>
            <p:nvPr/>
          </p:nvCxnSpPr>
          <p:spPr>
            <a:xfrm>
              <a:off x="6298713" y="1581926"/>
              <a:ext cx="295172" cy="207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90" idx="3"/>
              <a:endCxn id="291" idx="0"/>
            </p:cNvCxnSpPr>
            <p:nvPr/>
          </p:nvCxnSpPr>
          <p:spPr>
            <a:xfrm flipH="1">
              <a:off x="6243275" y="1837741"/>
              <a:ext cx="316711" cy="187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290" idx="5"/>
              <a:endCxn id="292" idx="0"/>
            </p:cNvCxnSpPr>
            <p:nvPr/>
          </p:nvCxnSpPr>
          <p:spPr>
            <a:xfrm>
              <a:off x="6627782" y="1837741"/>
              <a:ext cx="291356" cy="191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575937" y="2487639"/>
            <a:ext cx="2996624" cy="1177369"/>
            <a:chOff x="6575937" y="2070782"/>
            <a:chExt cx="2996624" cy="1177369"/>
          </a:xfrm>
        </p:grpSpPr>
        <p:cxnSp>
          <p:nvCxnSpPr>
            <p:cNvPr id="147" name="直接连接符 146"/>
            <p:cNvCxnSpPr>
              <a:endCxn id="130" idx="0"/>
            </p:cNvCxnSpPr>
            <p:nvPr/>
          </p:nvCxnSpPr>
          <p:spPr>
            <a:xfrm>
              <a:off x="8191143" y="2110426"/>
              <a:ext cx="563456" cy="39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6575937" y="2456048"/>
              <a:ext cx="10836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return</a:t>
              </a:r>
              <a:endParaRPr lang="zh-CN" alt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912211" y="2463024"/>
              <a:ext cx="650921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,or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375869" y="2473858"/>
              <a:ext cx="5976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o1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8529345" y="2510244"/>
              <a:ext cx="450508" cy="20877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32" name="直接连接符 131"/>
            <p:cNvCxnSpPr>
              <a:stCxn id="121" idx="2"/>
              <a:endCxn id="122" idx="0"/>
            </p:cNvCxnSpPr>
            <p:nvPr/>
          </p:nvCxnSpPr>
          <p:spPr>
            <a:xfrm flipH="1">
              <a:off x="7117737" y="2070782"/>
              <a:ext cx="708192" cy="385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1" idx="5"/>
              <a:endCxn id="123" idx="0"/>
            </p:cNvCxnSpPr>
            <p:nvPr/>
          </p:nvCxnSpPr>
          <p:spPr>
            <a:xfrm>
              <a:off x="8063429" y="2110426"/>
              <a:ext cx="174243" cy="352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1" idx="3"/>
              <a:endCxn id="124" idx="0"/>
            </p:cNvCxnSpPr>
            <p:nvPr/>
          </p:nvCxnSpPr>
          <p:spPr>
            <a:xfrm flipH="1">
              <a:off x="7674669" y="2110426"/>
              <a:ext cx="192008" cy="36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7980202" y="2982572"/>
              <a:ext cx="618100" cy="2591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o2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914085" y="2971921"/>
              <a:ext cx="658476" cy="27623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o3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23" name="直接连接符 22"/>
            <p:cNvCxnSpPr>
              <a:stCxn id="100" idx="0"/>
              <a:endCxn id="130" idx="3"/>
            </p:cNvCxnSpPr>
            <p:nvPr/>
          </p:nvCxnSpPr>
          <p:spPr>
            <a:xfrm flipV="1">
              <a:off x="8289252" y="2688448"/>
              <a:ext cx="306068" cy="294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0" idx="5"/>
              <a:endCxn id="101" idx="0"/>
            </p:cNvCxnSpPr>
            <p:nvPr/>
          </p:nvCxnSpPr>
          <p:spPr>
            <a:xfrm>
              <a:off x="8913878" y="2688448"/>
              <a:ext cx="329445" cy="283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内容占位符 2"/>
          <p:cNvSpPr txBox="1">
            <a:spLocks/>
          </p:cNvSpPr>
          <p:nvPr/>
        </p:nvSpPr>
        <p:spPr>
          <a:xfrm>
            <a:off x="6974544" y="1537449"/>
            <a:ext cx="4507067" cy="56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Calibri Light" panose="020F0302020204030204" pitchFamily="34" charset="0"/>
              </a:rPr>
              <a:t>Tree Pattern 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37425" y="2126536"/>
            <a:ext cx="3092030" cy="172089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37425" y="3902673"/>
            <a:ext cx="3085360" cy="1726860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986091" y="3923794"/>
            <a:ext cx="2044337" cy="157643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Model Generator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Unified data structure model: one-dimensional array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Primitive</a:t>
            </a:r>
            <a:r>
              <a:rPr lang="en-US" altLang="zh-CN" dirty="0">
                <a:latin typeface="Calibri Light" panose="020F0302020204030204" pitchFamily="34" charset="0"/>
              </a:rPr>
              <a:t>: </a:t>
            </a:r>
            <a:r>
              <a:rPr lang="en-US" altLang="zh-CN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tree pattern </a:t>
            </a:r>
            <a:r>
              <a:rPr lang="en-US" altLang="zh-CN" dirty="0">
                <a:latin typeface="Calibri Light" panose="020F0302020204030204" pitchFamily="34" charset="0"/>
              </a:rPr>
              <a:t>corresponds to a piece of </a:t>
            </a:r>
            <a:r>
              <a:rPr lang="en-US" altLang="zh-CN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code template</a:t>
            </a:r>
            <a:endParaRPr lang="zh-CN" altLang="en-US" b="1" dirty="0">
              <a:solidFill>
                <a:schemeClr val="accent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6740588" y="2930400"/>
            <a:ext cx="4077198" cy="2593995"/>
            <a:chOff x="977390" y="2887892"/>
            <a:chExt cx="4077198" cy="2593995"/>
          </a:xfrm>
        </p:grpSpPr>
        <p:sp>
          <p:nvSpPr>
            <p:cNvPr id="15" name="流程图: 接点 14"/>
            <p:cNvSpPr/>
            <p:nvPr/>
          </p:nvSpPr>
          <p:spPr>
            <a:xfrm>
              <a:off x="977390" y="3628127"/>
              <a:ext cx="990601" cy="328612"/>
            </a:xfrm>
            <a:prstGeom prst="flowChartConnector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insert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" name="流程图: 接点 22"/>
            <p:cNvSpPr/>
            <p:nvPr/>
          </p:nvSpPr>
          <p:spPr>
            <a:xfrm>
              <a:off x="1967991" y="2887892"/>
              <a:ext cx="381000" cy="32861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3" idx="3"/>
              <a:endCxn id="15" idx="0"/>
            </p:cNvCxnSpPr>
            <p:nvPr/>
          </p:nvCxnSpPr>
          <p:spPr>
            <a:xfrm flipH="1">
              <a:off x="1472691" y="3168381"/>
              <a:ext cx="551096" cy="459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5"/>
              <a:endCxn id="39" idx="0"/>
            </p:cNvCxnSpPr>
            <p:nvPr/>
          </p:nvCxnSpPr>
          <p:spPr>
            <a:xfrm>
              <a:off x="2293195" y="3168381"/>
              <a:ext cx="412839" cy="443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流程图: 接点 38"/>
            <p:cNvSpPr/>
            <p:nvPr/>
          </p:nvSpPr>
          <p:spPr>
            <a:xfrm>
              <a:off x="2515534" y="3612131"/>
              <a:ext cx="381000" cy="32861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1297971" y="4352366"/>
              <a:ext cx="1278270" cy="369956"/>
            </a:xfrm>
            <a:prstGeom prst="flowChartConnector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element</a:t>
              </a:r>
              <a:endParaRPr lang="zh-CN" altLang="en-US" sz="1600" b="1" i="1" dirty="0">
                <a:solidFill>
                  <a:srgbClr val="C00000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41" name="直接连接符 40"/>
            <p:cNvCxnSpPr>
              <a:stCxn id="39" idx="3"/>
              <a:endCxn id="40" idx="0"/>
            </p:cNvCxnSpPr>
            <p:nvPr/>
          </p:nvCxnSpPr>
          <p:spPr>
            <a:xfrm flipH="1">
              <a:off x="1937106" y="3892620"/>
              <a:ext cx="634224" cy="459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流程图: 接点 41"/>
            <p:cNvSpPr/>
            <p:nvPr/>
          </p:nvSpPr>
          <p:spPr>
            <a:xfrm>
              <a:off x="3074698" y="4343321"/>
              <a:ext cx="381000" cy="32861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2" idx="0"/>
              <a:endCxn id="39" idx="5"/>
            </p:cNvCxnSpPr>
            <p:nvPr/>
          </p:nvCxnSpPr>
          <p:spPr>
            <a:xfrm flipH="1" flipV="1">
              <a:off x="2840738" y="3892620"/>
              <a:ext cx="424460" cy="450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6" idx="0"/>
              <a:endCxn id="42" idx="5"/>
            </p:cNvCxnSpPr>
            <p:nvPr/>
          </p:nvCxnSpPr>
          <p:spPr>
            <a:xfrm flipH="1" flipV="1">
              <a:off x="3399902" y="4623810"/>
              <a:ext cx="631878" cy="455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图: 接点 45"/>
            <p:cNvSpPr/>
            <p:nvPr/>
          </p:nvSpPr>
          <p:spPr>
            <a:xfrm>
              <a:off x="3008971" y="5079686"/>
              <a:ext cx="2045617" cy="40220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index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tag:this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51" name="直接连接符 50"/>
            <p:cNvCxnSpPr>
              <a:stCxn id="91" idx="0"/>
              <a:endCxn id="42" idx="3"/>
            </p:cNvCxnSpPr>
            <p:nvPr/>
          </p:nvCxnSpPr>
          <p:spPr>
            <a:xfrm flipV="1">
              <a:off x="2527990" y="4623810"/>
              <a:ext cx="602504" cy="455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流程图: 接点 90"/>
            <p:cNvSpPr/>
            <p:nvPr/>
          </p:nvSpPr>
          <p:spPr>
            <a:xfrm>
              <a:off x="2254218" y="5079686"/>
              <a:ext cx="547543" cy="36995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at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2816681" y="3670635"/>
            <a:ext cx="2970323" cy="68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C000"/>
                </a:solidFill>
                <a:latin typeface="Calibri Light" panose="020F0302020204030204" pitchFamily="34" charset="0"/>
              </a:rPr>
              <a:t>elements[o2] = o1</a:t>
            </a:r>
            <a:endParaRPr lang="zh-CN" altLang="en-US" sz="2800" dirty="0">
              <a:solidFill>
                <a:srgbClr val="FFC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384710" y="2930822"/>
            <a:ext cx="4077198" cy="2593995"/>
            <a:chOff x="977390" y="2887892"/>
            <a:chExt cx="4077198" cy="2593995"/>
          </a:xfrm>
        </p:grpSpPr>
        <p:sp>
          <p:nvSpPr>
            <p:cNvPr id="109" name="流程图: 接点 108"/>
            <p:cNvSpPr/>
            <p:nvPr/>
          </p:nvSpPr>
          <p:spPr>
            <a:xfrm>
              <a:off x="977390" y="3628127"/>
              <a:ext cx="990601" cy="328612"/>
            </a:xfrm>
            <a:prstGeom prst="flowChartConnector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insert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0" name="流程图: 接点 109"/>
            <p:cNvSpPr/>
            <p:nvPr/>
          </p:nvSpPr>
          <p:spPr>
            <a:xfrm>
              <a:off x="1967991" y="2887892"/>
              <a:ext cx="381000" cy="32861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>
              <a:stCxn id="110" idx="3"/>
              <a:endCxn id="109" idx="0"/>
            </p:cNvCxnSpPr>
            <p:nvPr/>
          </p:nvCxnSpPr>
          <p:spPr>
            <a:xfrm flipH="1">
              <a:off x="1472691" y="3168381"/>
              <a:ext cx="551096" cy="459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10" idx="5"/>
              <a:endCxn id="113" idx="0"/>
            </p:cNvCxnSpPr>
            <p:nvPr/>
          </p:nvCxnSpPr>
          <p:spPr>
            <a:xfrm>
              <a:off x="2293195" y="3168381"/>
              <a:ext cx="412839" cy="443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流程图: 接点 112"/>
            <p:cNvSpPr/>
            <p:nvPr/>
          </p:nvSpPr>
          <p:spPr>
            <a:xfrm>
              <a:off x="2515534" y="3612131"/>
              <a:ext cx="381000" cy="32861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接点 113"/>
            <p:cNvSpPr/>
            <p:nvPr/>
          </p:nvSpPr>
          <p:spPr>
            <a:xfrm>
              <a:off x="1719662" y="4313425"/>
              <a:ext cx="608249" cy="369956"/>
            </a:xfrm>
            <a:prstGeom prst="flowChartConnector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o1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15" name="直接连接符 114"/>
            <p:cNvCxnSpPr>
              <a:stCxn id="113" idx="3"/>
              <a:endCxn id="114" idx="0"/>
            </p:cNvCxnSpPr>
            <p:nvPr/>
          </p:nvCxnSpPr>
          <p:spPr>
            <a:xfrm flipH="1">
              <a:off x="2023787" y="3892620"/>
              <a:ext cx="547543" cy="4208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流程图: 接点 115"/>
            <p:cNvSpPr/>
            <p:nvPr/>
          </p:nvSpPr>
          <p:spPr>
            <a:xfrm>
              <a:off x="3074698" y="4343321"/>
              <a:ext cx="381000" cy="32861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7" name="直接连接符 116"/>
            <p:cNvCxnSpPr>
              <a:stCxn id="116" idx="0"/>
              <a:endCxn id="113" idx="5"/>
            </p:cNvCxnSpPr>
            <p:nvPr/>
          </p:nvCxnSpPr>
          <p:spPr>
            <a:xfrm flipH="1" flipV="1">
              <a:off x="2840738" y="3892620"/>
              <a:ext cx="424460" cy="450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9" idx="0"/>
              <a:endCxn id="116" idx="5"/>
            </p:cNvCxnSpPr>
            <p:nvPr/>
          </p:nvCxnSpPr>
          <p:spPr>
            <a:xfrm flipH="1" flipV="1">
              <a:off x="3399902" y="4623810"/>
              <a:ext cx="631878" cy="455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流程图: 接点 118"/>
            <p:cNvSpPr/>
            <p:nvPr/>
          </p:nvSpPr>
          <p:spPr>
            <a:xfrm>
              <a:off x="3008971" y="5079686"/>
              <a:ext cx="2045617" cy="40220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o2(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tag:this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20" name="直接连接符 119"/>
            <p:cNvCxnSpPr>
              <a:stCxn id="121" idx="0"/>
              <a:endCxn id="116" idx="3"/>
            </p:cNvCxnSpPr>
            <p:nvPr/>
          </p:nvCxnSpPr>
          <p:spPr>
            <a:xfrm flipV="1">
              <a:off x="2527990" y="4623810"/>
              <a:ext cx="602504" cy="455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流程图: 接点 120"/>
            <p:cNvSpPr/>
            <p:nvPr/>
          </p:nvSpPr>
          <p:spPr>
            <a:xfrm>
              <a:off x="2254218" y="5079686"/>
              <a:ext cx="547543" cy="36995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at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128" name="图片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3458">
            <a:off x="4555578" y="4430210"/>
            <a:ext cx="2595365" cy="1507352"/>
          </a:xfrm>
          <a:prstGeom prst="rect">
            <a:avLst/>
          </a:prstGeom>
        </p:spPr>
      </p:pic>
      <p:sp>
        <p:nvSpPr>
          <p:cNvPr id="129" name="矩形 128"/>
          <p:cNvSpPr/>
          <p:nvPr/>
        </p:nvSpPr>
        <p:spPr>
          <a:xfrm>
            <a:off x="5441593" y="5892881"/>
            <a:ext cx="3966358" cy="659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</a:rPr>
              <a:t>elements[index] = element</a:t>
            </a:r>
            <a:endParaRPr lang="zh-CN" altLang="en-US" sz="2400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505" y="2818740"/>
            <a:ext cx="5785659" cy="307414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222865" y="2930400"/>
            <a:ext cx="1413164" cy="544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insert</a:t>
            </a:r>
            <a:endParaRPr lang="zh-CN" altLang="en-US" b="1" i="1" dirty="0">
              <a:solidFill>
                <a:schemeClr val="accent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29" grpId="0"/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Model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Tile the IR (tree)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7476" y="2214893"/>
            <a:ext cx="4947978" cy="2378112"/>
            <a:chOff x="257476" y="2214893"/>
            <a:chExt cx="4947978" cy="2378112"/>
          </a:xfrm>
        </p:grpSpPr>
        <p:sp>
          <p:nvSpPr>
            <p:cNvPr id="115" name="泪滴形 114"/>
            <p:cNvSpPr/>
            <p:nvPr/>
          </p:nvSpPr>
          <p:spPr>
            <a:xfrm rot="477806">
              <a:off x="257476" y="2214893"/>
              <a:ext cx="4947978" cy="2378112"/>
            </a:xfrm>
            <a:custGeom>
              <a:avLst/>
              <a:gdLst>
                <a:gd name="connsiteX0" fmla="*/ 0 w 5057267"/>
                <a:gd name="connsiteY0" fmla="*/ 1151943 h 2303886"/>
                <a:gd name="connsiteX1" fmla="*/ 2528634 w 5057267"/>
                <a:gd name="connsiteY1" fmla="*/ 0 h 2303886"/>
                <a:gd name="connsiteX2" fmla="*/ 4216446 w 5057267"/>
                <a:gd name="connsiteY2" fmla="*/ 383044 h 2303886"/>
                <a:gd name="connsiteX3" fmla="*/ 5057267 w 5057267"/>
                <a:gd name="connsiteY3" fmla="*/ 1151943 h 2303886"/>
                <a:gd name="connsiteX4" fmla="*/ 2528633 w 5057267"/>
                <a:gd name="connsiteY4" fmla="*/ 2303886 h 2303886"/>
                <a:gd name="connsiteX5" fmla="*/ -1 w 5057267"/>
                <a:gd name="connsiteY5" fmla="*/ 1151943 h 2303886"/>
                <a:gd name="connsiteX6" fmla="*/ 0 w 5057267"/>
                <a:gd name="connsiteY6" fmla="*/ 1151943 h 2303886"/>
                <a:gd name="connsiteX0" fmla="*/ 1 w 5073399"/>
                <a:gd name="connsiteY0" fmla="*/ 1168056 h 2319999"/>
                <a:gd name="connsiteX1" fmla="*/ 2528635 w 5073399"/>
                <a:gd name="connsiteY1" fmla="*/ 16113 h 2319999"/>
                <a:gd name="connsiteX2" fmla="*/ 3518921 w 5073399"/>
                <a:gd name="connsiteY2" fmla="*/ 564292 h 2319999"/>
                <a:gd name="connsiteX3" fmla="*/ 5057268 w 5073399"/>
                <a:gd name="connsiteY3" fmla="*/ 1168056 h 2319999"/>
                <a:gd name="connsiteX4" fmla="*/ 2528634 w 5073399"/>
                <a:gd name="connsiteY4" fmla="*/ 2319999 h 2319999"/>
                <a:gd name="connsiteX5" fmla="*/ 0 w 5073399"/>
                <a:gd name="connsiteY5" fmla="*/ 1168056 h 2319999"/>
                <a:gd name="connsiteX6" fmla="*/ 1 w 5073399"/>
                <a:gd name="connsiteY6" fmla="*/ 1168056 h 2319999"/>
                <a:gd name="connsiteX0" fmla="*/ 1 w 4100075"/>
                <a:gd name="connsiteY0" fmla="*/ 1166910 h 2318853"/>
                <a:gd name="connsiteX1" fmla="*/ 2528635 w 4100075"/>
                <a:gd name="connsiteY1" fmla="*/ 14967 h 2318853"/>
                <a:gd name="connsiteX2" fmla="*/ 3518921 w 4100075"/>
                <a:gd name="connsiteY2" fmla="*/ 563146 h 2318853"/>
                <a:gd name="connsiteX3" fmla="*/ 4064881 w 4100075"/>
                <a:gd name="connsiteY3" fmla="*/ 1316995 h 2318853"/>
                <a:gd name="connsiteX4" fmla="*/ 2528634 w 4100075"/>
                <a:gd name="connsiteY4" fmla="*/ 2318853 h 2318853"/>
                <a:gd name="connsiteX5" fmla="*/ 0 w 4100075"/>
                <a:gd name="connsiteY5" fmla="*/ 1166910 h 2318853"/>
                <a:gd name="connsiteX6" fmla="*/ 1 w 4100075"/>
                <a:gd name="connsiteY6" fmla="*/ 1166910 h 2318853"/>
                <a:gd name="connsiteX0" fmla="*/ 1 w 4079469"/>
                <a:gd name="connsiteY0" fmla="*/ 1166910 h 2293277"/>
                <a:gd name="connsiteX1" fmla="*/ 2528635 w 4079469"/>
                <a:gd name="connsiteY1" fmla="*/ 14967 h 2293277"/>
                <a:gd name="connsiteX2" fmla="*/ 3518921 w 4079469"/>
                <a:gd name="connsiteY2" fmla="*/ 563146 h 2293277"/>
                <a:gd name="connsiteX3" fmla="*/ 4064881 w 4079469"/>
                <a:gd name="connsiteY3" fmla="*/ 1316995 h 2293277"/>
                <a:gd name="connsiteX4" fmla="*/ 2952930 w 4079469"/>
                <a:gd name="connsiteY4" fmla="*/ 2293277 h 2293277"/>
                <a:gd name="connsiteX5" fmla="*/ 0 w 4079469"/>
                <a:gd name="connsiteY5" fmla="*/ 1166910 h 2293277"/>
                <a:gd name="connsiteX6" fmla="*/ 1 w 4079469"/>
                <a:gd name="connsiteY6" fmla="*/ 1166910 h 2293277"/>
                <a:gd name="connsiteX0" fmla="*/ 0 w 4087820"/>
                <a:gd name="connsiteY0" fmla="*/ 772871 h 2280902"/>
                <a:gd name="connsiteX1" fmla="*/ 2536986 w 4087820"/>
                <a:gd name="connsiteY1" fmla="*/ 2592 h 2280902"/>
                <a:gd name="connsiteX2" fmla="*/ 3527272 w 4087820"/>
                <a:gd name="connsiteY2" fmla="*/ 550771 h 2280902"/>
                <a:gd name="connsiteX3" fmla="*/ 4073232 w 4087820"/>
                <a:gd name="connsiteY3" fmla="*/ 1304620 h 2280902"/>
                <a:gd name="connsiteX4" fmla="*/ 2961281 w 4087820"/>
                <a:gd name="connsiteY4" fmla="*/ 2280902 h 2280902"/>
                <a:gd name="connsiteX5" fmla="*/ 8351 w 4087820"/>
                <a:gd name="connsiteY5" fmla="*/ 1154535 h 2280902"/>
                <a:gd name="connsiteX6" fmla="*/ 0 w 4087820"/>
                <a:gd name="connsiteY6" fmla="*/ 772871 h 2280902"/>
                <a:gd name="connsiteX0" fmla="*/ 0 w 4087820"/>
                <a:gd name="connsiteY0" fmla="*/ 772871 h 2280902"/>
                <a:gd name="connsiteX1" fmla="*/ 2536986 w 4087820"/>
                <a:gd name="connsiteY1" fmla="*/ 2592 h 2280902"/>
                <a:gd name="connsiteX2" fmla="*/ 3527272 w 4087820"/>
                <a:gd name="connsiteY2" fmla="*/ 550771 h 2280902"/>
                <a:gd name="connsiteX3" fmla="*/ 4073232 w 4087820"/>
                <a:gd name="connsiteY3" fmla="*/ 1304620 h 2280902"/>
                <a:gd name="connsiteX4" fmla="*/ 2961281 w 4087820"/>
                <a:gd name="connsiteY4" fmla="*/ 2280902 h 2280902"/>
                <a:gd name="connsiteX5" fmla="*/ 88287 w 4087820"/>
                <a:gd name="connsiteY5" fmla="*/ 1323510 h 2280902"/>
                <a:gd name="connsiteX6" fmla="*/ 0 w 4087820"/>
                <a:gd name="connsiteY6" fmla="*/ 772871 h 2280902"/>
                <a:gd name="connsiteX0" fmla="*/ 1470877 w 3999533"/>
                <a:gd name="connsiteY0" fmla="*/ 456544 h 2329064"/>
                <a:gd name="connsiteX1" fmla="*/ 2448699 w 3999533"/>
                <a:gd name="connsiteY1" fmla="*/ 50754 h 2329064"/>
                <a:gd name="connsiteX2" fmla="*/ 3438985 w 3999533"/>
                <a:gd name="connsiteY2" fmla="*/ 598933 h 2329064"/>
                <a:gd name="connsiteX3" fmla="*/ 3984945 w 3999533"/>
                <a:gd name="connsiteY3" fmla="*/ 1352782 h 2329064"/>
                <a:gd name="connsiteX4" fmla="*/ 2872994 w 3999533"/>
                <a:gd name="connsiteY4" fmla="*/ 2329064 h 2329064"/>
                <a:gd name="connsiteX5" fmla="*/ 0 w 3999533"/>
                <a:gd name="connsiteY5" fmla="*/ 1371672 h 2329064"/>
                <a:gd name="connsiteX6" fmla="*/ 1470877 w 3999533"/>
                <a:gd name="connsiteY6" fmla="*/ 456544 h 2329064"/>
                <a:gd name="connsiteX0" fmla="*/ 1470877 w 3999369"/>
                <a:gd name="connsiteY0" fmla="*/ 459478 h 2331998"/>
                <a:gd name="connsiteX1" fmla="*/ 2481830 w 3999369"/>
                <a:gd name="connsiteY1" fmla="*/ 49053 h 2331998"/>
                <a:gd name="connsiteX2" fmla="*/ 3438985 w 3999369"/>
                <a:gd name="connsiteY2" fmla="*/ 601867 h 2331998"/>
                <a:gd name="connsiteX3" fmla="*/ 3984945 w 3999369"/>
                <a:gd name="connsiteY3" fmla="*/ 1355716 h 2331998"/>
                <a:gd name="connsiteX4" fmla="*/ 2872994 w 3999369"/>
                <a:gd name="connsiteY4" fmla="*/ 2331998 h 2331998"/>
                <a:gd name="connsiteX5" fmla="*/ 0 w 3999369"/>
                <a:gd name="connsiteY5" fmla="*/ 1374606 h 2331998"/>
                <a:gd name="connsiteX6" fmla="*/ 1470877 w 3999369"/>
                <a:gd name="connsiteY6" fmla="*/ 459478 h 2331998"/>
                <a:gd name="connsiteX0" fmla="*/ 0 w 3999369"/>
                <a:gd name="connsiteY0" fmla="*/ 1325553 h 2282945"/>
                <a:gd name="connsiteX1" fmla="*/ 2481830 w 3999369"/>
                <a:gd name="connsiteY1" fmla="*/ 0 h 2282945"/>
                <a:gd name="connsiteX2" fmla="*/ 3438985 w 3999369"/>
                <a:gd name="connsiteY2" fmla="*/ 552814 h 2282945"/>
                <a:gd name="connsiteX3" fmla="*/ 3984945 w 3999369"/>
                <a:gd name="connsiteY3" fmla="*/ 1306663 h 2282945"/>
                <a:gd name="connsiteX4" fmla="*/ 2872994 w 3999369"/>
                <a:gd name="connsiteY4" fmla="*/ 2282945 h 2282945"/>
                <a:gd name="connsiteX5" fmla="*/ 0 w 3999369"/>
                <a:gd name="connsiteY5" fmla="*/ 1325553 h 2282945"/>
                <a:gd name="connsiteX0" fmla="*/ 0 w 3999369"/>
                <a:gd name="connsiteY0" fmla="*/ 1357349 h 2314741"/>
                <a:gd name="connsiteX1" fmla="*/ 1741752 w 3999369"/>
                <a:gd name="connsiteY1" fmla="*/ 72058 h 2314741"/>
                <a:gd name="connsiteX2" fmla="*/ 2481830 w 3999369"/>
                <a:gd name="connsiteY2" fmla="*/ 31796 h 2314741"/>
                <a:gd name="connsiteX3" fmla="*/ 3438985 w 3999369"/>
                <a:gd name="connsiteY3" fmla="*/ 584610 h 2314741"/>
                <a:gd name="connsiteX4" fmla="*/ 3984945 w 3999369"/>
                <a:gd name="connsiteY4" fmla="*/ 1338459 h 2314741"/>
                <a:gd name="connsiteX5" fmla="*/ 2872994 w 3999369"/>
                <a:gd name="connsiteY5" fmla="*/ 2314741 h 2314741"/>
                <a:gd name="connsiteX6" fmla="*/ 0 w 3999369"/>
                <a:gd name="connsiteY6" fmla="*/ 1357349 h 2314741"/>
                <a:gd name="connsiteX0" fmla="*/ 0 w 4038680"/>
                <a:gd name="connsiteY0" fmla="*/ 1317809 h 2314741"/>
                <a:gd name="connsiteX1" fmla="*/ 1781063 w 4038680"/>
                <a:gd name="connsiteY1" fmla="*/ 72058 h 2314741"/>
                <a:gd name="connsiteX2" fmla="*/ 2521141 w 4038680"/>
                <a:gd name="connsiteY2" fmla="*/ 31796 h 2314741"/>
                <a:gd name="connsiteX3" fmla="*/ 3478296 w 4038680"/>
                <a:gd name="connsiteY3" fmla="*/ 584610 h 2314741"/>
                <a:gd name="connsiteX4" fmla="*/ 4024256 w 4038680"/>
                <a:gd name="connsiteY4" fmla="*/ 1338459 h 2314741"/>
                <a:gd name="connsiteX5" fmla="*/ 2912305 w 4038680"/>
                <a:gd name="connsiteY5" fmla="*/ 2314741 h 2314741"/>
                <a:gd name="connsiteX6" fmla="*/ 0 w 4038680"/>
                <a:gd name="connsiteY6" fmla="*/ 1317809 h 2314741"/>
                <a:gd name="connsiteX0" fmla="*/ 0 w 4038680"/>
                <a:gd name="connsiteY0" fmla="*/ 1290853 h 2287785"/>
                <a:gd name="connsiteX1" fmla="*/ 613232 w 4038680"/>
                <a:gd name="connsiteY1" fmla="*/ 872798 h 2287785"/>
                <a:gd name="connsiteX2" fmla="*/ 2521141 w 4038680"/>
                <a:gd name="connsiteY2" fmla="*/ 4840 h 2287785"/>
                <a:gd name="connsiteX3" fmla="*/ 3478296 w 4038680"/>
                <a:gd name="connsiteY3" fmla="*/ 557654 h 2287785"/>
                <a:gd name="connsiteX4" fmla="*/ 4024256 w 4038680"/>
                <a:gd name="connsiteY4" fmla="*/ 1311503 h 2287785"/>
                <a:gd name="connsiteX5" fmla="*/ 2912305 w 4038680"/>
                <a:gd name="connsiteY5" fmla="*/ 2287785 h 2287785"/>
                <a:gd name="connsiteX6" fmla="*/ 0 w 4038680"/>
                <a:gd name="connsiteY6" fmla="*/ 1290853 h 2287785"/>
                <a:gd name="connsiteX0" fmla="*/ 1552 w 4040232"/>
                <a:gd name="connsiteY0" fmla="*/ 1306428 h 2303360"/>
                <a:gd name="connsiteX1" fmla="*/ 2522693 w 4040232"/>
                <a:gd name="connsiteY1" fmla="*/ 20415 h 2303360"/>
                <a:gd name="connsiteX2" fmla="*/ 3479848 w 4040232"/>
                <a:gd name="connsiteY2" fmla="*/ 573229 h 2303360"/>
                <a:gd name="connsiteX3" fmla="*/ 4025808 w 4040232"/>
                <a:gd name="connsiteY3" fmla="*/ 1327078 h 2303360"/>
                <a:gd name="connsiteX4" fmla="*/ 2913857 w 4040232"/>
                <a:gd name="connsiteY4" fmla="*/ 2303360 h 2303360"/>
                <a:gd name="connsiteX5" fmla="*/ 1552 w 4040232"/>
                <a:gd name="connsiteY5" fmla="*/ 1306428 h 2303360"/>
                <a:gd name="connsiteX0" fmla="*/ 2040 w 4043559"/>
                <a:gd name="connsiteY0" fmla="*/ 1283384 h 2280316"/>
                <a:gd name="connsiteX1" fmla="*/ 2031079 w 4043559"/>
                <a:gd name="connsiteY1" fmla="*/ 21172 h 2280316"/>
                <a:gd name="connsiteX2" fmla="*/ 3480336 w 4043559"/>
                <a:gd name="connsiteY2" fmla="*/ 550185 h 2280316"/>
                <a:gd name="connsiteX3" fmla="*/ 4026296 w 4043559"/>
                <a:gd name="connsiteY3" fmla="*/ 1304034 h 2280316"/>
                <a:gd name="connsiteX4" fmla="*/ 2914345 w 4043559"/>
                <a:gd name="connsiteY4" fmla="*/ 2280316 h 2280316"/>
                <a:gd name="connsiteX5" fmla="*/ 2040 w 4043559"/>
                <a:gd name="connsiteY5" fmla="*/ 1283384 h 2280316"/>
                <a:gd name="connsiteX0" fmla="*/ 2040 w 4033856"/>
                <a:gd name="connsiteY0" fmla="*/ 1282863 h 2280023"/>
                <a:gd name="connsiteX1" fmla="*/ 2031079 w 4033856"/>
                <a:gd name="connsiteY1" fmla="*/ 20651 h 2280023"/>
                <a:gd name="connsiteX2" fmla="*/ 3480336 w 4033856"/>
                <a:gd name="connsiteY2" fmla="*/ 549664 h 2280023"/>
                <a:gd name="connsiteX3" fmla="*/ 4016224 w 4033856"/>
                <a:gd name="connsiteY3" fmla="*/ 1218135 h 2280023"/>
                <a:gd name="connsiteX4" fmla="*/ 2914345 w 4033856"/>
                <a:gd name="connsiteY4" fmla="*/ 2279795 h 2280023"/>
                <a:gd name="connsiteX5" fmla="*/ 2040 w 4033856"/>
                <a:gd name="connsiteY5" fmla="*/ 1282863 h 2280023"/>
                <a:gd name="connsiteX0" fmla="*/ 2040 w 4184455"/>
                <a:gd name="connsiteY0" fmla="*/ 1285388 h 2286593"/>
                <a:gd name="connsiteX1" fmla="*/ 2031079 w 4184455"/>
                <a:gd name="connsiteY1" fmla="*/ 23176 h 2286593"/>
                <a:gd name="connsiteX2" fmla="*/ 3480336 w 4184455"/>
                <a:gd name="connsiteY2" fmla="*/ 552189 h 2286593"/>
                <a:gd name="connsiteX3" fmla="*/ 4171217 w 4184455"/>
                <a:gd name="connsiteY3" fmla="*/ 1601175 h 2286593"/>
                <a:gd name="connsiteX4" fmla="*/ 2914345 w 4184455"/>
                <a:gd name="connsiteY4" fmla="*/ 2282320 h 2286593"/>
                <a:gd name="connsiteX5" fmla="*/ 2040 w 4184455"/>
                <a:gd name="connsiteY5" fmla="*/ 1285388 h 2286593"/>
                <a:gd name="connsiteX0" fmla="*/ 2040 w 4184455"/>
                <a:gd name="connsiteY0" fmla="*/ 1285388 h 2387380"/>
                <a:gd name="connsiteX1" fmla="*/ 2031079 w 4184455"/>
                <a:gd name="connsiteY1" fmla="*/ 23176 h 2387380"/>
                <a:gd name="connsiteX2" fmla="*/ 3480336 w 4184455"/>
                <a:gd name="connsiteY2" fmla="*/ 552189 h 2387380"/>
                <a:gd name="connsiteX3" fmla="*/ 4171217 w 4184455"/>
                <a:gd name="connsiteY3" fmla="*/ 1601175 h 2387380"/>
                <a:gd name="connsiteX4" fmla="*/ 2302386 w 4184455"/>
                <a:gd name="connsiteY4" fmla="*/ 2383839 h 2387380"/>
                <a:gd name="connsiteX5" fmla="*/ 2040 w 4184455"/>
                <a:gd name="connsiteY5" fmla="*/ 1285388 h 2387380"/>
                <a:gd name="connsiteX0" fmla="*/ 2040 w 4195958"/>
                <a:gd name="connsiteY0" fmla="*/ 1286145 h 2391546"/>
                <a:gd name="connsiteX1" fmla="*/ 2031079 w 4195958"/>
                <a:gd name="connsiteY1" fmla="*/ 23933 h 2391546"/>
                <a:gd name="connsiteX2" fmla="*/ 3480336 w 4195958"/>
                <a:gd name="connsiteY2" fmla="*/ 552946 h 2391546"/>
                <a:gd name="connsiteX3" fmla="*/ 4182967 w 4195958"/>
                <a:gd name="connsiteY3" fmla="*/ 1701541 h 2391546"/>
                <a:gd name="connsiteX4" fmla="*/ 2302386 w 4195958"/>
                <a:gd name="connsiteY4" fmla="*/ 2384596 h 2391546"/>
                <a:gd name="connsiteX5" fmla="*/ 2040 w 4195958"/>
                <a:gd name="connsiteY5" fmla="*/ 1286145 h 239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5958" h="2391546">
                  <a:moveTo>
                    <a:pt x="2040" y="1286145"/>
                  </a:moveTo>
                  <a:cubicBezTo>
                    <a:pt x="-63154" y="905654"/>
                    <a:pt x="1451363" y="146133"/>
                    <a:pt x="2031079" y="23933"/>
                  </a:cubicBezTo>
                  <a:cubicBezTo>
                    <a:pt x="2610795" y="-98267"/>
                    <a:pt x="3121688" y="273345"/>
                    <a:pt x="3480336" y="552946"/>
                  </a:cubicBezTo>
                  <a:cubicBezTo>
                    <a:pt x="3838984" y="832547"/>
                    <a:pt x="4277299" y="1413186"/>
                    <a:pt x="4182967" y="1701541"/>
                  </a:cubicBezTo>
                  <a:cubicBezTo>
                    <a:pt x="4088635" y="1989896"/>
                    <a:pt x="2999207" y="2453829"/>
                    <a:pt x="2302386" y="2384596"/>
                  </a:cubicBezTo>
                  <a:cubicBezTo>
                    <a:pt x="1605565" y="2315363"/>
                    <a:pt x="2040" y="1922346"/>
                    <a:pt x="2040" y="1286145"/>
                  </a:cubicBezTo>
                  <a:close/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664618" y="2442960"/>
              <a:ext cx="258718" cy="155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T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9228" y="3589976"/>
            <a:ext cx="2310713" cy="3221556"/>
            <a:chOff x="1029228" y="3589976"/>
            <a:chExt cx="2310713" cy="3221556"/>
          </a:xfrm>
        </p:grpSpPr>
        <p:sp>
          <p:nvSpPr>
            <p:cNvPr id="119" name="泪滴形 118"/>
            <p:cNvSpPr/>
            <p:nvPr/>
          </p:nvSpPr>
          <p:spPr>
            <a:xfrm rot="19408023">
              <a:off x="1029228" y="3589976"/>
              <a:ext cx="2219229" cy="3221556"/>
            </a:xfrm>
            <a:custGeom>
              <a:avLst/>
              <a:gdLst>
                <a:gd name="connsiteX0" fmla="*/ 0 w 2254685"/>
                <a:gd name="connsiteY0" fmla="*/ 1658654 h 3317308"/>
                <a:gd name="connsiteX1" fmla="*/ 1127343 w 2254685"/>
                <a:gd name="connsiteY1" fmla="*/ 0 h 3317308"/>
                <a:gd name="connsiteX2" fmla="*/ 2194530 w 2254685"/>
                <a:gd name="connsiteY2" fmla="*/ 88506 h 3317308"/>
                <a:gd name="connsiteX3" fmla="*/ 2254685 w 2254685"/>
                <a:gd name="connsiteY3" fmla="*/ 1658654 h 3317308"/>
                <a:gd name="connsiteX4" fmla="*/ 1127342 w 2254685"/>
                <a:gd name="connsiteY4" fmla="*/ 3317308 h 3317308"/>
                <a:gd name="connsiteX5" fmla="*/ -1 w 2254685"/>
                <a:gd name="connsiteY5" fmla="*/ 1658654 h 3317308"/>
                <a:gd name="connsiteX6" fmla="*/ 0 w 2254685"/>
                <a:gd name="connsiteY6" fmla="*/ 1658654 h 3317308"/>
                <a:gd name="connsiteX0" fmla="*/ 1 w 2261706"/>
                <a:gd name="connsiteY0" fmla="*/ 1658654 h 3317308"/>
                <a:gd name="connsiteX1" fmla="*/ 1127344 w 2261706"/>
                <a:gd name="connsiteY1" fmla="*/ 0 h 3317308"/>
                <a:gd name="connsiteX2" fmla="*/ 2194531 w 2261706"/>
                <a:gd name="connsiteY2" fmla="*/ 88506 h 3317308"/>
                <a:gd name="connsiteX3" fmla="*/ 2261706 w 2261706"/>
                <a:gd name="connsiteY3" fmla="*/ 956074 h 3317308"/>
                <a:gd name="connsiteX4" fmla="*/ 1127343 w 2261706"/>
                <a:gd name="connsiteY4" fmla="*/ 3317308 h 3317308"/>
                <a:gd name="connsiteX5" fmla="*/ 0 w 2261706"/>
                <a:gd name="connsiteY5" fmla="*/ 1658654 h 3317308"/>
                <a:gd name="connsiteX6" fmla="*/ 1 w 2261706"/>
                <a:gd name="connsiteY6" fmla="*/ 1658654 h 3317308"/>
                <a:gd name="connsiteX0" fmla="*/ 1 w 2351951"/>
                <a:gd name="connsiteY0" fmla="*/ 1697250 h 3355904"/>
                <a:gd name="connsiteX1" fmla="*/ 1127344 w 2351951"/>
                <a:gd name="connsiteY1" fmla="*/ 38596 h 3355904"/>
                <a:gd name="connsiteX2" fmla="*/ 2252582 w 2351951"/>
                <a:gd name="connsiteY2" fmla="*/ 517060 h 3355904"/>
                <a:gd name="connsiteX3" fmla="*/ 2261706 w 2351951"/>
                <a:gd name="connsiteY3" fmla="*/ 994670 h 3355904"/>
                <a:gd name="connsiteX4" fmla="*/ 1127343 w 2351951"/>
                <a:gd name="connsiteY4" fmla="*/ 3355904 h 3355904"/>
                <a:gd name="connsiteX5" fmla="*/ 0 w 2351951"/>
                <a:gd name="connsiteY5" fmla="*/ 1697250 h 3355904"/>
                <a:gd name="connsiteX6" fmla="*/ 1 w 2351951"/>
                <a:gd name="connsiteY6" fmla="*/ 1697250 h 3355904"/>
                <a:gd name="connsiteX0" fmla="*/ 1 w 2260465"/>
                <a:gd name="connsiteY0" fmla="*/ 1697250 h 3355904"/>
                <a:gd name="connsiteX1" fmla="*/ 1127344 w 2260465"/>
                <a:gd name="connsiteY1" fmla="*/ 38596 h 3355904"/>
                <a:gd name="connsiteX2" fmla="*/ 2252582 w 2260465"/>
                <a:gd name="connsiteY2" fmla="*/ 517060 h 3355904"/>
                <a:gd name="connsiteX3" fmla="*/ 1988478 w 2260465"/>
                <a:gd name="connsiteY3" fmla="*/ 2318835 h 3355904"/>
                <a:gd name="connsiteX4" fmla="*/ 1127343 w 2260465"/>
                <a:gd name="connsiteY4" fmla="*/ 3355904 h 3355904"/>
                <a:gd name="connsiteX5" fmla="*/ 0 w 2260465"/>
                <a:gd name="connsiteY5" fmla="*/ 1697250 h 3355904"/>
                <a:gd name="connsiteX6" fmla="*/ 1 w 2260465"/>
                <a:gd name="connsiteY6" fmla="*/ 1697250 h 3355904"/>
                <a:gd name="connsiteX0" fmla="*/ 1 w 2259077"/>
                <a:gd name="connsiteY0" fmla="*/ 1697250 h 3252043"/>
                <a:gd name="connsiteX1" fmla="*/ 1127344 w 2259077"/>
                <a:gd name="connsiteY1" fmla="*/ 38596 h 3252043"/>
                <a:gd name="connsiteX2" fmla="*/ 2252582 w 2259077"/>
                <a:gd name="connsiteY2" fmla="*/ 517060 h 3252043"/>
                <a:gd name="connsiteX3" fmla="*/ 1988478 w 2259077"/>
                <a:gd name="connsiteY3" fmla="*/ 2318835 h 3252043"/>
                <a:gd name="connsiteX4" fmla="*/ 1343069 w 2259077"/>
                <a:gd name="connsiteY4" fmla="*/ 3252043 h 3252043"/>
                <a:gd name="connsiteX5" fmla="*/ 0 w 2259077"/>
                <a:gd name="connsiteY5" fmla="*/ 1697250 h 3252043"/>
                <a:gd name="connsiteX6" fmla="*/ 1 w 2259077"/>
                <a:gd name="connsiteY6" fmla="*/ 1697250 h 3252043"/>
                <a:gd name="connsiteX0" fmla="*/ 1 w 2255254"/>
                <a:gd name="connsiteY0" fmla="*/ 1697250 h 3371348"/>
                <a:gd name="connsiteX1" fmla="*/ 1127344 w 2255254"/>
                <a:gd name="connsiteY1" fmla="*/ 38596 h 3371348"/>
                <a:gd name="connsiteX2" fmla="*/ 2252582 w 2255254"/>
                <a:gd name="connsiteY2" fmla="*/ 517060 h 3371348"/>
                <a:gd name="connsiteX3" fmla="*/ 1718937 w 2255254"/>
                <a:gd name="connsiteY3" fmla="*/ 3132243 h 3371348"/>
                <a:gd name="connsiteX4" fmla="*/ 1343069 w 2255254"/>
                <a:gd name="connsiteY4" fmla="*/ 3252043 h 3371348"/>
                <a:gd name="connsiteX5" fmla="*/ 0 w 2255254"/>
                <a:gd name="connsiteY5" fmla="*/ 1697250 h 3371348"/>
                <a:gd name="connsiteX6" fmla="*/ 1 w 2255254"/>
                <a:gd name="connsiteY6" fmla="*/ 1697250 h 3371348"/>
                <a:gd name="connsiteX0" fmla="*/ 1 w 2255862"/>
                <a:gd name="connsiteY0" fmla="*/ 1697250 h 3325710"/>
                <a:gd name="connsiteX1" fmla="*/ 1127344 w 2255862"/>
                <a:gd name="connsiteY1" fmla="*/ 38596 h 3325710"/>
                <a:gd name="connsiteX2" fmla="*/ 2252582 w 2255862"/>
                <a:gd name="connsiteY2" fmla="*/ 517060 h 3325710"/>
                <a:gd name="connsiteX3" fmla="*/ 1803239 w 2255862"/>
                <a:gd name="connsiteY3" fmla="*/ 3055918 h 3325710"/>
                <a:gd name="connsiteX4" fmla="*/ 1343069 w 2255862"/>
                <a:gd name="connsiteY4" fmla="*/ 3252043 h 3325710"/>
                <a:gd name="connsiteX5" fmla="*/ 0 w 2255862"/>
                <a:gd name="connsiteY5" fmla="*/ 1697250 h 3325710"/>
                <a:gd name="connsiteX6" fmla="*/ 1 w 2255862"/>
                <a:gd name="connsiteY6" fmla="*/ 1697250 h 3325710"/>
                <a:gd name="connsiteX0" fmla="*/ 5370 w 2263031"/>
                <a:gd name="connsiteY0" fmla="*/ 1697250 h 3177116"/>
                <a:gd name="connsiteX1" fmla="*/ 1132713 w 2263031"/>
                <a:gd name="connsiteY1" fmla="*/ 38596 h 3177116"/>
                <a:gd name="connsiteX2" fmla="*/ 2257951 w 2263031"/>
                <a:gd name="connsiteY2" fmla="*/ 517060 h 3177116"/>
                <a:gd name="connsiteX3" fmla="*/ 1808608 w 2263031"/>
                <a:gd name="connsiteY3" fmla="*/ 3055918 h 3177116"/>
                <a:gd name="connsiteX4" fmla="*/ 531726 w 2263031"/>
                <a:gd name="connsiteY4" fmla="*/ 2799638 h 3177116"/>
                <a:gd name="connsiteX5" fmla="*/ 5369 w 2263031"/>
                <a:gd name="connsiteY5" fmla="*/ 1697250 h 3177116"/>
                <a:gd name="connsiteX6" fmla="*/ 5370 w 2263031"/>
                <a:gd name="connsiteY6" fmla="*/ 1697250 h 3177116"/>
                <a:gd name="connsiteX0" fmla="*/ 1 w 2260186"/>
                <a:gd name="connsiteY0" fmla="*/ 1697250 h 3075708"/>
                <a:gd name="connsiteX1" fmla="*/ 1127344 w 2260186"/>
                <a:gd name="connsiteY1" fmla="*/ 38596 h 3075708"/>
                <a:gd name="connsiteX2" fmla="*/ 2252582 w 2260186"/>
                <a:gd name="connsiteY2" fmla="*/ 517060 h 3075708"/>
                <a:gd name="connsiteX3" fmla="*/ 1803239 w 2260186"/>
                <a:gd name="connsiteY3" fmla="*/ 3055918 h 3075708"/>
                <a:gd name="connsiteX4" fmla="*/ 0 w 2260186"/>
                <a:gd name="connsiteY4" fmla="*/ 1697250 h 3075708"/>
                <a:gd name="connsiteX5" fmla="*/ 1 w 2260186"/>
                <a:gd name="connsiteY5" fmla="*/ 1697250 h 3075708"/>
                <a:gd name="connsiteX0" fmla="*/ 1 w 2256403"/>
                <a:gd name="connsiteY0" fmla="*/ 1697250 h 3241928"/>
                <a:gd name="connsiteX1" fmla="*/ 1127344 w 2256403"/>
                <a:gd name="connsiteY1" fmla="*/ 38596 h 3241928"/>
                <a:gd name="connsiteX2" fmla="*/ 2252582 w 2256403"/>
                <a:gd name="connsiteY2" fmla="*/ 517060 h 3241928"/>
                <a:gd name="connsiteX3" fmla="*/ 1636958 w 2256403"/>
                <a:gd name="connsiteY3" fmla="*/ 3224168 h 3241928"/>
                <a:gd name="connsiteX4" fmla="*/ 0 w 2256403"/>
                <a:gd name="connsiteY4" fmla="*/ 1697250 h 3241928"/>
                <a:gd name="connsiteX5" fmla="*/ 1 w 2256403"/>
                <a:gd name="connsiteY5" fmla="*/ 1697250 h 3241928"/>
                <a:gd name="connsiteX0" fmla="*/ 0 w 2500976"/>
                <a:gd name="connsiteY0" fmla="*/ 1434498 h 3229759"/>
                <a:gd name="connsiteX1" fmla="*/ 1371917 w 2500976"/>
                <a:gd name="connsiteY1" fmla="*/ 26427 h 3229759"/>
                <a:gd name="connsiteX2" fmla="*/ 2497155 w 2500976"/>
                <a:gd name="connsiteY2" fmla="*/ 504891 h 3229759"/>
                <a:gd name="connsiteX3" fmla="*/ 1881531 w 2500976"/>
                <a:gd name="connsiteY3" fmla="*/ 3211999 h 3229759"/>
                <a:gd name="connsiteX4" fmla="*/ 244573 w 2500976"/>
                <a:gd name="connsiteY4" fmla="*/ 1685081 h 3229759"/>
                <a:gd name="connsiteX5" fmla="*/ 0 w 2500976"/>
                <a:gd name="connsiteY5" fmla="*/ 1434498 h 3229759"/>
                <a:gd name="connsiteX0" fmla="*/ 0 w 2501042"/>
                <a:gd name="connsiteY0" fmla="*/ 1434498 h 3244619"/>
                <a:gd name="connsiteX1" fmla="*/ 1371917 w 2501042"/>
                <a:gd name="connsiteY1" fmla="*/ 26427 h 3244619"/>
                <a:gd name="connsiteX2" fmla="*/ 2497155 w 2501042"/>
                <a:gd name="connsiteY2" fmla="*/ 504891 h 3244619"/>
                <a:gd name="connsiteX3" fmla="*/ 1881531 w 2501042"/>
                <a:gd name="connsiteY3" fmla="*/ 3211999 h 3244619"/>
                <a:gd name="connsiteX4" fmla="*/ 210701 w 2501042"/>
                <a:gd name="connsiteY4" fmla="*/ 1993059 h 3244619"/>
                <a:gd name="connsiteX5" fmla="*/ 0 w 2501042"/>
                <a:gd name="connsiteY5" fmla="*/ 1434498 h 3244619"/>
                <a:gd name="connsiteX0" fmla="*/ 464672 w 2290341"/>
                <a:gd name="connsiteY0" fmla="*/ 1362751 h 3241522"/>
                <a:gd name="connsiteX1" fmla="*/ 1161216 w 2290341"/>
                <a:gd name="connsiteY1" fmla="*/ 23330 h 3241522"/>
                <a:gd name="connsiteX2" fmla="*/ 2286454 w 2290341"/>
                <a:gd name="connsiteY2" fmla="*/ 501794 h 3241522"/>
                <a:gd name="connsiteX3" fmla="*/ 1670830 w 2290341"/>
                <a:gd name="connsiteY3" fmla="*/ 3208902 h 3241522"/>
                <a:gd name="connsiteX4" fmla="*/ 0 w 2290341"/>
                <a:gd name="connsiteY4" fmla="*/ 1989962 h 3241522"/>
                <a:gd name="connsiteX5" fmla="*/ 464672 w 2290341"/>
                <a:gd name="connsiteY5" fmla="*/ 1362751 h 3241522"/>
                <a:gd name="connsiteX0" fmla="*/ 453718 w 2279366"/>
                <a:gd name="connsiteY0" fmla="*/ 1362751 h 3239553"/>
                <a:gd name="connsiteX1" fmla="*/ 1150262 w 2279366"/>
                <a:gd name="connsiteY1" fmla="*/ 23330 h 3239553"/>
                <a:gd name="connsiteX2" fmla="*/ 2275500 w 2279366"/>
                <a:gd name="connsiteY2" fmla="*/ 501794 h 3239553"/>
                <a:gd name="connsiteX3" fmla="*/ 1659876 w 2279366"/>
                <a:gd name="connsiteY3" fmla="*/ 3208902 h 3239553"/>
                <a:gd name="connsiteX4" fmla="*/ 0 w 2279366"/>
                <a:gd name="connsiteY4" fmla="*/ 1956444 h 3239553"/>
                <a:gd name="connsiteX5" fmla="*/ 453718 w 2279366"/>
                <a:gd name="connsiteY5" fmla="*/ 1362751 h 3239553"/>
                <a:gd name="connsiteX0" fmla="*/ 91677 w 2279366"/>
                <a:gd name="connsiteY0" fmla="*/ 840378 h 3221325"/>
                <a:gd name="connsiteX1" fmla="*/ 1150262 w 2279366"/>
                <a:gd name="connsiteY1" fmla="*/ 5102 h 3221325"/>
                <a:gd name="connsiteX2" fmla="*/ 2275500 w 2279366"/>
                <a:gd name="connsiteY2" fmla="*/ 483566 h 3221325"/>
                <a:gd name="connsiteX3" fmla="*/ 1659876 w 2279366"/>
                <a:gd name="connsiteY3" fmla="*/ 3190674 h 3221325"/>
                <a:gd name="connsiteX4" fmla="*/ 0 w 2279366"/>
                <a:gd name="connsiteY4" fmla="*/ 1938216 h 3221325"/>
                <a:gd name="connsiteX5" fmla="*/ 91677 w 2279366"/>
                <a:gd name="connsiteY5" fmla="*/ 840378 h 3221325"/>
                <a:gd name="connsiteX0" fmla="*/ 91677 w 2279366"/>
                <a:gd name="connsiteY0" fmla="*/ 535386 h 2916333"/>
                <a:gd name="connsiteX1" fmla="*/ 1179438 w 2279366"/>
                <a:gd name="connsiteY1" fmla="*/ 110310 h 2916333"/>
                <a:gd name="connsiteX2" fmla="*/ 2275500 w 2279366"/>
                <a:gd name="connsiteY2" fmla="*/ 178574 h 2916333"/>
                <a:gd name="connsiteX3" fmla="*/ 1659876 w 2279366"/>
                <a:gd name="connsiteY3" fmla="*/ 2885682 h 2916333"/>
                <a:gd name="connsiteX4" fmla="*/ 0 w 2279366"/>
                <a:gd name="connsiteY4" fmla="*/ 1633224 h 2916333"/>
                <a:gd name="connsiteX5" fmla="*/ 91677 w 2279366"/>
                <a:gd name="connsiteY5" fmla="*/ 535386 h 2916333"/>
                <a:gd name="connsiteX0" fmla="*/ 5570 w 2193087"/>
                <a:gd name="connsiteY0" fmla="*/ 447925 h 2799554"/>
                <a:gd name="connsiteX1" fmla="*/ 1093331 w 2193087"/>
                <a:gd name="connsiteY1" fmla="*/ 22849 h 2799554"/>
                <a:gd name="connsiteX2" fmla="*/ 2189393 w 2193087"/>
                <a:gd name="connsiteY2" fmla="*/ 91113 h 2799554"/>
                <a:gd name="connsiteX3" fmla="*/ 1573769 w 2193087"/>
                <a:gd name="connsiteY3" fmla="*/ 2798221 h 2799554"/>
                <a:gd name="connsiteX4" fmla="*/ 5570 w 2193087"/>
                <a:gd name="connsiteY4" fmla="*/ 447925 h 2799554"/>
                <a:gd name="connsiteX0" fmla="*/ 102186 w 2289589"/>
                <a:gd name="connsiteY0" fmla="*/ 447925 h 2841762"/>
                <a:gd name="connsiteX1" fmla="*/ 1189947 w 2289589"/>
                <a:gd name="connsiteY1" fmla="*/ 22849 h 2841762"/>
                <a:gd name="connsiteX2" fmla="*/ 2286009 w 2289589"/>
                <a:gd name="connsiteY2" fmla="*/ 91113 h 2841762"/>
                <a:gd name="connsiteX3" fmla="*/ 1670385 w 2289589"/>
                <a:gd name="connsiteY3" fmla="*/ 2798221 h 2841762"/>
                <a:gd name="connsiteX4" fmla="*/ 167197 w 2289589"/>
                <a:gd name="connsiteY4" fmla="*/ 1670084 h 2841762"/>
                <a:gd name="connsiteX5" fmla="*/ 102186 w 2289589"/>
                <a:gd name="connsiteY5" fmla="*/ 447925 h 2841762"/>
                <a:gd name="connsiteX0" fmla="*/ 5942 w 2128334"/>
                <a:gd name="connsiteY0" fmla="*/ 1759903 h 2934154"/>
                <a:gd name="connsiteX1" fmla="*/ 1028692 w 2128334"/>
                <a:gd name="connsiteY1" fmla="*/ 112668 h 2934154"/>
                <a:gd name="connsiteX2" fmla="*/ 2124754 w 2128334"/>
                <a:gd name="connsiteY2" fmla="*/ 180932 h 2934154"/>
                <a:gd name="connsiteX3" fmla="*/ 1509130 w 2128334"/>
                <a:gd name="connsiteY3" fmla="*/ 2888040 h 2934154"/>
                <a:gd name="connsiteX4" fmla="*/ 5942 w 2128334"/>
                <a:gd name="connsiteY4" fmla="*/ 1759903 h 2934154"/>
                <a:gd name="connsiteX0" fmla="*/ 57431 w 2179823"/>
                <a:gd name="connsiteY0" fmla="*/ 1766579 h 2940830"/>
                <a:gd name="connsiteX1" fmla="*/ 281688 w 2179823"/>
                <a:gd name="connsiteY1" fmla="*/ 110659 h 2940830"/>
                <a:gd name="connsiteX2" fmla="*/ 2176243 w 2179823"/>
                <a:gd name="connsiteY2" fmla="*/ 187608 h 2940830"/>
                <a:gd name="connsiteX3" fmla="*/ 1560619 w 2179823"/>
                <a:gd name="connsiteY3" fmla="*/ 2894716 h 2940830"/>
                <a:gd name="connsiteX4" fmla="*/ 57431 w 2179823"/>
                <a:gd name="connsiteY4" fmla="*/ 1766579 h 2940830"/>
                <a:gd name="connsiteX0" fmla="*/ 21849 w 2144241"/>
                <a:gd name="connsiteY0" fmla="*/ 1767631 h 2941882"/>
                <a:gd name="connsiteX1" fmla="*/ 246106 w 2144241"/>
                <a:gd name="connsiteY1" fmla="*/ 111711 h 2941882"/>
                <a:gd name="connsiteX2" fmla="*/ 918682 w 2144241"/>
                <a:gd name="connsiteY2" fmla="*/ 294831 h 2941882"/>
                <a:gd name="connsiteX3" fmla="*/ 2140661 w 2144241"/>
                <a:gd name="connsiteY3" fmla="*/ 188660 h 2941882"/>
                <a:gd name="connsiteX4" fmla="*/ 1525037 w 2144241"/>
                <a:gd name="connsiteY4" fmla="*/ 2895768 h 2941882"/>
                <a:gd name="connsiteX5" fmla="*/ 21849 w 2144241"/>
                <a:gd name="connsiteY5" fmla="*/ 1767631 h 2941882"/>
                <a:gd name="connsiteX0" fmla="*/ 21849 w 2146041"/>
                <a:gd name="connsiteY0" fmla="*/ 2047305 h 3221556"/>
                <a:gd name="connsiteX1" fmla="*/ 246106 w 2146041"/>
                <a:gd name="connsiteY1" fmla="*/ 391385 h 3221556"/>
                <a:gd name="connsiteX2" fmla="*/ 918682 w 2146041"/>
                <a:gd name="connsiteY2" fmla="*/ 574505 h 3221556"/>
                <a:gd name="connsiteX3" fmla="*/ 1742769 w 2146041"/>
                <a:gd name="connsiteY3" fmla="*/ 5398 h 3221556"/>
                <a:gd name="connsiteX4" fmla="*/ 2140661 w 2146041"/>
                <a:gd name="connsiteY4" fmla="*/ 468334 h 3221556"/>
                <a:gd name="connsiteX5" fmla="*/ 1525037 w 2146041"/>
                <a:gd name="connsiteY5" fmla="*/ 3175442 h 3221556"/>
                <a:gd name="connsiteX6" fmla="*/ 21849 w 2146041"/>
                <a:gd name="connsiteY6" fmla="*/ 2047305 h 3221556"/>
                <a:gd name="connsiteX0" fmla="*/ 95037 w 2219229"/>
                <a:gd name="connsiteY0" fmla="*/ 2047305 h 3221556"/>
                <a:gd name="connsiteX1" fmla="*/ 83652 w 2219229"/>
                <a:gd name="connsiteY1" fmla="*/ 522127 h 3221556"/>
                <a:gd name="connsiteX2" fmla="*/ 991870 w 2219229"/>
                <a:gd name="connsiteY2" fmla="*/ 574505 h 3221556"/>
                <a:gd name="connsiteX3" fmla="*/ 1815957 w 2219229"/>
                <a:gd name="connsiteY3" fmla="*/ 5398 h 3221556"/>
                <a:gd name="connsiteX4" fmla="*/ 2213849 w 2219229"/>
                <a:gd name="connsiteY4" fmla="*/ 468334 h 3221556"/>
                <a:gd name="connsiteX5" fmla="*/ 1598225 w 2219229"/>
                <a:gd name="connsiteY5" fmla="*/ 3175442 h 3221556"/>
                <a:gd name="connsiteX6" fmla="*/ 95037 w 2219229"/>
                <a:gd name="connsiteY6" fmla="*/ 2047305 h 32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229" h="3221556">
                  <a:moveTo>
                    <a:pt x="95037" y="2047305"/>
                  </a:moveTo>
                  <a:cubicBezTo>
                    <a:pt x="14964" y="1584743"/>
                    <a:pt x="-65820" y="767594"/>
                    <a:pt x="83652" y="522127"/>
                  </a:cubicBezTo>
                  <a:cubicBezTo>
                    <a:pt x="233124" y="276660"/>
                    <a:pt x="734354" y="593535"/>
                    <a:pt x="991870" y="574505"/>
                  </a:cubicBezTo>
                  <a:cubicBezTo>
                    <a:pt x="1249386" y="555475"/>
                    <a:pt x="1612294" y="23093"/>
                    <a:pt x="1815957" y="5398"/>
                  </a:cubicBezTo>
                  <a:cubicBezTo>
                    <a:pt x="2019620" y="-12297"/>
                    <a:pt x="2258210" y="-14705"/>
                    <a:pt x="2213849" y="468334"/>
                  </a:cubicBezTo>
                  <a:cubicBezTo>
                    <a:pt x="2253952" y="991717"/>
                    <a:pt x="1951360" y="2912280"/>
                    <a:pt x="1598225" y="3175442"/>
                  </a:cubicBezTo>
                  <a:cubicBezTo>
                    <a:pt x="1245090" y="3438604"/>
                    <a:pt x="175110" y="2509867"/>
                    <a:pt x="95037" y="2047305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081223" y="5079052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L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47629" y="3929269"/>
            <a:ext cx="2355596" cy="2344904"/>
            <a:chOff x="3647629" y="3929269"/>
            <a:chExt cx="2355596" cy="2344904"/>
          </a:xfrm>
        </p:grpSpPr>
        <p:sp>
          <p:nvSpPr>
            <p:cNvPr id="128" name="泪滴形 127"/>
            <p:cNvSpPr/>
            <p:nvPr/>
          </p:nvSpPr>
          <p:spPr>
            <a:xfrm rot="10800000">
              <a:off x="3735340" y="3929269"/>
              <a:ext cx="2267885" cy="2344904"/>
            </a:xfrm>
            <a:custGeom>
              <a:avLst/>
              <a:gdLst>
                <a:gd name="connsiteX0" fmla="*/ 0 w 2383518"/>
                <a:gd name="connsiteY0" fmla="*/ 1208894 h 2417787"/>
                <a:gd name="connsiteX1" fmla="*/ 1191759 w 2383518"/>
                <a:gd name="connsiteY1" fmla="*/ 0 h 2417787"/>
                <a:gd name="connsiteX2" fmla="*/ 2364116 w 2383518"/>
                <a:gd name="connsiteY2" fmla="*/ 19681 h 2417787"/>
                <a:gd name="connsiteX3" fmla="*/ 2383518 w 2383518"/>
                <a:gd name="connsiteY3" fmla="*/ 1208894 h 2417787"/>
                <a:gd name="connsiteX4" fmla="*/ 1191759 w 2383518"/>
                <a:gd name="connsiteY4" fmla="*/ 2417788 h 2417787"/>
                <a:gd name="connsiteX5" fmla="*/ 0 w 2383518"/>
                <a:gd name="connsiteY5" fmla="*/ 1208894 h 2417787"/>
                <a:gd name="connsiteX0" fmla="*/ 0 w 2509647"/>
                <a:gd name="connsiteY0" fmla="*/ 1208894 h 2417788"/>
                <a:gd name="connsiteX1" fmla="*/ 1191759 w 2509647"/>
                <a:gd name="connsiteY1" fmla="*/ 0 h 2417788"/>
                <a:gd name="connsiteX2" fmla="*/ 2364116 w 2509647"/>
                <a:gd name="connsiteY2" fmla="*/ 19681 h 2417788"/>
                <a:gd name="connsiteX3" fmla="*/ 2483084 w 2509647"/>
                <a:gd name="connsiteY3" fmla="*/ 357149 h 2417788"/>
                <a:gd name="connsiteX4" fmla="*/ 2383518 w 2509647"/>
                <a:gd name="connsiteY4" fmla="*/ 1208894 h 2417788"/>
                <a:gd name="connsiteX5" fmla="*/ 1191759 w 2509647"/>
                <a:gd name="connsiteY5" fmla="*/ 2417788 h 2417788"/>
                <a:gd name="connsiteX6" fmla="*/ 0 w 2509647"/>
                <a:gd name="connsiteY6" fmla="*/ 1208894 h 2417788"/>
                <a:gd name="connsiteX0" fmla="*/ 0 w 2509647"/>
                <a:gd name="connsiteY0" fmla="*/ 1288073 h 2496967"/>
                <a:gd name="connsiteX1" fmla="*/ 1191759 w 2509647"/>
                <a:gd name="connsiteY1" fmla="*/ 79179 h 2496967"/>
                <a:gd name="connsiteX2" fmla="*/ 1929218 w 2509647"/>
                <a:gd name="connsiteY2" fmla="*/ 121162 h 2496967"/>
                <a:gd name="connsiteX3" fmla="*/ 2483084 w 2509647"/>
                <a:gd name="connsiteY3" fmla="*/ 436328 h 2496967"/>
                <a:gd name="connsiteX4" fmla="*/ 2383518 w 2509647"/>
                <a:gd name="connsiteY4" fmla="*/ 1288073 h 2496967"/>
                <a:gd name="connsiteX5" fmla="*/ 1191759 w 2509647"/>
                <a:gd name="connsiteY5" fmla="*/ 2496967 h 2496967"/>
                <a:gd name="connsiteX6" fmla="*/ 0 w 2509647"/>
                <a:gd name="connsiteY6" fmla="*/ 1288073 h 2496967"/>
                <a:gd name="connsiteX0" fmla="*/ 51026 w 2560673"/>
                <a:gd name="connsiteY0" fmla="*/ 1184494 h 2393388"/>
                <a:gd name="connsiteX1" fmla="*/ 395293 w 2560673"/>
                <a:gd name="connsiteY1" fmla="*/ 142869 h 2393388"/>
                <a:gd name="connsiteX2" fmla="*/ 1980244 w 2560673"/>
                <a:gd name="connsiteY2" fmla="*/ 17583 h 2393388"/>
                <a:gd name="connsiteX3" fmla="*/ 2534110 w 2560673"/>
                <a:gd name="connsiteY3" fmla="*/ 332749 h 2393388"/>
                <a:gd name="connsiteX4" fmla="*/ 2434544 w 2560673"/>
                <a:gd name="connsiteY4" fmla="*/ 1184494 h 2393388"/>
                <a:gd name="connsiteX5" fmla="*/ 1242785 w 2560673"/>
                <a:gd name="connsiteY5" fmla="*/ 2393388 h 2393388"/>
                <a:gd name="connsiteX6" fmla="*/ 51026 w 2560673"/>
                <a:gd name="connsiteY6" fmla="*/ 1184494 h 2393388"/>
                <a:gd name="connsiteX0" fmla="*/ 51026 w 2572605"/>
                <a:gd name="connsiteY0" fmla="*/ 1184494 h 2396715"/>
                <a:gd name="connsiteX1" fmla="*/ 395293 w 2572605"/>
                <a:gd name="connsiteY1" fmla="*/ 142869 h 2396715"/>
                <a:gd name="connsiteX2" fmla="*/ 1980244 w 2572605"/>
                <a:gd name="connsiteY2" fmla="*/ 17583 h 2396715"/>
                <a:gd name="connsiteX3" fmla="*/ 2534110 w 2572605"/>
                <a:gd name="connsiteY3" fmla="*/ 332749 h 2396715"/>
                <a:gd name="connsiteX4" fmla="*/ 2456847 w 2572605"/>
                <a:gd name="connsiteY4" fmla="*/ 1429821 h 2396715"/>
                <a:gd name="connsiteX5" fmla="*/ 1242785 w 2572605"/>
                <a:gd name="connsiteY5" fmla="*/ 2393388 h 2396715"/>
                <a:gd name="connsiteX6" fmla="*/ 51026 w 2572605"/>
                <a:gd name="connsiteY6" fmla="*/ 1184494 h 2396715"/>
                <a:gd name="connsiteX0" fmla="*/ 51026 w 2534429"/>
                <a:gd name="connsiteY0" fmla="*/ 1184494 h 2405980"/>
                <a:gd name="connsiteX1" fmla="*/ 395293 w 2534429"/>
                <a:gd name="connsiteY1" fmla="*/ 142869 h 2405980"/>
                <a:gd name="connsiteX2" fmla="*/ 1980244 w 2534429"/>
                <a:gd name="connsiteY2" fmla="*/ 17583 h 2405980"/>
                <a:gd name="connsiteX3" fmla="*/ 2534110 w 2534429"/>
                <a:gd name="connsiteY3" fmla="*/ 332749 h 2405980"/>
                <a:gd name="connsiteX4" fmla="*/ 2456847 w 2534429"/>
                <a:gd name="connsiteY4" fmla="*/ 1429821 h 2405980"/>
                <a:gd name="connsiteX5" fmla="*/ 2154968 w 2534429"/>
                <a:gd name="connsiteY5" fmla="*/ 1793558 h 2405980"/>
                <a:gd name="connsiteX6" fmla="*/ 1242785 w 2534429"/>
                <a:gd name="connsiteY6" fmla="*/ 2393388 h 2405980"/>
                <a:gd name="connsiteX7" fmla="*/ 51026 w 2534429"/>
                <a:gd name="connsiteY7" fmla="*/ 1184494 h 2405980"/>
                <a:gd name="connsiteX0" fmla="*/ 51026 w 2534429"/>
                <a:gd name="connsiteY0" fmla="*/ 1184494 h 2466375"/>
                <a:gd name="connsiteX1" fmla="*/ 395293 w 2534429"/>
                <a:gd name="connsiteY1" fmla="*/ 142869 h 2466375"/>
                <a:gd name="connsiteX2" fmla="*/ 1980244 w 2534429"/>
                <a:gd name="connsiteY2" fmla="*/ 17583 h 2466375"/>
                <a:gd name="connsiteX3" fmla="*/ 2534110 w 2534429"/>
                <a:gd name="connsiteY3" fmla="*/ 332749 h 2466375"/>
                <a:gd name="connsiteX4" fmla="*/ 2456847 w 2534429"/>
                <a:gd name="connsiteY4" fmla="*/ 1429821 h 2466375"/>
                <a:gd name="connsiteX5" fmla="*/ 2154968 w 2534429"/>
                <a:gd name="connsiteY5" fmla="*/ 1793558 h 2466375"/>
                <a:gd name="connsiteX6" fmla="*/ 1987700 w 2534429"/>
                <a:gd name="connsiteY6" fmla="*/ 2273060 h 2466375"/>
                <a:gd name="connsiteX7" fmla="*/ 1242785 w 2534429"/>
                <a:gd name="connsiteY7" fmla="*/ 2393388 h 2466375"/>
                <a:gd name="connsiteX8" fmla="*/ 51026 w 2534429"/>
                <a:gd name="connsiteY8" fmla="*/ 1184494 h 2466375"/>
                <a:gd name="connsiteX0" fmla="*/ 202158 w 2261815"/>
                <a:gd name="connsiteY0" fmla="*/ 769724 h 2482481"/>
                <a:gd name="connsiteX1" fmla="*/ 122679 w 2261815"/>
                <a:gd name="connsiteY1" fmla="*/ 129543 h 2482481"/>
                <a:gd name="connsiteX2" fmla="*/ 1707630 w 2261815"/>
                <a:gd name="connsiteY2" fmla="*/ 4257 h 2482481"/>
                <a:gd name="connsiteX3" fmla="*/ 2261496 w 2261815"/>
                <a:gd name="connsiteY3" fmla="*/ 319423 h 2482481"/>
                <a:gd name="connsiteX4" fmla="*/ 2184233 w 2261815"/>
                <a:gd name="connsiteY4" fmla="*/ 1416495 h 2482481"/>
                <a:gd name="connsiteX5" fmla="*/ 1882354 w 2261815"/>
                <a:gd name="connsiteY5" fmla="*/ 1780232 h 2482481"/>
                <a:gd name="connsiteX6" fmla="*/ 1715086 w 2261815"/>
                <a:gd name="connsiteY6" fmla="*/ 2259734 h 2482481"/>
                <a:gd name="connsiteX7" fmla="*/ 970171 w 2261815"/>
                <a:gd name="connsiteY7" fmla="*/ 2380062 h 2482481"/>
                <a:gd name="connsiteX8" fmla="*/ 202158 w 2261815"/>
                <a:gd name="connsiteY8" fmla="*/ 769724 h 2482481"/>
                <a:gd name="connsiteX0" fmla="*/ 202611 w 2262268"/>
                <a:gd name="connsiteY0" fmla="*/ 769724 h 2344904"/>
                <a:gd name="connsiteX1" fmla="*/ 123132 w 2262268"/>
                <a:gd name="connsiteY1" fmla="*/ 129543 h 2344904"/>
                <a:gd name="connsiteX2" fmla="*/ 1708083 w 2262268"/>
                <a:gd name="connsiteY2" fmla="*/ 4257 h 2344904"/>
                <a:gd name="connsiteX3" fmla="*/ 2261949 w 2262268"/>
                <a:gd name="connsiteY3" fmla="*/ 319423 h 2344904"/>
                <a:gd name="connsiteX4" fmla="*/ 2184686 w 2262268"/>
                <a:gd name="connsiteY4" fmla="*/ 1416495 h 2344904"/>
                <a:gd name="connsiteX5" fmla="*/ 1882807 w 2262268"/>
                <a:gd name="connsiteY5" fmla="*/ 1780232 h 2344904"/>
                <a:gd name="connsiteX6" fmla="*/ 1715539 w 2262268"/>
                <a:gd name="connsiteY6" fmla="*/ 2259734 h 2344904"/>
                <a:gd name="connsiteX7" fmla="*/ 981775 w 2262268"/>
                <a:gd name="connsiteY7" fmla="*/ 2168188 h 2344904"/>
                <a:gd name="connsiteX8" fmla="*/ 202611 w 2262268"/>
                <a:gd name="connsiteY8" fmla="*/ 769724 h 2344904"/>
                <a:gd name="connsiteX0" fmla="*/ 208228 w 2267885"/>
                <a:gd name="connsiteY0" fmla="*/ 769724 h 2344904"/>
                <a:gd name="connsiteX1" fmla="*/ 128749 w 2267885"/>
                <a:gd name="connsiteY1" fmla="*/ 129543 h 2344904"/>
                <a:gd name="connsiteX2" fmla="*/ 1713700 w 2267885"/>
                <a:gd name="connsiteY2" fmla="*/ 4257 h 2344904"/>
                <a:gd name="connsiteX3" fmla="*/ 2267566 w 2267885"/>
                <a:gd name="connsiteY3" fmla="*/ 319423 h 2344904"/>
                <a:gd name="connsiteX4" fmla="*/ 2190303 w 2267885"/>
                <a:gd name="connsiteY4" fmla="*/ 1416495 h 2344904"/>
                <a:gd name="connsiteX5" fmla="*/ 1888424 w 2267885"/>
                <a:gd name="connsiteY5" fmla="*/ 1780232 h 2344904"/>
                <a:gd name="connsiteX6" fmla="*/ 1721156 w 2267885"/>
                <a:gd name="connsiteY6" fmla="*/ 2259734 h 2344904"/>
                <a:gd name="connsiteX7" fmla="*/ 1121207 w 2267885"/>
                <a:gd name="connsiteY7" fmla="*/ 2168188 h 2344904"/>
                <a:gd name="connsiteX8" fmla="*/ 208228 w 2267885"/>
                <a:gd name="connsiteY8" fmla="*/ 769724 h 23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7885" h="2344904">
                  <a:moveTo>
                    <a:pt x="208228" y="769724"/>
                  </a:moveTo>
                  <a:cubicBezTo>
                    <a:pt x="42818" y="429950"/>
                    <a:pt x="-122163" y="257121"/>
                    <a:pt x="128749" y="129543"/>
                  </a:cubicBezTo>
                  <a:cubicBezTo>
                    <a:pt x="379661" y="1965"/>
                    <a:pt x="1322915" y="-8864"/>
                    <a:pt x="1713700" y="4257"/>
                  </a:cubicBezTo>
                  <a:cubicBezTo>
                    <a:pt x="1914053" y="56348"/>
                    <a:pt x="2264332" y="121221"/>
                    <a:pt x="2267566" y="319423"/>
                  </a:cubicBezTo>
                  <a:cubicBezTo>
                    <a:pt x="2270800" y="517625"/>
                    <a:pt x="2249776" y="1126564"/>
                    <a:pt x="2190303" y="1416495"/>
                  </a:cubicBezTo>
                  <a:cubicBezTo>
                    <a:pt x="2130830" y="1706426"/>
                    <a:pt x="2003786" y="1654560"/>
                    <a:pt x="1888424" y="1780232"/>
                  </a:cubicBezTo>
                  <a:cubicBezTo>
                    <a:pt x="1773062" y="1905904"/>
                    <a:pt x="1873186" y="2159762"/>
                    <a:pt x="1721156" y="2259734"/>
                  </a:cubicBezTo>
                  <a:cubicBezTo>
                    <a:pt x="1569126" y="2359706"/>
                    <a:pt x="1373362" y="2416523"/>
                    <a:pt x="1121207" y="2168188"/>
                  </a:cubicBezTo>
                  <a:cubicBezTo>
                    <a:pt x="869052" y="1919853"/>
                    <a:pt x="373638" y="1109498"/>
                    <a:pt x="208228" y="769724"/>
                  </a:cubicBez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647629" y="5258900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R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323036" y="1886329"/>
            <a:ext cx="2733490" cy="4043239"/>
            <a:chOff x="6746958" y="2216350"/>
            <a:chExt cx="2309567" cy="3713218"/>
          </a:xfrm>
        </p:grpSpPr>
        <p:sp>
          <p:nvSpPr>
            <p:cNvPr id="135" name="圆角矩形 134"/>
            <p:cNvSpPr/>
            <p:nvPr/>
          </p:nvSpPr>
          <p:spPr>
            <a:xfrm>
              <a:off x="6746958" y="2216350"/>
              <a:ext cx="2309567" cy="3713218"/>
            </a:xfrm>
            <a:prstGeom prst="roundRect">
              <a:avLst>
                <a:gd name="adj" fmla="val 483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index1 = -1;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if(o == null){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for(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=0;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&lt;size;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++){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if(element[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] == null){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index1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break;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}else{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for(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=0;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&lt;size;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++){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if(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o.equals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(element[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])){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index1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break;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} 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753481" y="5702464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L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062024" y="1886329"/>
            <a:ext cx="2647399" cy="4044489"/>
            <a:chOff x="9062024" y="1886329"/>
            <a:chExt cx="2309567" cy="4044489"/>
          </a:xfrm>
        </p:grpSpPr>
        <p:sp>
          <p:nvSpPr>
            <p:cNvPr id="136" name="圆角矩形 135"/>
            <p:cNvSpPr/>
            <p:nvPr/>
          </p:nvSpPr>
          <p:spPr>
            <a:xfrm>
              <a:off x="9062024" y="1886329"/>
              <a:ext cx="2309567" cy="4044489"/>
            </a:xfrm>
            <a:prstGeom prst="roundRect">
              <a:avLst>
                <a:gd name="adj" fmla="val 4830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index2 = -1;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if(o == null){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for(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=0;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&lt;size;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++){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if(element[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] == null){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index2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break;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}else{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for(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=0;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&lt;size;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++){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if(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o.equals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(element[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])){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index2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      break;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  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  }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} 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1063048" y="5726396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R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323036" y="5940806"/>
            <a:ext cx="5386387" cy="595918"/>
            <a:chOff x="6367690" y="5940806"/>
            <a:chExt cx="5003902" cy="418318"/>
          </a:xfrm>
        </p:grpSpPr>
        <p:sp>
          <p:nvSpPr>
            <p:cNvPr id="140" name="圆角矩形 139"/>
            <p:cNvSpPr/>
            <p:nvPr/>
          </p:nvSpPr>
          <p:spPr>
            <a:xfrm>
              <a:off x="6367690" y="5940806"/>
              <a:ext cx="5003902" cy="418318"/>
            </a:xfrm>
            <a:prstGeom prst="roundRect">
              <a:avLst>
                <a:gd name="adj" fmla="val 9014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if(index2 == -1) return -1;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else return index1;</a:t>
              </a:r>
              <a:endParaRPr lang="zh-CN" alt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1067794" y="6176963"/>
              <a:ext cx="258718" cy="158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T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68411" y="2319457"/>
            <a:ext cx="5273269" cy="3887911"/>
            <a:chOff x="568411" y="2319457"/>
            <a:chExt cx="5273269" cy="3887911"/>
          </a:xfrm>
        </p:grpSpPr>
        <p:grpSp>
          <p:nvGrpSpPr>
            <p:cNvPr id="6" name="组合 5"/>
            <p:cNvGrpSpPr/>
            <p:nvPr/>
          </p:nvGrpSpPr>
          <p:grpSpPr>
            <a:xfrm>
              <a:off x="1041067" y="2319457"/>
              <a:ext cx="4552407" cy="3357224"/>
              <a:chOff x="6431394" y="1310999"/>
              <a:chExt cx="3978880" cy="268275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431394" y="1310999"/>
                <a:ext cx="3649585" cy="2682289"/>
                <a:chOff x="835553" y="1794793"/>
                <a:chExt cx="3649585" cy="2682289"/>
              </a:xfrm>
            </p:grpSpPr>
            <p:sp>
              <p:nvSpPr>
                <p:cNvPr id="13" name="流程图: 接点 12"/>
                <p:cNvSpPr/>
                <p:nvPr/>
              </p:nvSpPr>
              <p:spPr>
                <a:xfrm>
                  <a:off x="1504610" y="2716912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2058381" y="3697860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2115242" y="1794793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" name="直接连接符 23"/>
                <p:cNvCxnSpPr>
                  <a:stCxn id="22" idx="2"/>
                  <a:endCxn id="4" idx="0"/>
                </p:cNvCxnSpPr>
                <p:nvPr/>
              </p:nvCxnSpPr>
              <p:spPr>
                <a:xfrm flipH="1">
                  <a:off x="835553" y="1959100"/>
                  <a:ext cx="1279689" cy="5760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22" idx="3"/>
                  <a:endCxn id="13" idx="0"/>
                </p:cNvCxnSpPr>
                <p:nvPr/>
              </p:nvCxnSpPr>
              <p:spPr>
                <a:xfrm flipH="1">
                  <a:off x="1695110" y="2075282"/>
                  <a:ext cx="475928" cy="6416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13" idx="3"/>
                  <a:endCxn id="65" idx="0"/>
                </p:cNvCxnSpPr>
                <p:nvPr/>
              </p:nvCxnSpPr>
              <p:spPr>
                <a:xfrm flipH="1">
                  <a:off x="1262783" y="2997401"/>
                  <a:ext cx="297624" cy="6815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13" idx="5"/>
                  <a:endCxn id="20" idx="0"/>
                </p:cNvCxnSpPr>
                <p:nvPr/>
              </p:nvCxnSpPr>
              <p:spPr>
                <a:xfrm>
                  <a:off x="1829813" y="2997401"/>
                  <a:ext cx="419067" cy="7004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61" idx="0"/>
                  <a:endCxn id="20" idx="5"/>
                </p:cNvCxnSpPr>
                <p:nvPr/>
              </p:nvCxnSpPr>
              <p:spPr>
                <a:xfrm flipH="1" flipV="1">
                  <a:off x="2383584" y="3978349"/>
                  <a:ext cx="22633" cy="485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20" idx="3"/>
                  <a:endCxn id="58" idx="0"/>
                </p:cNvCxnSpPr>
                <p:nvPr/>
              </p:nvCxnSpPr>
              <p:spPr>
                <a:xfrm flipH="1">
                  <a:off x="1518890" y="3978349"/>
                  <a:ext cx="595287" cy="498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22" idx="6"/>
                  <a:endCxn id="38" idx="0"/>
                </p:cNvCxnSpPr>
                <p:nvPr/>
              </p:nvCxnSpPr>
              <p:spPr>
                <a:xfrm>
                  <a:off x="2496242" y="1959100"/>
                  <a:ext cx="958586" cy="6554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>
                  <a:stCxn id="56" idx="0"/>
                  <a:endCxn id="22" idx="5"/>
                </p:cNvCxnSpPr>
                <p:nvPr/>
              </p:nvCxnSpPr>
              <p:spPr>
                <a:xfrm flipH="1" flipV="1">
                  <a:off x="2440445" y="2075282"/>
                  <a:ext cx="86575" cy="5618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流程图: 接点 37"/>
                <p:cNvSpPr/>
                <p:nvPr/>
              </p:nvSpPr>
              <p:spPr>
                <a:xfrm>
                  <a:off x="3264328" y="2614547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连接符 39"/>
                <p:cNvCxnSpPr>
                  <a:stCxn id="38" idx="3"/>
                  <a:endCxn id="71" idx="0"/>
                </p:cNvCxnSpPr>
                <p:nvPr/>
              </p:nvCxnSpPr>
              <p:spPr>
                <a:xfrm flipH="1">
                  <a:off x="2953507" y="2895036"/>
                  <a:ext cx="366617" cy="2308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流程图: 接点 40"/>
                <p:cNvSpPr/>
                <p:nvPr/>
              </p:nvSpPr>
              <p:spPr>
                <a:xfrm>
                  <a:off x="3734746" y="3166228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2" name="直接连接符 41"/>
                <p:cNvCxnSpPr>
                  <a:stCxn id="41" idx="0"/>
                  <a:endCxn id="38" idx="5"/>
                </p:cNvCxnSpPr>
                <p:nvPr/>
              </p:nvCxnSpPr>
              <p:spPr>
                <a:xfrm flipH="1" flipV="1">
                  <a:off x="3589531" y="2895036"/>
                  <a:ext cx="335715" cy="2711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45" idx="0"/>
                  <a:endCxn id="41" idx="5"/>
                </p:cNvCxnSpPr>
                <p:nvPr/>
              </p:nvCxnSpPr>
              <p:spPr>
                <a:xfrm flipH="1" flipV="1">
                  <a:off x="4059950" y="3446717"/>
                  <a:ext cx="234688" cy="2495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流程图: 接点 44"/>
                <p:cNvSpPr/>
                <p:nvPr/>
              </p:nvSpPr>
              <p:spPr>
                <a:xfrm>
                  <a:off x="4104138" y="3696257"/>
                  <a:ext cx="381000" cy="328613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77" idx="0"/>
                  <a:endCxn id="41" idx="3"/>
                </p:cNvCxnSpPr>
                <p:nvPr/>
              </p:nvCxnSpPr>
              <p:spPr>
                <a:xfrm flipV="1">
                  <a:off x="3578227" y="3446717"/>
                  <a:ext cx="212315" cy="2996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>
                  <a:stCxn id="73" idx="0"/>
                  <a:endCxn id="45" idx="3"/>
                </p:cNvCxnSpPr>
                <p:nvPr/>
              </p:nvCxnSpPr>
              <p:spPr>
                <a:xfrm flipV="1">
                  <a:off x="3875771" y="3976746"/>
                  <a:ext cx="284164" cy="447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接连接符 8"/>
              <p:cNvCxnSpPr>
                <a:stCxn id="75" idx="0"/>
                <a:endCxn id="45" idx="5"/>
              </p:cNvCxnSpPr>
              <p:nvPr/>
            </p:nvCxnSpPr>
            <p:spPr>
              <a:xfrm flipH="1" flipV="1">
                <a:off x="10025183" y="3492952"/>
                <a:ext cx="385091" cy="5007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圆角矩形 3"/>
            <p:cNvSpPr/>
            <p:nvPr/>
          </p:nvSpPr>
          <p:spPr>
            <a:xfrm>
              <a:off x="568411" y="3245933"/>
              <a:ext cx="945314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Returns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2697894" y="3373619"/>
              <a:ext cx="556908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,or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610207" y="5676103"/>
              <a:ext cx="425392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of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305388" y="5659834"/>
              <a:ext cx="1065487" cy="5315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</a:t>
              </a:r>
            </a:p>
            <a:p>
              <a:pPr algn="ctr"/>
              <a:r>
                <a:rPr lang="en-US" altLang="zh-CN" dirty="0" err="1">
                  <a:solidFill>
                    <a:srgbClr val="08A3B8"/>
                  </a:solidFill>
                  <a:latin typeface="Calibri Light" panose="020F0302020204030204" pitchFamily="34" charset="0"/>
                </a:rPr>
                <a:t>tag:this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884783" y="4677284"/>
              <a:ext cx="1290191" cy="5389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the index</a:t>
              </a:r>
            </a:p>
            <a:p>
              <a:pPr algn="ctr"/>
              <a:r>
                <a:rPr lang="en-US" altLang="zh-CN" dirty="0" err="1">
                  <a:solidFill>
                    <a:srgbClr val="08A3B8"/>
                  </a:solidFill>
                  <a:latin typeface="Calibri Light" panose="020F0302020204030204" pitchFamily="34" charset="0"/>
                </a:rPr>
                <a:t>tag:ltr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3026062" y="3985140"/>
              <a:ext cx="876494" cy="5210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-1</a:t>
              </a:r>
            </a:p>
            <a:p>
              <a:pPr algn="ctr"/>
              <a:r>
                <a:rPr lang="en-US" altLang="zh-CN" dirty="0" err="1">
                  <a:solidFill>
                    <a:srgbClr val="08A3B8"/>
                  </a:solidFill>
                  <a:latin typeface="Calibri Light" panose="020F0302020204030204" pitchFamily="34" charset="0"/>
                </a:rPr>
                <a:t>tag:if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016168" y="5610359"/>
              <a:ext cx="1006688" cy="5970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contain</a:t>
              </a:r>
            </a:p>
            <a:p>
              <a:pPr algn="ctr"/>
              <a:r>
                <a:rPr lang="en-US" altLang="zh-CN" dirty="0">
                  <a:solidFill>
                    <a:srgbClr val="08A3B8"/>
                  </a:solidFill>
                  <a:latin typeface="Calibri Light" panose="020F0302020204030204" pitchFamily="34" charset="0"/>
                </a:rPr>
                <a:t>tag:-</a:t>
              </a:r>
              <a:endParaRPr lang="zh-CN" altLang="en-US" dirty="0">
                <a:solidFill>
                  <a:srgbClr val="08A3B8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345267" y="5676681"/>
              <a:ext cx="496413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900623" y="4761695"/>
              <a:ext cx="556908" cy="4116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this</a:t>
              </a:r>
              <a:endParaRPr lang="zh-CN" altLang="en-US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8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Model Validator</a:t>
            </a:r>
            <a:endParaRPr lang="zh-CN" altLang="en-US" dirty="0"/>
          </a:p>
        </p:txBody>
      </p:sp>
      <p:pic>
        <p:nvPicPr>
          <p:cNvPr id="5128" name="Picture 8" descr="http://fileinfo.com/img/icons/files/128/java-2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0" y="1784505"/>
            <a:ext cx="943282" cy="94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fileinfo.com/img/icons/files/128/java-2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4" y="3099446"/>
            <a:ext cx="943200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http://fileinfo.com/img/icons/files/128/java-2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0" y="4593600"/>
            <a:ext cx="943200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548541" y="1984171"/>
            <a:ext cx="535784" cy="3244521"/>
            <a:chOff x="10548541" y="1984171"/>
            <a:chExt cx="535784" cy="3244521"/>
          </a:xfrm>
        </p:grpSpPr>
        <p:pic>
          <p:nvPicPr>
            <p:cNvPr id="5132" name="Picture 12" descr="http://hub.smafrica.com/wp-content/uploads/2015/10/Facebook-Verified-Account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5363" y="1984171"/>
              <a:ext cx="528962" cy="52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https://cdn2.iconfinder.com/data/icons/free-basic-icon-set-2/300/17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541" y="3393308"/>
              <a:ext cx="535784" cy="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4" descr="https://cdn2.iconfinder.com/data/icons/free-basic-icon-set-2/300/17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541" y="4692908"/>
              <a:ext cx="535784" cy="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upload.wikimedia.org/wikipedia/commons/thumb/5/59/Feedbin-Icon-check.svg/1280px-Feedbin-Icon-check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32" y="1628493"/>
            <a:ext cx="631979" cy="6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191989" y="1784587"/>
            <a:ext cx="1919211" cy="3752213"/>
            <a:chOff x="2191989" y="1784587"/>
            <a:chExt cx="1919211" cy="3752213"/>
          </a:xfrm>
        </p:grpSpPr>
        <p:pic>
          <p:nvPicPr>
            <p:cNvPr id="5126" name="Picture 6" descr="https://upload.wikimedia.org/wikipedia/commons/thumb/2/2a/Text-x-java-source.svg/120px-Text-x-java-source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000" y="1784587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 descr="https://upload.wikimedia.org/wikipedia/commons/thumb/2/2a/Text-x-java-source.svg/120px-Text-x-java-source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000" y="3189600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11"/>
            <p:cNvCxnSpPr/>
            <p:nvPr/>
          </p:nvCxnSpPr>
          <p:spPr>
            <a:xfrm flipV="1">
              <a:off x="2191989" y="2224800"/>
              <a:ext cx="813600" cy="4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41" name="Picture 6" descr="https://upload.wikimedia.org/wikipedia/commons/thumb/2/2a/Text-x-java-source.svg/120px-Text-x-java-source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000" y="4593600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Arrow Connector 11"/>
            <p:cNvCxnSpPr/>
            <p:nvPr/>
          </p:nvCxnSpPr>
          <p:spPr>
            <a:xfrm flipV="1">
              <a:off x="2192400" y="3687902"/>
              <a:ext cx="813600" cy="4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11"/>
            <p:cNvCxnSpPr/>
            <p:nvPr/>
          </p:nvCxnSpPr>
          <p:spPr>
            <a:xfrm flipV="1">
              <a:off x="2192400" y="4960800"/>
              <a:ext cx="813600" cy="4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11"/>
          <p:cNvCxnSpPr/>
          <p:nvPr/>
        </p:nvCxnSpPr>
        <p:spPr>
          <a:xfrm flipV="1">
            <a:off x="4323600" y="3686400"/>
            <a:ext cx="813600" cy="46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11"/>
          <p:cNvCxnSpPr/>
          <p:nvPr/>
        </p:nvCxnSpPr>
        <p:spPr>
          <a:xfrm flipV="1">
            <a:off x="4323600" y="4960800"/>
            <a:ext cx="813600" cy="46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11"/>
          <p:cNvCxnSpPr/>
          <p:nvPr/>
        </p:nvCxnSpPr>
        <p:spPr>
          <a:xfrm flipV="1">
            <a:off x="4323280" y="2224800"/>
            <a:ext cx="813600" cy="46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11"/>
          <p:cNvCxnSpPr/>
          <p:nvPr/>
        </p:nvCxnSpPr>
        <p:spPr>
          <a:xfrm flipV="1">
            <a:off x="6392949" y="2224717"/>
            <a:ext cx="812465" cy="77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11"/>
          <p:cNvCxnSpPr/>
          <p:nvPr/>
        </p:nvCxnSpPr>
        <p:spPr>
          <a:xfrm flipV="1">
            <a:off x="6393600" y="3686400"/>
            <a:ext cx="813600" cy="46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11"/>
          <p:cNvCxnSpPr/>
          <p:nvPr/>
        </p:nvCxnSpPr>
        <p:spPr>
          <a:xfrm flipV="1">
            <a:off x="6393600" y="4960800"/>
            <a:ext cx="813600" cy="46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779425" y="1430655"/>
            <a:ext cx="1699200" cy="4280783"/>
            <a:chOff x="2779425" y="1430655"/>
            <a:chExt cx="1699200" cy="4280783"/>
          </a:xfrm>
        </p:grpSpPr>
        <p:sp>
          <p:nvSpPr>
            <p:cNvPr id="59" name="Rectangle 4"/>
            <p:cNvSpPr/>
            <p:nvPr/>
          </p:nvSpPr>
          <p:spPr>
            <a:xfrm>
              <a:off x="2779425" y="1430655"/>
              <a:ext cx="1699200" cy="4280783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2400" b="1" i="1" dirty="0">
                <a:solidFill>
                  <a:srgbClr val="FF000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50906" y="2733557"/>
              <a:ext cx="1377387" cy="492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i="1" dirty="0" err="1">
                  <a:solidFill>
                    <a:srgbClr val="FF0000"/>
                  </a:solidFill>
                  <a:latin typeface="Calibri Light" panose="020F0302020204030204" pitchFamily="34" charset="0"/>
                </a:rPr>
                <a:t>Randoop</a:t>
              </a:r>
              <a:endParaRPr lang="en-US" altLang="zh-CN" sz="2400" b="1" i="1" dirty="0">
                <a:solidFill>
                  <a:srgbClr val="FF0000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31723" y="1430656"/>
            <a:ext cx="1700421" cy="5270910"/>
            <a:chOff x="6931723" y="1430656"/>
            <a:chExt cx="1700421" cy="5270910"/>
          </a:xfrm>
        </p:grpSpPr>
        <p:pic>
          <p:nvPicPr>
            <p:cNvPr id="5122" name="Picture 2" descr="https://cdn1.iconfinder.com/data/icons/fs-icons-ubuntu-by-franksouza-/512/application-x-java-archiv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2750" y="5801566"/>
              <a:ext cx="927124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932226" y="1430656"/>
              <a:ext cx="1698498" cy="5223779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zh-CN" sz="2400" b="1" i="1" dirty="0">
                <a:solidFill>
                  <a:srgbClr val="FF0000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altLang="zh-CN" sz="2400" b="1" i="1" dirty="0">
                <a:solidFill>
                  <a:srgbClr val="FF0000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altLang="zh-CN" sz="2400" b="1" i="1" dirty="0">
                <a:solidFill>
                  <a:srgbClr val="FF0000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altLang="zh-CN" sz="2400" b="1" i="1" dirty="0">
                <a:solidFill>
                  <a:srgbClr val="FF0000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69" name="Straight Connector 7"/>
            <p:cNvCxnSpPr/>
            <p:nvPr/>
          </p:nvCxnSpPr>
          <p:spPr>
            <a:xfrm>
              <a:off x="6931723" y="5711439"/>
              <a:ext cx="170042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444464" y="1784505"/>
            <a:ext cx="1809745" cy="3752295"/>
            <a:chOff x="8444464" y="1784505"/>
            <a:chExt cx="1809745" cy="3752295"/>
          </a:xfrm>
        </p:grpSpPr>
        <p:pic>
          <p:nvPicPr>
            <p:cNvPr id="75" name="Picture 4" descr="http://www.delmar.ca.us/ImageRepository/Document?documentID=208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400" y="4593600"/>
              <a:ext cx="843809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www.delmar.ca.us/ImageRepository/Document?documentID=208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400" y="3134051"/>
              <a:ext cx="843809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www.delmar.ca.us/ImageRepository/Document?documentID=208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400" y="1784505"/>
              <a:ext cx="843809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Straight Arrow Connector 11"/>
            <p:cNvCxnSpPr/>
            <p:nvPr/>
          </p:nvCxnSpPr>
          <p:spPr>
            <a:xfrm flipV="1">
              <a:off x="8444464" y="2220051"/>
              <a:ext cx="813600" cy="4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11"/>
            <p:cNvCxnSpPr/>
            <p:nvPr/>
          </p:nvCxnSpPr>
          <p:spPr>
            <a:xfrm flipV="1">
              <a:off x="8445600" y="3686400"/>
              <a:ext cx="813600" cy="4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11"/>
            <p:cNvCxnSpPr/>
            <p:nvPr/>
          </p:nvCxnSpPr>
          <p:spPr>
            <a:xfrm flipV="1">
              <a:off x="8445600" y="4960800"/>
              <a:ext cx="813600" cy="4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32942" y="1768178"/>
            <a:ext cx="1253080" cy="943200"/>
            <a:chOff x="5232942" y="1768178"/>
            <a:chExt cx="1253080" cy="943200"/>
          </a:xfrm>
        </p:grpSpPr>
        <p:pic>
          <p:nvPicPr>
            <p:cNvPr id="49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942" y="1768178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8831" y="1780107"/>
              <a:ext cx="907191" cy="33325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277600" y="3122186"/>
            <a:ext cx="1237532" cy="955065"/>
            <a:chOff x="5277600" y="3122186"/>
            <a:chExt cx="1237532" cy="955065"/>
          </a:xfrm>
        </p:grpSpPr>
        <p:pic>
          <p:nvPicPr>
            <p:cNvPr id="62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600" y="3134051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07941" y="3122186"/>
              <a:ext cx="907191" cy="33325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226762" y="4577414"/>
            <a:ext cx="1215003" cy="943200"/>
            <a:chOff x="5226762" y="4577414"/>
            <a:chExt cx="1215003" cy="943200"/>
          </a:xfrm>
        </p:grpSpPr>
        <p:pic>
          <p:nvPicPr>
            <p:cNvPr id="66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762" y="4577414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34574" y="4595558"/>
              <a:ext cx="907191" cy="33325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328665" y="1784505"/>
            <a:ext cx="1238302" cy="943200"/>
            <a:chOff x="7328665" y="1784505"/>
            <a:chExt cx="1238302" cy="943200"/>
          </a:xfrm>
        </p:grpSpPr>
        <p:pic>
          <p:nvPicPr>
            <p:cNvPr id="46" name="Picture 6" descr="https://upload.wikimedia.org/wikipedia/commons/thumb/2/2a/Text-x-java-source.svg/120px-Text-x-java-source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665" y="1784505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59776" y="1809889"/>
              <a:ext cx="907191" cy="33325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329600" y="3189600"/>
            <a:ext cx="1237366" cy="943200"/>
            <a:chOff x="7329600" y="3189600"/>
            <a:chExt cx="1237366" cy="943200"/>
          </a:xfrm>
        </p:grpSpPr>
        <p:pic>
          <p:nvPicPr>
            <p:cNvPr id="42" name="Picture 6" descr="https://upload.wikimedia.org/wikipedia/commons/thumb/2/2a/Text-x-java-source.svg/120px-Text-x-java-source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600" y="3189600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59775" y="3281791"/>
              <a:ext cx="907191" cy="33325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329600" y="4593600"/>
            <a:ext cx="1230995" cy="943200"/>
            <a:chOff x="7329600" y="4593600"/>
            <a:chExt cx="1230995" cy="943200"/>
          </a:xfrm>
        </p:grpSpPr>
        <p:pic>
          <p:nvPicPr>
            <p:cNvPr id="43" name="Picture 6" descr="https://upload.wikimedia.org/wikipedia/commons/thumb/2/2a/Text-x-java-source.svg/120px-Text-x-java-source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600" y="4593600"/>
              <a:ext cx="943200" cy="9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53404" y="4661502"/>
              <a:ext cx="907191" cy="333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1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 Setup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Hardware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CPU: Intel® i7-3770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RAM: 8GB</a:t>
            </a:r>
          </a:p>
          <a:p>
            <a:pPr lvl="1"/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Operating system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Ubuntu 12.04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0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Evaluation: Overall Result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18501"/>
              </p:ext>
            </p:extLst>
          </p:nvPr>
        </p:nvGraphicFramePr>
        <p:xfrm>
          <a:off x="838199" y="933791"/>
          <a:ext cx="10515601" cy="585418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63580">
                  <a:extLst>
                    <a:ext uri="{9D8B030D-6E8A-4147-A177-3AD203B41FA5}">
                      <a16:colId xmlns:a16="http://schemas.microsoft.com/office/drawing/2014/main" val="696126767"/>
                    </a:ext>
                  </a:extLst>
                </a:gridCol>
                <a:gridCol w="2084007">
                  <a:extLst>
                    <a:ext uri="{9D8B030D-6E8A-4147-A177-3AD203B41FA5}">
                      <a16:colId xmlns:a16="http://schemas.microsoft.com/office/drawing/2014/main" val="3084074982"/>
                    </a:ext>
                  </a:extLst>
                </a:gridCol>
                <a:gridCol w="2084007">
                  <a:extLst>
                    <a:ext uri="{9D8B030D-6E8A-4147-A177-3AD203B41FA5}">
                      <a16:colId xmlns:a16="http://schemas.microsoft.com/office/drawing/2014/main" val="1941182239"/>
                    </a:ext>
                  </a:extLst>
                </a:gridCol>
                <a:gridCol w="2084007">
                  <a:extLst>
                    <a:ext uri="{9D8B030D-6E8A-4147-A177-3AD203B41FA5}">
                      <a16:colId xmlns:a16="http://schemas.microsoft.com/office/drawing/2014/main" val="3672471342"/>
                    </a:ext>
                  </a:extLst>
                </a:gridCol>
              </a:tblGrid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Class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# Total Methods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# Modeled</a:t>
                      </a:r>
                      <a:r>
                        <a:rPr lang="en-US" altLang="zh-CN" sz="1800" baseline="0" dirty="0">
                          <a:latin typeface="Calibri Light" panose="020F0302020204030204" pitchFamily="34" charset="0"/>
                        </a:rPr>
                        <a:t> Methods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% 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10435"/>
                  </a:ext>
                </a:extLst>
              </a:tr>
              <a:tr h="17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ArrayList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34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29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85.29%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35975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Vector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54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46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85.19%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27382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Stack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6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5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83.33%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17791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ArrayDeque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36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35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97.22%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5889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LinkedList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42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41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97.62%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93790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HashMap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28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23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82.14%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40092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LinkedHashMap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15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93.33%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0621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HashSet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13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12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92.31%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23120"/>
                  </a:ext>
                </a:extLst>
              </a:tr>
              <a:tr h="367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LinkedHashSet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5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80.00%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36238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AttributeList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15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11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73.33%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51574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RoleList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9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64.29%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501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RoleUnresolvedList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14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9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64.29%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76309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StringBuffer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54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40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74.07%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84987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 Light" panose="020F0302020204030204" pitchFamily="34" charset="0"/>
                        </a:rPr>
                        <a:t>StringBuilder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54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40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74.07%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44143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Summary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</a:rPr>
                        <a:t>397</a:t>
                      </a:r>
                      <a:endParaRPr lang="zh-CN" altLang="en-US" sz="18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</a:rPr>
                        <a:t>326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</a:rPr>
                        <a:t>82.12%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84898"/>
                  </a:ext>
                </a:extLst>
              </a:tr>
            </a:tbl>
          </a:graphicData>
        </a:graphic>
      </p:graphicFrame>
      <p:sp>
        <p:nvSpPr>
          <p:cNvPr id="6" name="Rectangle 36"/>
          <p:cNvSpPr/>
          <p:nvPr/>
        </p:nvSpPr>
        <p:spPr>
          <a:xfrm>
            <a:off x="5144534" y="962900"/>
            <a:ext cx="2069427" cy="54361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6"/>
          <p:cNvSpPr/>
          <p:nvPr/>
        </p:nvSpPr>
        <p:spPr>
          <a:xfrm>
            <a:off x="7213962" y="962901"/>
            <a:ext cx="2086550" cy="543614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6"/>
          <p:cNvSpPr/>
          <p:nvPr/>
        </p:nvSpPr>
        <p:spPr>
          <a:xfrm>
            <a:off x="9300512" y="962901"/>
            <a:ext cx="2053287" cy="5436141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6"/>
          <p:cNvSpPr/>
          <p:nvPr/>
        </p:nvSpPr>
        <p:spPr>
          <a:xfrm>
            <a:off x="5138814" y="6399043"/>
            <a:ext cx="6214986" cy="38893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6"/>
          <p:cNvSpPr/>
          <p:nvPr/>
        </p:nvSpPr>
        <p:spPr>
          <a:xfrm>
            <a:off x="838198" y="962899"/>
            <a:ext cx="4300615" cy="54361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Evaluation: Cases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that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Cannot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be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Handled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 Light" panose="020F0302020204030204" pitchFamily="34" charset="0"/>
              </a:rPr>
              <a:t>Incompleteness of API documents</a:t>
            </a:r>
          </a:p>
          <a:p>
            <a:pPr lvl="1"/>
            <a:r>
              <a:rPr lang="en-US" altLang="zh-CN" i="1" dirty="0">
                <a:latin typeface="Calibri Light" panose="020F0302020204030204" pitchFamily="34" charset="0"/>
              </a:rPr>
              <a:t>add(</a:t>
            </a:r>
            <a:r>
              <a:rPr lang="en-US" altLang="zh-CN" i="1" dirty="0" err="1">
                <a:latin typeface="Calibri Light" panose="020F0302020204030204" pitchFamily="34" charset="0"/>
              </a:rPr>
              <a:t>int</a:t>
            </a:r>
            <a:r>
              <a:rPr lang="en-US" altLang="zh-CN" i="1" dirty="0">
                <a:latin typeface="Calibri Light" panose="020F0302020204030204" pitchFamily="34" charset="0"/>
              </a:rPr>
              <a:t> index, Object element) </a:t>
            </a:r>
            <a:r>
              <a:rPr lang="en-US" altLang="zh-CN" dirty="0">
                <a:latin typeface="Calibri Light" panose="020F0302020204030204" pitchFamily="34" charset="0"/>
              </a:rPr>
              <a:t>in </a:t>
            </a:r>
            <a:r>
              <a:rPr lang="en-US" altLang="zh-CN" i="1" dirty="0" err="1">
                <a:latin typeface="Calibri Light" panose="020F0302020204030204" pitchFamily="34" charset="0"/>
              </a:rPr>
              <a:t>AttributeList</a:t>
            </a:r>
            <a:endParaRPr lang="en-US" altLang="zh-CN" i="1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alibri Light" panose="020F0302020204030204" pitchFamily="34" charset="0"/>
              </a:rPr>
              <a:t>    lack of descriptions about the </a:t>
            </a:r>
            <a:r>
              <a:rPr lang="en-US" altLang="zh-CN" sz="2000" i="1" dirty="0" err="1">
                <a:latin typeface="Calibri Light" panose="020F0302020204030204" pitchFamily="34" charset="0"/>
              </a:rPr>
              <a:t>IndexOutOfBoundsException</a:t>
            </a:r>
            <a:r>
              <a:rPr lang="en-US" altLang="zh-CN" sz="2000" i="1" dirty="0">
                <a:latin typeface="Calibri Light" panose="020F0302020204030204" pitchFamily="34" charset="0"/>
              </a:rPr>
              <a:t> </a:t>
            </a:r>
          </a:p>
          <a:p>
            <a:pPr lvl="1"/>
            <a:endParaRPr lang="en-US" altLang="zh-CN" i="1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Describe one primitive behavior with several sentences</a:t>
            </a:r>
          </a:p>
          <a:p>
            <a:pPr lvl="1"/>
            <a:r>
              <a:rPr lang="en-US" altLang="zh-CN" i="1" dirty="0">
                <a:latin typeface="Calibri Light" panose="020F0302020204030204" pitchFamily="34" charset="0"/>
              </a:rPr>
              <a:t>insert(</a:t>
            </a:r>
            <a:r>
              <a:rPr lang="en-US" altLang="zh-CN" i="1" dirty="0" err="1">
                <a:latin typeface="Calibri Light" panose="020F0302020204030204" pitchFamily="34" charset="0"/>
              </a:rPr>
              <a:t>int</a:t>
            </a:r>
            <a:r>
              <a:rPr lang="en-US" altLang="zh-CN" i="1" dirty="0">
                <a:latin typeface="Calibri Light" panose="020F0302020204030204" pitchFamily="34" charset="0"/>
              </a:rPr>
              <a:t> index, Char[] </a:t>
            </a:r>
            <a:r>
              <a:rPr lang="en-US" altLang="zh-CN" i="1" dirty="0" err="1">
                <a:latin typeface="Calibri Light" panose="020F0302020204030204" pitchFamily="34" charset="0"/>
              </a:rPr>
              <a:t>str</a:t>
            </a:r>
            <a:r>
              <a:rPr lang="en-US" altLang="zh-CN" i="1" dirty="0">
                <a:latin typeface="Calibri Light" panose="020F0302020204030204" pitchFamily="34" charset="0"/>
              </a:rPr>
              <a:t>, </a:t>
            </a:r>
            <a:r>
              <a:rPr lang="en-US" altLang="zh-CN" i="1" dirty="0" err="1">
                <a:latin typeface="Calibri Light" panose="020F0302020204030204" pitchFamily="34" charset="0"/>
              </a:rPr>
              <a:t>int</a:t>
            </a:r>
            <a:r>
              <a:rPr lang="en-US" altLang="zh-CN" i="1" dirty="0">
                <a:latin typeface="Calibri Light" panose="020F0302020204030204" pitchFamily="34" charset="0"/>
              </a:rPr>
              <a:t> offset, </a:t>
            </a:r>
            <a:r>
              <a:rPr lang="en-US" altLang="zh-CN" i="1" dirty="0" err="1">
                <a:latin typeface="Calibri Light" panose="020F0302020204030204" pitchFamily="34" charset="0"/>
              </a:rPr>
              <a:t>int</a:t>
            </a:r>
            <a:r>
              <a:rPr lang="en-US" altLang="zh-CN" i="1" dirty="0">
                <a:latin typeface="Calibri Light" panose="020F0302020204030204" pitchFamily="34" charset="0"/>
              </a:rPr>
              <a:t> </a:t>
            </a:r>
            <a:r>
              <a:rPr lang="en-US" altLang="zh-CN" i="1" dirty="0" err="1">
                <a:latin typeface="Calibri Light" panose="020F0302020204030204" pitchFamily="34" charset="0"/>
              </a:rPr>
              <a:t>len</a:t>
            </a:r>
            <a:r>
              <a:rPr lang="en-US" altLang="zh-CN" i="1" dirty="0">
                <a:latin typeface="Calibri Light" panose="020F0302020204030204" pitchFamily="34" charset="0"/>
              </a:rPr>
              <a:t>) </a:t>
            </a:r>
            <a:r>
              <a:rPr lang="en-US" altLang="zh-CN" dirty="0">
                <a:latin typeface="Calibri Light" panose="020F0302020204030204" pitchFamily="34" charset="0"/>
              </a:rPr>
              <a:t>in </a:t>
            </a:r>
            <a:r>
              <a:rPr lang="en-US" altLang="zh-CN" i="1" dirty="0" err="1">
                <a:latin typeface="Calibri Light" panose="020F0302020204030204" pitchFamily="34" charset="0"/>
              </a:rPr>
              <a:t>StringBuffer</a:t>
            </a:r>
            <a:endParaRPr lang="en-US" altLang="zh-CN" i="1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alibri Light" panose="020F0302020204030204" pitchFamily="34" charset="0"/>
              </a:rPr>
              <a:t>    Inserts the string representation of a subarray of the </a:t>
            </a:r>
            <a:r>
              <a:rPr lang="en-US" altLang="zh-CN" sz="2000" dirty="0" err="1">
                <a:latin typeface="Calibri Light" panose="020F0302020204030204" pitchFamily="34" charset="0"/>
              </a:rPr>
              <a:t>str</a:t>
            </a:r>
            <a:r>
              <a:rPr lang="en-US" altLang="zh-CN" sz="2000" dirty="0">
                <a:latin typeface="Calibri Light" panose="020F0302020204030204" pitchFamily="34" charset="0"/>
              </a:rPr>
              <a:t> array argument into this sequence.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alibri Light" panose="020F0302020204030204" pitchFamily="34" charset="0"/>
              </a:rPr>
              <a:t>    The subarray begins at the specified offset and extends </a:t>
            </a:r>
            <a:r>
              <a:rPr lang="en-US" altLang="zh-CN" sz="2000" dirty="0" err="1">
                <a:latin typeface="Calibri Light" panose="020F0302020204030204" pitchFamily="34" charset="0"/>
              </a:rPr>
              <a:t>len</a:t>
            </a:r>
            <a:r>
              <a:rPr lang="en-US" altLang="zh-CN" sz="2000" dirty="0">
                <a:latin typeface="Calibri Light" panose="020F0302020204030204" pitchFamily="34" charset="0"/>
              </a:rPr>
              <a:t> chars.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alibri Light" panose="020F0302020204030204" pitchFamily="34" charset="0"/>
              </a:rPr>
              <a:t>    The characters of the subarray are inserted into this sequence </a:t>
            </a:r>
            <a:r>
              <a:rPr lang="en-US" altLang="zh-CN" sz="2000" dirty="0" err="1">
                <a:latin typeface="Calibri Light" panose="020F0302020204030204" pitchFamily="34" charset="0"/>
              </a:rPr>
              <a:t>atthe</a:t>
            </a:r>
            <a:r>
              <a:rPr lang="en-US" altLang="zh-CN" sz="2000" dirty="0">
                <a:latin typeface="Calibri Light" panose="020F0302020204030204" pitchFamily="34" charset="0"/>
              </a:rPr>
              <a:t> position indicated by index</a:t>
            </a:r>
          </a:p>
        </p:txBody>
      </p:sp>
    </p:spTree>
    <p:extLst>
      <p:ext uri="{BB962C8B-B14F-4D97-AF65-F5344CB8AC3E}">
        <p14:creationId xmlns:p14="http://schemas.microsoft.com/office/powerpoint/2010/main" val="149277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Evaluation: Static Taint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4351338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Undesirable information flow</a:t>
            </a:r>
          </a:p>
          <a:p>
            <a:pPr lvl="1"/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Compare paths found by using </a:t>
            </a:r>
            <a:r>
              <a:rPr lang="en-US" altLang="zh-CN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our model </a:t>
            </a:r>
            <a:r>
              <a:rPr lang="en-US" altLang="zh-CN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V.S. </a:t>
            </a:r>
            <a:r>
              <a:rPr lang="en-US" altLang="zh-CN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official JDK</a:t>
            </a:r>
          </a:p>
          <a:p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Set up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Android: 96 apps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Sources: User input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Sinks: Internet, Log</a:t>
            </a:r>
          </a:p>
          <a:p>
            <a:pPr lvl="1"/>
            <a:endParaRPr lang="en-US" altLang="zh-CN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Evaluation: Static Taint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Results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the same set of information leak warnings for both versions for almost all apps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except app com.yes123.mobile</a:t>
            </a:r>
          </a:p>
          <a:p>
            <a:pPr lvl="1"/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Case: </a:t>
            </a:r>
            <a:r>
              <a:rPr lang="en-US" b="1" i="1" dirty="0">
                <a:latin typeface="Calibri Light" panose="020F0302020204030204" pitchFamily="34" charset="0"/>
              </a:rPr>
              <a:t>com.123yes.mobil</a:t>
            </a:r>
          </a:p>
          <a:p>
            <a:pPr lvl="1"/>
            <a:r>
              <a:rPr lang="en-US" dirty="0">
                <a:latin typeface="Calibri Light" panose="020F0302020204030204" pitchFamily="34" charset="0"/>
              </a:rPr>
              <a:t>Our model - 16 paths  V.S. JDK – 14 paths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Java Native Interface (JNI)</a:t>
            </a:r>
            <a:r>
              <a:rPr lang="en-US" dirty="0">
                <a:latin typeface="Calibri Light" panose="020F0302020204030204" pitchFamily="34" charset="0"/>
              </a:rPr>
              <a:t> function call: </a:t>
            </a:r>
            <a:r>
              <a:rPr lang="en-US" dirty="0" err="1">
                <a:latin typeface="Calibri Light" panose="020F0302020204030204" pitchFamily="34" charset="0"/>
              </a:rPr>
              <a:t>toArray</a:t>
            </a:r>
            <a:r>
              <a:rPr lang="en-US" dirty="0">
                <a:latin typeface="Calibri Light" panose="020F0302020204030204" pitchFamily="34" charset="0"/>
              </a:rPr>
              <a:t>(object[]) -&gt; </a:t>
            </a:r>
            <a:r>
              <a:rPr lang="en-US" dirty="0" err="1">
                <a:latin typeface="Calibri Light" panose="020F0302020204030204" pitchFamily="34" charset="0"/>
              </a:rPr>
              <a:t>System.arrayCopy</a:t>
            </a:r>
            <a:r>
              <a:rPr lang="en-US" dirty="0">
                <a:latin typeface="Calibri Light" panose="020F0302020204030204" pitchFamily="34" charset="0"/>
              </a:rPr>
              <a:t>()</a:t>
            </a:r>
          </a:p>
          <a:p>
            <a:pPr lvl="1"/>
            <a:endParaRPr lang="en-US" dirty="0">
              <a:latin typeface="Calibri Light" panose="020F03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800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5" y="1646488"/>
            <a:ext cx="4267200" cy="355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58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Motivation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4040" y="1863820"/>
            <a:ext cx="1698116" cy="898862"/>
            <a:chOff x="1068289" y="1878878"/>
            <a:chExt cx="1925434" cy="1019188"/>
          </a:xfrm>
        </p:grpSpPr>
        <p:sp>
          <p:nvSpPr>
            <p:cNvPr id="28" name="Rectangle 27"/>
            <p:cNvSpPr/>
            <p:nvPr/>
          </p:nvSpPr>
          <p:spPr>
            <a:xfrm>
              <a:off x="1107899" y="1878878"/>
              <a:ext cx="1885824" cy="101918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App</a:t>
              </a:r>
            </a:p>
          </p:txBody>
        </p:sp>
        <p:pic>
          <p:nvPicPr>
            <p:cNvPr id="1032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89" y="1965357"/>
              <a:ext cx="901711" cy="90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103223" y="3008494"/>
            <a:ext cx="1724202" cy="886753"/>
            <a:chOff x="1107898" y="3266389"/>
            <a:chExt cx="2043023" cy="1050722"/>
          </a:xfrm>
        </p:grpSpPr>
        <p:sp>
          <p:nvSpPr>
            <p:cNvPr id="25" name="Rectangle 24"/>
            <p:cNvSpPr/>
            <p:nvPr/>
          </p:nvSpPr>
          <p:spPr>
            <a:xfrm>
              <a:off x="1107898" y="3266389"/>
              <a:ext cx="2043023" cy="105072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Libs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19404" y="3358870"/>
              <a:ext cx="1044032" cy="933953"/>
              <a:chOff x="609600" y="3301717"/>
              <a:chExt cx="1543334" cy="1289854"/>
            </a:xfrm>
          </p:grpSpPr>
          <p:pic>
            <p:nvPicPr>
              <p:cNvPr id="1036" name="Picture 12" descr="http://www.iconattitude.com/icons/open_icon_library/oxygen-style/png/256/application-x-java-archiv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" y="3301717"/>
                <a:ext cx="933734" cy="933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2" descr="http://www.iconattitude.com/icons/open_icon_library/oxygen-style/png/256/application-x-java-archiv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987" y="3500249"/>
                <a:ext cx="933734" cy="933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 descr="http://www.iconattitude.com/icons/open_icon_library/oxygen-style/png/256/application-x-java-archiv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3657837"/>
                <a:ext cx="933734" cy="933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5582325" y="962554"/>
            <a:ext cx="6609675" cy="52317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 Light" panose="020F0302020204030204" pitchFamily="34" charset="0"/>
              </a:rPr>
              <a:t>Libraries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Part of software behaviors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As important as the software itself</a:t>
            </a:r>
          </a:p>
          <a:p>
            <a:pPr lvl="1"/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Challenges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Binary only, no source code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Implemented in different languages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Complex optimizations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Many more</a:t>
            </a:r>
            <a:r>
              <a:rPr lang="is-IS" altLang="zh-CN" dirty="0">
                <a:latin typeface="Calibri Light" panose="020F0302020204030204" pitchFamily="34" charset="0"/>
              </a:rPr>
              <a:t>…...</a:t>
            </a:r>
          </a:p>
          <a:p>
            <a:pPr lvl="1"/>
            <a:endParaRPr lang="is-IS" altLang="zh-CN" dirty="0">
              <a:latin typeface="Calibri Light" panose="020F0302020204030204" pitchFamily="34" charset="0"/>
            </a:endParaRPr>
          </a:p>
          <a:p>
            <a:r>
              <a:rPr lang="is-IS" altLang="zh-CN" dirty="0">
                <a:latin typeface="Calibri Light" panose="020F0302020204030204" pitchFamily="34" charset="0"/>
              </a:rPr>
              <a:t>Previous works: generate models manually</a:t>
            </a:r>
            <a:endParaRPr lang="en-US" altLang="zh-CN" dirty="0">
              <a:latin typeface="Calibri Light" panose="020F03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13106" y="5770179"/>
            <a:ext cx="11289860" cy="898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Calibri" panose="020F0502020204030204" pitchFamily="34" charset="0"/>
              </a:rPr>
              <a:t>Automatically Generate Models for Libraries</a:t>
            </a:r>
            <a:endParaRPr lang="zh-CN" alt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576" y="-1809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Evaluation: Static Taint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576" y="892937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Efficiency improvement distribution</a:t>
            </a:r>
          </a:p>
          <a:p>
            <a:endParaRPr lang="zh-CN" alt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09634351"/>
              </p:ext>
            </p:extLst>
          </p:nvPr>
        </p:nvGraphicFramePr>
        <p:xfrm>
          <a:off x="164894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2"/>
          <p:cNvSpPr/>
          <p:nvPr/>
        </p:nvSpPr>
        <p:spPr>
          <a:xfrm>
            <a:off x="0" y="2633127"/>
            <a:ext cx="12192000" cy="16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alibri Light" panose="020F0302020204030204" pitchFamily="34" charset="0"/>
              </a:rPr>
              <a:t>Maximum:  ~50%</a:t>
            </a:r>
          </a:p>
          <a:p>
            <a:pPr algn="ctr"/>
            <a:r>
              <a:rPr lang="en-US" sz="5400" dirty="0">
                <a:latin typeface="Calibri Light" panose="020F0302020204030204" pitchFamily="34" charset="0"/>
              </a:rPr>
              <a:t>Average: ~16%</a:t>
            </a:r>
          </a:p>
        </p:txBody>
      </p:sp>
    </p:spTree>
    <p:extLst>
      <p:ext uri="{BB962C8B-B14F-4D97-AF65-F5344CB8AC3E}">
        <p14:creationId xmlns:p14="http://schemas.microsoft.com/office/powerpoint/2010/main" val="39522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Evaluation: Dynamic Slicing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4351338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Our Models vs Naïve Models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2032000" y="2761912"/>
          <a:ext cx="7543799" cy="319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2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2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898">
                <a:tc rowSpan="2">
                  <a:txBody>
                    <a:bodyPr/>
                    <a:lstStyle/>
                    <a:p>
                      <a:pPr algn="ctr"/>
                      <a:endParaRPr lang="en-US" dirty="0">
                        <a:latin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Programs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Naïve Models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Our</a:t>
                      </a:r>
                      <a:r>
                        <a:rPr lang="en-US" baseline="0" dirty="0">
                          <a:latin typeface="Calibri Light" panose="020F0302020204030204" pitchFamily="34" charset="0"/>
                        </a:rPr>
                        <a:t> Models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Slice</a:t>
                      </a:r>
                      <a:r>
                        <a:rPr lang="en-US" baseline="0" dirty="0">
                          <a:latin typeface="Calibri Light" panose="020F0302020204030204" pitchFamily="34" charset="0"/>
                        </a:rPr>
                        <a:t> Size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Slice Size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SPECJBB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 Light" panose="020F0302020204030204" pitchFamily="34" charset="0"/>
                        </a:rPr>
                        <a:t>FunkyJFilter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2.16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 Light" panose="020F0302020204030204" pitchFamily="34" charset="0"/>
                        </a:rPr>
                        <a:t>ListAppend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7050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1279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Batik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35721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1973.65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5516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295.77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2"/>
          <p:cNvSpPr/>
          <p:nvPr/>
        </p:nvSpPr>
        <p:spPr>
          <a:xfrm>
            <a:off x="0" y="3823334"/>
            <a:ext cx="12192000" cy="164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sz="5400" dirty="0">
                <a:latin typeface="Calibri Light" panose="020F0302020204030204" pitchFamily="34" charset="0"/>
              </a:rPr>
              <a:t>~32 times smaller dynamic slice size</a:t>
            </a:r>
          </a:p>
          <a:p>
            <a:pPr lvl="2"/>
            <a:r>
              <a:rPr lang="en-US" altLang="zh-CN" sz="5400" dirty="0">
                <a:latin typeface="Calibri Light" panose="020F0302020204030204" pitchFamily="34" charset="0"/>
              </a:rPr>
              <a:t>~17% performance improvement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021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Related Work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2503" cy="435133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</a:rPr>
              <a:t>Documentation Analysis</a:t>
            </a:r>
          </a:p>
          <a:p>
            <a:pPr lvl="1"/>
            <a:r>
              <a:rPr lang="en-US" altLang="zh-CN" sz="2800" dirty="0">
                <a:latin typeface="Calibri Light" panose="020F0302020204030204" pitchFamily="34" charset="0"/>
              </a:rPr>
              <a:t>Sarah[ICSE ‘16],</a:t>
            </a:r>
            <a:r>
              <a:rPr lang="zh-CN" altLang="en-US" sz="2800" dirty="0">
                <a:latin typeface="Calibri Light" panose="020F0302020204030204" pitchFamily="34" charset="0"/>
              </a:rPr>
              <a:t> </a:t>
            </a:r>
            <a:r>
              <a:rPr lang="en-US" altLang="zh-CN" sz="2800" dirty="0" err="1">
                <a:latin typeface="Calibri Light" panose="020F0302020204030204" pitchFamily="34" charset="0"/>
              </a:rPr>
              <a:t>Zhong</a:t>
            </a:r>
            <a:r>
              <a:rPr lang="en-US" altLang="zh-CN" sz="2800" dirty="0">
                <a:latin typeface="Calibri Light" panose="020F0302020204030204" pitchFamily="34" charset="0"/>
              </a:rPr>
              <a:t> [OOPSLA ’13, ASE ’09], Tan [ICST ’12, ICSE ’11, SOSP ’07] , </a:t>
            </a:r>
            <a:r>
              <a:rPr lang="en-US" altLang="zh-CN" sz="2800" dirty="0" err="1">
                <a:latin typeface="Calibri Light" panose="020F0302020204030204" pitchFamily="34" charset="0"/>
              </a:rPr>
              <a:t>Pandita</a:t>
            </a:r>
            <a:r>
              <a:rPr lang="en-US" altLang="zh-CN" sz="2800" dirty="0">
                <a:latin typeface="Calibri Light" panose="020F0302020204030204" pitchFamily="34" charset="0"/>
              </a:rPr>
              <a:t> [ICSE ’12], Sun [ICSE ’10], Sinha [ICST ’10], </a:t>
            </a:r>
            <a:r>
              <a:rPr lang="en-US" altLang="zh-CN" sz="2800" dirty="0" err="1">
                <a:latin typeface="Calibri Light" panose="020F0302020204030204" pitchFamily="34" charset="0"/>
              </a:rPr>
              <a:t>Runeson</a:t>
            </a:r>
            <a:r>
              <a:rPr lang="en-US" altLang="zh-CN" sz="2800" dirty="0">
                <a:latin typeface="Calibri Light" panose="020F0302020204030204" pitchFamily="34" charset="0"/>
              </a:rPr>
              <a:t> [ICSE ’07] , Henkel [TSE ’07]</a:t>
            </a:r>
          </a:p>
          <a:p>
            <a:pPr lvl="1"/>
            <a:endParaRPr lang="en-US" altLang="zh-CN" sz="2800" dirty="0">
              <a:latin typeface="Calibri Light" panose="020F0302020204030204" pitchFamily="34" charset="0"/>
            </a:endParaRPr>
          </a:p>
          <a:p>
            <a:r>
              <a:rPr lang="en-US" altLang="zh-CN" sz="3200" b="1" dirty="0">
                <a:latin typeface="Calibri Light" panose="020F0302020204030204" pitchFamily="34" charset="0"/>
              </a:rPr>
              <a:t>Environment Modeling</a:t>
            </a:r>
          </a:p>
          <a:p>
            <a:pPr lvl="1"/>
            <a:r>
              <a:rPr lang="en-US" altLang="zh-CN" sz="2800" dirty="0">
                <a:latin typeface="Calibri Light" panose="020F0302020204030204" pitchFamily="34" charset="0"/>
              </a:rPr>
              <a:t>Jeon[ICSE ‘16], Merwe [SEN </a:t>
            </a:r>
            <a:r>
              <a:rPr lang="uk-UA" altLang="zh-CN" sz="2800" dirty="0">
                <a:latin typeface="Calibri Light" panose="020F0302020204030204" pitchFamily="34" charset="0"/>
              </a:rPr>
              <a:t>’</a:t>
            </a:r>
            <a:r>
              <a:rPr lang="en-US" altLang="zh-CN" sz="2800" dirty="0">
                <a:latin typeface="Calibri Light" panose="020F0302020204030204" pitchFamily="34" charset="0"/>
              </a:rPr>
              <a:t>15], </a:t>
            </a:r>
            <a:r>
              <a:rPr lang="en-US" altLang="zh-CN" sz="2800" dirty="0" err="1">
                <a:latin typeface="Calibri Light" panose="020F0302020204030204" pitchFamily="34" charset="0"/>
              </a:rPr>
              <a:t>Ceccarello</a:t>
            </a:r>
            <a:r>
              <a:rPr lang="en-US" altLang="zh-CN" sz="2800" dirty="0">
                <a:latin typeface="Calibri Light" panose="020F0302020204030204" pitchFamily="34" charset="0"/>
              </a:rPr>
              <a:t> [SEN </a:t>
            </a:r>
            <a:r>
              <a:rPr lang="uk-UA" altLang="zh-CN" sz="2800" dirty="0">
                <a:latin typeface="Calibri Light" panose="020F0302020204030204" pitchFamily="34" charset="0"/>
              </a:rPr>
              <a:t>’</a:t>
            </a:r>
            <a:r>
              <a:rPr lang="en-US" altLang="zh-CN" sz="2800" dirty="0">
                <a:latin typeface="Calibri Light" panose="020F0302020204030204" pitchFamily="34" charset="0"/>
              </a:rPr>
              <a:t>14], Palepu [ASE </a:t>
            </a:r>
            <a:r>
              <a:rPr lang="uk-UA" altLang="zh-CN" sz="2800" dirty="0">
                <a:latin typeface="Calibri Light" panose="020F0302020204030204" pitchFamily="34" charset="0"/>
              </a:rPr>
              <a:t>’</a:t>
            </a:r>
            <a:r>
              <a:rPr lang="en-US" altLang="zh-CN" sz="2800" dirty="0">
                <a:latin typeface="Calibri Light" panose="020F0302020204030204" pitchFamily="34" charset="0"/>
              </a:rPr>
              <a:t>13], Qi [WCRE </a:t>
            </a:r>
            <a:r>
              <a:rPr lang="uk-UA" altLang="zh-CN" sz="2800" dirty="0">
                <a:latin typeface="Calibri Light" panose="020F0302020204030204" pitchFamily="34" charset="0"/>
              </a:rPr>
              <a:t>’</a:t>
            </a:r>
            <a:r>
              <a:rPr lang="en-US" altLang="zh-CN" sz="2800" dirty="0">
                <a:latin typeface="Calibri Light" panose="020F0302020204030204" pitchFamily="34" charset="0"/>
              </a:rPr>
              <a:t>12], </a:t>
            </a:r>
            <a:r>
              <a:rPr lang="en-US" altLang="zh-CN" sz="2800" dirty="0" err="1">
                <a:latin typeface="Calibri Light" panose="020F0302020204030204" pitchFamily="34" charset="0"/>
              </a:rPr>
              <a:t>Cadar</a:t>
            </a:r>
            <a:r>
              <a:rPr lang="en-US" altLang="zh-CN" sz="2800" dirty="0">
                <a:latin typeface="Calibri Light" panose="020F0302020204030204" pitchFamily="34" charset="0"/>
              </a:rPr>
              <a:t> [OSDI </a:t>
            </a:r>
            <a:r>
              <a:rPr lang="uk-UA" altLang="zh-CN" sz="2800" dirty="0">
                <a:latin typeface="Calibri Light" panose="020F0302020204030204" pitchFamily="34" charset="0"/>
              </a:rPr>
              <a:t>’</a:t>
            </a:r>
            <a:r>
              <a:rPr lang="en-US" altLang="zh-CN" sz="2800" dirty="0">
                <a:latin typeface="Calibri Light" panose="020F0302020204030204" pitchFamily="34" charset="0"/>
              </a:rPr>
              <a:t>08], </a:t>
            </a:r>
            <a:r>
              <a:rPr lang="en-US" altLang="zh-CN" sz="2800" dirty="0" err="1">
                <a:latin typeface="Calibri Light" panose="020F0302020204030204" pitchFamily="34" charset="0"/>
              </a:rPr>
              <a:t>Tkachuk</a:t>
            </a:r>
            <a:r>
              <a:rPr lang="en-US" altLang="zh-CN" sz="2800" dirty="0">
                <a:latin typeface="Calibri Light" panose="020F0302020204030204" pitchFamily="34" charset="0"/>
              </a:rPr>
              <a:t> [ASE </a:t>
            </a:r>
            <a:r>
              <a:rPr lang="uk-UA" altLang="zh-CN" sz="2800" dirty="0">
                <a:latin typeface="Calibri Light" panose="020F0302020204030204" pitchFamily="34" charset="0"/>
              </a:rPr>
              <a:t>’</a:t>
            </a:r>
            <a:r>
              <a:rPr lang="en-US" altLang="zh-CN" sz="2800" dirty="0">
                <a:latin typeface="Calibri Light" panose="020F0302020204030204" pitchFamily="34" charset="0"/>
              </a:rPr>
              <a:t>03]</a:t>
            </a:r>
          </a:p>
          <a:p>
            <a:endParaRPr lang="zh-CN" alt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4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Conclusion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01004"/>
            <a:ext cx="10980761" cy="5404512"/>
          </a:xfrm>
        </p:spPr>
        <p:txBody>
          <a:bodyPr>
            <a:normAutofit/>
          </a:bodyPr>
          <a:lstStyle/>
          <a:p>
            <a:endParaRPr lang="zh-CN" altLang="en-US" b="1" dirty="0">
              <a:latin typeface="Calibri Light" panose="020F0302020204030204" pitchFamily="34" charset="0"/>
            </a:endParaRPr>
          </a:p>
          <a:p>
            <a:r>
              <a:rPr lang="en-US" altLang="zh-CN" b="1" dirty="0">
                <a:latin typeface="Calibri Light" panose="020F0302020204030204" pitchFamily="34" charset="0"/>
              </a:rPr>
              <a:t>Idea: modeling Java library from Java API documents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A combination of NLP and auto-testing</a:t>
            </a:r>
            <a:endParaRPr lang="zh-CN" altLang="en-US" dirty="0">
              <a:latin typeface="Calibri Light" panose="020F0302020204030204" pitchFamily="34" charset="0"/>
            </a:endParaRPr>
          </a:p>
          <a:p>
            <a:pPr lvl="1"/>
            <a:endParaRPr lang="en-US" altLang="zh-CN" dirty="0">
              <a:latin typeface="Calibri Light" panose="020F0302020204030204" pitchFamily="34" charset="0"/>
            </a:endParaRPr>
          </a:p>
          <a:p>
            <a:r>
              <a:rPr lang="en-US" altLang="zh-CN" b="1" dirty="0">
                <a:latin typeface="Calibri Light" panose="020F0302020204030204" pitchFamily="34" charset="0"/>
              </a:rPr>
              <a:t>Advantages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Expected behaviors with simpler code (no JNI code, no other languages etc.)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Helps many program analysis techniques</a:t>
            </a:r>
          </a:p>
        </p:txBody>
      </p:sp>
    </p:spTree>
    <p:extLst>
      <p:ext uri="{BB962C8B-B14F-4D97-AF65-F5344CB8AC3E}">
        <p14:creationId xmlns:p14="http://schemas.microsoft.com/office/powerpoint/2010/main" val="16751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images.clipartpanda.com/thank-you-clipart-free-eTMzq8r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584960"/>
            <a:ext cx="7924800" cy="20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3829050"/>
            <a:ext cx="4712018" cy="2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How to model library behaviors?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11" name="横卷形 10"/>
          <p:cNvSpPr/>
          <p:nvPr/>
        </p:nvSpPr>
        <p:spPr>
          <a:xfrm>
            <a:off x="212701" y="3910258"/>
            <a:ext cx="5924146" cy="2470826"/>
          </a:xfrm>
          <a:prstGeom prst="horizontalScroll">
            <a:avLst>
              <a:gd name="adj" fmla="val 1171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C000"/>
                </a:solidFill>
                <a:latin typeface="Calibri Light" panose="020F0302020204030204" pitchFamily="34" charset="0"/>
              </a:rPr>
              <a:t>public void </a:t>
            </a:r>
            <a:r>
              <a:rPr lang="en-US" altLang="zh-CN" sz="1600" dirty="0">
                <a:solidFill>
                  <a:schemeClr val="accent1"/>
                </a:solidFill>
                <a:latin typeface="Calibri Light" panose="020F0302020204030204" pitchFamily="34" charset="0"/>
              </a:rPr>
              <a:t>add</a:t>
            </a:r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altLang="zh-CN" sz="1600" dirty="0" err="1">
                <a:solidFill>
                  <a:schemeClr val="accent4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1600" dirty="0">
                <a:solidFill>
                  <a:schemeClr val="accent1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alibri Light" panose="020F0302020204030204" pitchFamily="34" charset="0"/>
              </a:rPr>
              <a:t>index</a:t>
            </a:r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</a:t>
            </a:r>
            <a:r>
              <a:rPr lang="en-US" altLang="zh-CN" sz="1600" dirty="0">
                <a:solidFill>
                  <a:schemeClr val="accent1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dirty="0">
                <a:solidFill>
                  <a:schemeClr val="accent4"/>
                </a:solidFill>
                <a:latin typeface="Calibri Light" panose="020F0302020204030204" pitchFamily="34" charset="0"/>
              </a:rPr>
              <a:t>E</a:t>
            </a:r>
            <a:r>
              <a:rPr lang="en-US" altLang="zh-CN" sz="1600" dirty="0">
                <a:solidFill>
                  <a:schemeClr val="accent1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alibri Light" panose="020F0302020204030204" pitchFamily="34" charset="0"/>
              </a:rPr>
              <a:t>element</a:t>
            </a:r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Inserts the specified element at the specified position in this list.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Shifts the element currently at that position (if any),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and any subsequent elements to the right.</a:t>
            </a:r>
          </a:p>
          <a:p>
            <a:r>
              <a:rPr lang="en-US" altLang="zh-CN" sz="1600" b="1" i="1" dirty="0">
                <a:solidFill>
                  <a:srgbClr val="C00000"/>
                </a:solidFill>
                <a:latin typeface="Calibri Light" panose="020F0302020204030204" pitchFamily="34" charset="0"/>
              </a:rPr>
              <a:t>Throws:</a:t>
            </a:r>
          </a:p>
          <a:p>
            <a:r>
              <a:rPr lang="en-US" altLang="zh-CN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IndexOutOfBoundsException</a:t>
            </a:r>
            <a:r>
              <a:rPr lang="en-US" altLang="zh-CN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: if the index is out of range (index&lt;0||index&gt;size())</a:t>
            </a:r>
            <a:endParaRPr lang="zh-CN" altLang="en-US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Straight Arrow Connector 11"/>
          <p:cNvCxnSpPr/>
          <p:nvPr/>
        </p:nvCxnSpPr>
        <p:spPr>
          <a:xfrm>
            <a:off x="6428676" y="5233480"/>
            <a:ext cx="110989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830395" y="4202429"/>
            <a:ext cx="4196526" cy="2062103"/>
            <a:chOff x="7830395" y="4202429"/>
            <a:chExt cx="4196526" cy="2062103"/>
          </a:xfrm>
        </p:grpSpPr>
        <p:sp>
          <p:nvSpPr>
            <p:cNvPr id="13" name="文本框 12"/>
            <p:cNvSpPr txBox="1"/>
            <p:nvPr/>
          </p:nvSpPr>
          <p:spPr>
            <a:xfrm>
              <a:off x="7830395" y="4202429"/>
              <a:ext cx="4196526" cy="206210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4"/>
                  </a:solidFill>
                  <a:latin typeface="Calibri Light" panose="020F0302020204030204" pitchFamily="34" charset="0"/>
                </a:rPr>
                <a:t>public void </a:t>
              </a:r>
              <a:r>
                <a:rPr lang="en-US" altLang="zh-CN" sz="1600" dirty="0">
                  <a:solidFill>
                    <a:schemeClr val="accent1"/>
                  </a:solidFill>
                  <a:latin typeface="Calibri Light" panose="020F0302020204030204" pitchFamily="34" charset="0"/>
                </a:rPr>
                <a:t>add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(</a:t>
              </a:r>
              <a:r>
                <a:rPr lang="en-US" altLang="zh-CN" sz="1600" dirty="0" err="1">
                  <a:solidFill>
                    <a:schemeClr val="accent4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index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, </a:t>
              </a:r>
              <a:r>
                <a:rPr lang="en-US" altLang="zh-CN" sz="1600" dirty="0">
                  <a:solidFill>
                    <a:schemeClr val="accent4"/>
                  </a:solidFill>
                  <a:latin typeface="Calibri Light" panose="020F0302020204030204" pitchFamily="34" charset="0"/>
                </a:rPr>
                <a:t>E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 err="1">
                  <a:solidFill>
                    <a:srgbClr val="C00000"/>
                  </a:solidFill>
                  <a:latin typeface="Calibri Light" panose="020F0302020204030204" pitchFamily="34" charset="0"/>
                </a:rPr>
                <a:t>elememt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){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       </a:t>
              </a:r>
              <a:r>
                <a:rPr lang="en-US" altLang="zh-CN" sz="1600" dirty="0">
                  <a:solidFill>
                    <a:schemeClr val="accent4"/>
                  </a:solidFill>
                  <a:latin typeface="Calibri Light" panose="020F0302020204030204" pitchFamily="34" charset="0"/>
                </a:rPr>
                <a:t>if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(</a:t>
              </a:r>
              <a:r>
                <a:rPr lang="en-US" altLang="zh-CN" sz="1600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index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&lt;0 || </a:t>
              </a:r>
              <a:r>
                <a:rPr lang="en-US" altLang="zh-CN" sz="1600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index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&gt;size())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           </a:t>
              </a:r>
              <a:r>
                <a:rPr lang="en-US" altLang="zh-CN" sz="1600" dirty="0">
                  <a:solidFill>
                    <a:schemeClr val="accent4"/>
                  </a:solidFill>
                  <a:latin typeface="Calibri Light" panose="020F0302020204030204" pitchFamily="34" charset="0"/>
                </a:rPr>
                <a:t>throw new </a:t>
              </a:r>
              <a:r>
                <a:rPr lang="en-US" altLang="zh-CN" sz="1600" dirty="0" err="1">
                  <a:latin typeface="Calibri Light" panose="020F0302020204030204" pitchFamily="34" charset="0"/>
                </a:rPr>
                <a:t>IndexOutOfBoundsException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();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       size = size + 1;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       </a:t>
              </a:r>
              <a:r>
                <a:rPr lang="en-US" altLang="zh-CN" sz="1600" dirty="0">
                  <a:solidFill>
                    <a:schemeClr val="accent4"/>
                  </a:solidFill>
                  <a:latin typeface="Calibri Light" panose="020F0302020204030204" pitchFamily="34" charset="0"/>
                </a:rPr>
                <a:t>for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(</a:t>
              </a:r>
              <a:r>
                <a:rPr lang="en-US" altLang="zh-CN" sz="1600" dirty="0" err="1">
                  <a:solidFill>
                    <a:schemeClr val="accent4"/>
                  </a:solidFill>
                  <a:latin typeface="Calibri Light" panose="020F0302020204030204" pitchFamily="34" charset="0"/>
                </a:rPr>
                <a:t>int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 </a:t>
              </a:r>
              <a:r>
                <a:rPr lang="en-US" altLang="zh-CN" sz="1600" dirty="0" err="1"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=size-1; </a:t>
              </a:r>
              <a:r>
                <a:rPr lang="en-US" altLang="zh-CN" sz="1600" dirty="0" err="1"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&gt;index; </a:t>
              </a:r>
              <a:r>
                <a:rPr lang="en-US" altLang="zh-CN" sz="1600" dirty="0" err="1"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--)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             elements[</a:t>
              </a:r>
              <a:r>
                <a:rPr lang="en-US" altLang="zh-CN" sz="1600" dirty="0" err="1">
                  <a:latin typeface="Calibri Light" panose="020F0302020204030204" pitchFamily="34" charset="0"/>
                </a:rPr>
                <a:t>i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] = elements[i-1];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       elements[</a:t>
              </a:r>
              <a:r>
                <a:rPr lang="en-US" altLang="zh-CN" sz="1600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index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] = </a:t>
              </a:r>
              <a:r>
                <a:rPr lang="en-US" altLang="zh-CN" sz="1600" dirty="0">
                  <a:solidFill>
                    <a:srgbClr val="C00000"/>
                  </a:solidFill>
                  <a:latin typeface="Calibri Light" panose="020F0302020204030204" pitchFamily="34" charset="0"/>
                </a:rPr>
                <a:t>element</a:t>
              </a:r>
              <a:r>
                <a:rPr lang="en-US" altLang="zh-CN" sz="1600" dirty="0">
                  <a:latin typeface="Calibri Light" panose="020F0302020204030204" pitchFamily="34" charset="0"/>
                </a:rPr>
                <a:t>;</a:t>
              </a:r>
            </a:p>
            <a:p>
              <a:r>
                <a:rPr lang="en-US" altLang="zh-CN" sz="1600" dirty="0">
                  <a:latin typeface="Calibri Light" panose="020F0302020204030204" pitchFamily="34" charset="0"/>
                </a:rPr>
                <a:t>}</a:t>
              </a:r>
              <a:endParaRPr lang="zh-CN" altLang="en-US" sz="1600" dirty="0">
                <a:latin typeface="Calibri Light" panose="020F0302020204030204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7891" y="5145671"/>
              <a:ext cx="885825" cy="1021585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052" name="Picture 4" descr="http://www.clipartbest.com/cliparts/pc5/o5g/pc5o5gEx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5674"/>
            <a:ext cx="2205251" cy="251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78321" y="1690688"/>
            <a:ext cx="8610600" cy="1856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Calibri Light" panose="020F0302020204030204" pitchFamily="34" charset="0"/>
              </a:rPr>
              <a:t>-Q: How do we know how to use libraries?</a:t>
            </a:r>
          </a:p>
          <a:p>
            <a:r>
              <a:rPr lang="en-US" sz="3200" dirty="0">
                <a:latin typeface="Calibri Light" panose="020F0302020204030204" pitchFamily="34" charset="0"/>
              </a:rPr>
              <a:t>-A: By reading API documents.</a:t>
            </a:r>
          </a:p>
          <a:p>
            <a:r>
              <a:rPr lang="en-US" sz="3200" dirty="0">
                <a:latin typeface="Calibri Light" panose="020F0302020204030204" pitchFamily="34" charset="0"/>
              </a:rPr>
              <a:t>-Q: Can we model libraries from API documents?</a:t>
            </a:r>
          </a:p>
          <a:p>
            <a:r>
              <a:rPr lang="en-US" sz="3200" dirty="0">
                <a:latin typeface="Calibri Light" panose="020F0302020204030204" pitchFamily="34" charset="0"/>
              </a:rPr>
              <a:t>-A: Yes. This is what we do.</a:t>
            </a:r>
          </a:p>
        </p:txBody>
      </p:sp>
      <p:sp>
        <p:nvSpPr>
          <p:cNvPr id="10" name="Rectangle 36"/>
          <p:cNvSpPr/>
          <p:nvPr/>
        </p:nvSpPr>
        <p:spPr>
          <a:xfrm>
            <a:off x="537883" y="4202429"/>
            <a:ext cx="3200400" cy="32721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/>
          <p:nvPr/>
        </p:nvSpPr>
        <p:spPr>
          <a:xfrm>
            <a:off x="7830395" y="4202429"/>
            <a:ext cx="3187496" cy="2875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36"/>
          <p:cNvSpPr/>
          <p:nvPr/>
        </p:nvSpPr>
        <p:spPr>
          <a:xfrm>
            <a:off x="542572" y="4529640"/>
            <a:ext cx="5333999" cy="295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6"/>
          <p:cNvSpPr/>
          <p:nvPr/>
        </p:nvSpPr>
        <p:spPr>
          <a:xfrm>
            <a:off x="8174182" y="5694218"/>
            <a:ext cx="2466109" cy="2770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6"/>
          <p:cNvSpPr/>
          <p:nvPr/>
        </p:nvSpPr>
        <p:spPr>
          <a:xfrm>
            <a:off x="542569" y="4821810"/>
            <a:ext cx="5333999" cy="47201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6"/>
          <p:cNvSpPr/>
          <p:nvPr/>
        </p:nvSpPr>
        <p:spPr>
          <a:xfrm>
            <a:off x="8174183" y="5001492"/>
            <a:ext cx="2720504" cy="6927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6"/>
          <p:cNvSpPr/>
          <p:nvPr/>
        </p:nvSpPr>
        <p:spPr>
          <a:xfrm>
            <a:off x="542566" y="5291646"/>
            <a:ext cx="5333999" cy="702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6"/>
          <p:cNvSpPr/>
          <p:nvPr/>
        </p:nvSpPr>
        <p:spPr>
          <a:xfrm>
            <a:off x="8174182" y="4501939"/>
            <a:ext cx="3729534" cy="49955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Overview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956551" y="2055492"/>
            <a:ext cx="1641954" cy="973504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92D05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832" tIns="231832" rIns="231832" bIns="231832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>
                <a:solidFill>
                  <a:schemeClr val="tx1"/>
                </a:solidFill>
                <a:latin typeface="Calibri Light" panose="020F0302020204030204" pitchFamily="34" charset="0"/>
              </a:rPr>
              <a:t>Text Analyzer</a:t>
            </a:r>
            <a:endParaRPr lang="zh-CN" altLang="en-US" sz="2400" b="1" kern="1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9996804" y="4654432"/>
            <a:ext cx="1862084" cy="972000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92D05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832" tIns="231832" rIns="231832" bIns="231832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Model Generator</a:t>
            </a:r>
            <a:endParaRPr lang="zh-CN" altLang="en-US" sz="2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3219403" y="4722126"/>
            <a:ext cx="2131520" cy="972000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92D05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832" tIns="231832" rIns="231832" bIns="231832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>
                <a:solidFill>
                  <a:schemeClr val="tx1"/>
                </a:solidFill>
                <a:latin typeface="Calibri Light" panose="020F0302020204030204" pitchFamily="34" charset="0"/>
              </a:rPr>
              <a:t>Model 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Validator</a:t>
            </a:r>
            <a:endParaRPr lang="zh-CN" altLang="en-US" sz="2400" b="1" kern="1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8" name="Straight Arrow Connector 11"/>
          <p:cNvCxnSpPr/>
          <p:nvPr/>
        </p:nvCxnSpPr>
        <p:spPr>
          <a:xfrm>
            <a:off x="10927846" y="3467644"/>
            <a:ext cx="0" cy="72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1"/>
          <p:cNvCxnSpPr/>
          <p:nvPr/>
        </p:nvCxnSpPr>
        <p:spPr>
          <a:xfrm>
            <a:off x="2029106" y="2570334"/>
            <a:ext cx="6660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11"/>
          <p:cNvCxnSpPr/>
          <p:nvPr/>
        </p:nvCxnSpPr>
        <p:spPr>
          <a:xfrm flipH="1">
            <a:off x="2259403" y="5208126"/>
            <a:ext cx="666000" cy="772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11"/>
          <p:cNvCxnSpPr/>
          <p:nvPr/>
        </p:nvCxnSpPr>
        <p:spPr>
          <a:xfrm flipV="1">
            <a:off x="4800227" y="2570333"/>
            <a:ext cx="666224" cy="18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571271" y="4676074"/>
            <a:ext cx="1239724" cy="982330"/>
            <a:chOff x="5284503" y="3204100"/>
            <a:chExt cx="1239724" cy="982330"/>
          </a:xfrm>
        </p:grpSpPr>
        <p:pic>
          <p:nvPicPr>
            <p:cNvPr id="24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972" y="3204100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976" y="3242346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503" y="3282056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2" name="Straight Arrow Connector 11"/>
          <p:cNvCxnSpPr/>
          <p:nvPr/>
        </p:nvCxnSpPr>
        <p:spPr>
          <a:xfrm flipH="1">
            <a:off x="5641023" y="5215851"/>
            <a:ext cx="666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7614342" y="4688445"/>
            <a:ext cx="1239724" cy="982330"/>
            <a:chOff x="5284503" y="3204100"/>
            <a:chExt cx="1239724" cy="982330"/>
          </a:xfrm>
        </p:grpSpPr>
        <p:pic>
          <p:nvPicPr>
            <p:cNvPr id="136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972" y="3204100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976" y="3242346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503" y="3282056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794994" y="4688445"/>
            <a:ext cx="1239724" cy="982330"/>
            <a:chOff x="5284503" y="3204100"/>
            <a:chExt cx="1239724" cy="982330"/>
          </a:xfrm>
        </p:grpSpPr>
        <p:pic>
          <p:nvPicPr>
            <p:cNvPr id="140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972" y="3204100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976" y="3242346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http://fileinfo.com/img/icons/files/128/java-27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503" y="3282056"/>
              <a:ext cx="988255" cy="9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7" name="Straight Arrow Connector 11"/>
          <p:cNvCxnSpPr/>
          <p:nvPr/>
        </p:nvCxnSpPr>
        <p:spPr>
          <a:xfrm flipV="1">
            <a:off x="6571271" y="2561937"/>
            <a:ext cx="666224" cy="18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任意多边形 49"/>
          <p:cNvSpPr/>
          <p:nvPr/>
        </p:nvSpPr>
        <p:spPr>
          <a:xfrm>
            <a:off x="7369048" y="2010265"/>
            <a:ext cx="1980400" cy="972000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92D05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832" tIns="231832" rIns="231832" bIns="231832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Tree Transformer</a:t>
            </a:r>
            <a:endParaRPr lang="zh-CN" altLang="en-US" sz="2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0" name="Straight Arrow Connector 11"/>
          <p:cNvCxnSpPr/>
          <p:nvPr/>
        </p:nvCxnSpPr>
        <p:spPr>
          <a:xfrm flipH="1">
            <a:off x="9061448" y="5175803"/>
            <a:ext cx="666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22545" y="1835250"/>
            <a:ext cx="1608327" cy="1480545"/>
            <a:chOff x="522545" y="1835250"/>
            <a:chExt cx="1608327" cy="1480545"/>
          </a:xfrm>
        </p:grpSpPr>
        <p:grpSp>
          <p:nvGrpSpPr>
            <p:cNvPr id="6" name="Group 5"/>
            <p:cNvGrpSpPr/>
            <p:nvPr/>
          </p:nvGrpSpPr>
          <p:grpSpPr>
            <a:xfrm>
              <a:off x="540028" y="1835250"/>
              <a:ext cx="1422162" cy="1322029"/>
              <a:chOff x="705408" y="1924499"/>
              <a:chExt cx="1422162" cy="132202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05408" y="1924499"/>
                <a:ext cx="1117362" cy="1017229"/>
                <a:chOff x="547323" y="1714383"/>
                <a:chExt cx="1593737" cy="159373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7323" y="1714383"/>
                  <a:ext cx="1593737" cy="1593737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3121" y="2490062"/>
                  <a:ext cx="814546" cy="814546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/>
              <p:cNvGrpSpPr/>
              <p:nvPr/>
            </p:nvGrpSpPr>
            <p:grpSpPr>
              <a:xfrm>
                <a:off x="857808" y="2076899"/>
                <a:ext cx="1117362" cy="1017229"/>
                <a:chOff x="547323" y="1714383"/>
                <a:chExt cx="1593737" cy="1593737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7323" y="1714383"/>
                  <a:ext cx="1593737" cy="1593737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3121" y="2490062"/>
                  <a:ext cx="814546" cy="81454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208" y="2229299"/>
                <a:ext cx="1117362" cy="1017229"/>
              </a:xfrm>
              <a:prstGeom prst="rect">
                <a:avLst/>
              </a:prstGeom>
            </p:spPr>
          </p:pic>
        </p:grpSp>
        <p:sp>
          <p:nvSpPr>
            <p:cNvPr id="42" name="矩形 41"/>
            <p:cNvSpPr/>
            <p:nvPr/>
          </p:nvSpPr>
          <p:spPr>
            <a:xfrm>
              <a:off x="522545" y="3042158"/>
              <a:ext cx="1608327" cy="273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Calibri" panose="020F0502020204030204" pitchFamily="34" charset="0"/>
                </a:rPr>
                <a:t>Javadoc</a:t>
              </a:r>
              <a:endParaRPr lang="zh-CN" altLang="en-US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84182" y="2117914"/>
            <a:ext cx="1523154" cy="1001092"/>
            <a:chOff x="5284182" y="2117914"/>
            <a:chExt cx="1523154" cy="1001092"/>
          </a:xfrm>
        </p:grpSpPr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866" y="2117914"/>
              <a:ext cx="782801" cy="7524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284182" y="2845369"/>
              <a:ext cx="1523154" cy="273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Calibri" panose="020F0502020204030204" pitchFamily="34" charset="0"/>
                </a:rPr>
                <a:t>Syntactic Tree</a:t>
              </a:r>
              <a:endParaRPr lang="zh-CN" altLang="en-US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79" name="Straight Arrow Connector 11"/>
          <p:cNvCxnSpPr/>
          <p:nvPr/>
        </p:nvCxnSpPr>
        <p:spPr>
          <a:xfrm flipV="1">
            <a:off x="9582161" y="2570333"/>
            <a:ext cx="666224" cy="18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178847" y="2055492"/>
            <a:ext cx="1523154" cy="1062145"/>
            <a:chOff x="10178847" y="2055492"/>
            <a:chExt cx="1523154" cy="1062145"/>
          </a:xfrm>
        </p:grpSpPr>
        <p:pic>
          <p:nvPicPr>
            <p:cNvPr id="45" name="Picture 1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11702" y="2055492"/>
              <a:ext cx="782801" cy="752488"/>
            </a:xfrm>
            <a:prstGeom prst="rect">
              <a:avLst/>
            </a:prstGeom>
          </p:spPr>
        </p:pic>
        <p:pic>
          <p:nvPicPr>
            <p:cNvPr id="44" name="Picture 1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9024" y="2112061"/>
              <a:ext cx="782801" cy="752488"/>
            </a:xfrm>
            <a:prstGeom prst="rect">
              <a:avLst/>
            </a:prstGeom>
          </p:spPr>
        </p:pic>
        <p:pic>
          <p:nvPicPr>
            <p:cNvPr id="43" name="Picture 1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2872" y="2166000"/>
              <a:ext cx="782801" cy="752488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10178847" y="2844000"/>
              <a:ext cx="1523154" cy="273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Calibri" panose="020F0502020204030204" pitchFamily="34" charset="0"/>
                </a:rPr>
                <a:t>Tree Variants</a:t>
              </a:r>
              <a:endParaRPr lang="zh-CN" altLang="en-US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65" grpId="0" animBg="1"/>
      <p:bldP spid="1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Text Analyzer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6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 Light" panose="020F0302020204030204" pitchFamily="34" charset="0"/>
              </a:rPr>
              <a:t>State-of-the-art work: Stanford Parser</a:t>
            </a:r>
          </a:p>
        </p:txBody>
      </p:sp>
      <p:sp>
        <p:nvSpPr>
          <p:cNvPr id="3" name="矩形 2"/>
          <p:cNvSpPr/>
          <p:nvPr/>
        </p:nvSpPr>
        <p:spPr>
          <a:xfrm>
            <a:off x="547645" y="6044884"/>
            <a:ext cx="108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solidFill>
                  <a:srgbClr val="08A3B8"/>
                </a:solidFill>
                <a:latin typeface="Calibri Light" panose="020F0302020204030204" pitchFamily="34" charset="0"/>
              </a:rPr>
              <a:t>Not perfect because of the nature (e.g. ambiguity) of natural languages</a:t>
            </a:r>
            <a:endParaRPr lang="zh-CN" altLang="en-US" sz="2800" dirty="0">
              <a:solidFill>
                <a:srgbClr val="08A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9" y="2407298"/>
            <a:ext cx="10282591" cy="363758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71208" y="5521664"/>
            <a:ext cx="10291269" cy="52322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82932" y="4853454"/>
            <a:ext cx="10291269" cy="52322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267200" y="4853454"/>
            <a:ext cx="1312985" cy="119143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145324" y="3892062"/>
            <a:ext cx="3434861" cy="2152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59877" y="2696308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88521" y="2708032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46981" y="2895600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358559" y="3247290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09693" y="4067905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83975" y="3669318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210803" y="4208587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25261" y="2426680"/>
            <a:ext cx="539262" cy="4921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图片 20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686">
            <a:off x="9891580" y="4432338"/>
            <a:ext cx="1867062" cy="838273"/>
          </a:xfrm>
          <a:prstGeom prst="rect">
            <a:avLst/>
          </a:prstGeom>
        </p:spPr>
      </p:pic>
      <p:sp>
        <p:nvSpPr>
          <p:cNvPr id="38" name="流程图: 接点 37"/>
          <p:cNvSpPr/>
          <p:nvPr/>
        </p:nvSpPr>
        <p:spPr>
          <a:xfrm>
            <a:off x="373710" y="3087763"/>
            <a:ext cx="1724076" cy="62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head of</a:t>
            </a: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2" name="流程图: 接点 41"/>
          <p:cNvSpPr/>
          <p:nvPr/>
        </p:nvSpPr>
        <p:spPr>
          <a:xfrm>
            <a:off x="2129035" y="2253318"/>
            <a:ext cx="381000" cy="32861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流程图: 接点 46"/>
          <p:cNvSpPr/>
          <p:nvPr/>
        </p:nvSpPr>
        <p:spPr>
          <a:xfrm>
            <a:off x="631518" y="4160632"/>
            <a:ext cx="1577155" cy="62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this </a:t>
            </a:r>
            <a:r>
              <a:rPr lang="en-US" altLang="zh-CN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deque</a:t>
            </a:r>
            <a:endParaRPr lang="en-US" altLang="zh-CN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6" name="流程图: 接点 55"/>
          <p:cNvSpPr/>
          <p:nvPr/>
        </p:nvSpPr>
        <p:spPr>
          <a:xfrm>
            <a:off x="3104785" y="3155299"/>
            <a:ext cx="381000" cy="32861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60" name="直接连接符 59"/>
          <p:cNvCxnSpPr>
            <a:stCxn id="42" idx="3"/>
            <a:endCxn id="38" idx="0"/>
          </p:cNvCxnSpPr>
          <p:nvPr/>
        </p:nvCxnSpPr>
        <p:spPr>
          <a:xfrm flipH="1">
            <a:off x="1235748" y="2533807"/>
            <a:ext cx="949083" cy="55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2" idx="5"/>
            <a:endCxn id="56" idx="0"/>
          </p:cNvCxnSpPr>
          <p:nvPr/>
        </p:nvCxnSpPr>
        <p:spPr>
          <a:xfrm>
            <a:off x="2454239" y="2533807"/>
            <a:ext cx="841046" cy="62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7" idx="0"/>
            <a:endCxn id="56" idx="3"/>
          </p:cNvCxnSpPr>
          <p:nvPr/>
        </p:nvCxnSpPr>
        <p:spPr>
          <a:xfrm flipV="1">
            <a:off x="1420096" y="3435788"/>
            <a:ext cx="1740485" cy="724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接点 48"/>
          <p:cNvSpPr/>
          <p:nvPr/>
        </p:nvSpPr>
        <p:spPr>
          <a:xfrm>
            <a:off x="2540897" y="4306782"/>
            <a:ext cx="671934" cy="369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,or</a:t>
            </a: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流程图: 接点 49"/>
          <p:cNvSpPr/>
          <p:nvPr/>
        </p:nvSpPr>
        <p:spPr>
          <a:xfrm>
            <a:off x="3508242" y="4048990"/>
            <a:ext cx="2153747" cy="848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null if this </a:t>
            </a:r>
            <a:r>
              <a:rPr lang="en-US" altLang="zh-CN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is empty</a:t>
            </a:r>
          </a:p>
        </p:txBody>
      </p:sp>
      <p:cxnSp>
        <p:nvCxnSpPr>
          <p:cNvPr id="71" name="直接连接符 70"/>
          <p:cNvCxnSpPr>
            <a:stCxn id="56" idx="5"/>
            <a:endCxn id="50" idx="0"/>
          </p:cNvCxnSpPr>
          <p:nvPr/>
        </p:nvCxnSpPr>
        <p:spPr>
          <a:xfrm>
            <a:off x="3429989" y="3435788"/>
            <a:ext cx="1155127" cy="613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6" idx="4"/>
            <a:endCxn id="49" idx="0"/>
          </p:cNvCxnSpPr>
          <p:nvPr/>
        </p:nvCxnSpPr>
        <p:spPr>
          <a:xfrm flipH="1">
            <a:off x="2876864" y="3483912"/>
            <a:ext cx="418421" cy="822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4766" y="5419228"/>
            <a:ext cx="6180526" cy="1208583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Returns the head of </a:t>
            </a:r>
            <a:r>
              <a:rPr lang="en-US" altLang="zh-CN" sz="2400" b="1" i="1" dirty="0">
                <a:solidFill>
                  <a:schemeClr val="accent2"/>
                </a:solidFill>
                <a:latin typeface="Calibri Light" panose="020F0302020204030204" pitchFamily="34" charset="0"/>
              </a:rPr>
              <a:t>this </a:t>
            </a:r>
            <a:r>
              <a:rPr lang="en-US" altLang="zh-CN" sz="2400" b="1" i="1" dirty="0" err="1">
                <a:solidFill>
                  <a:schemeClr val="accent2"/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,</a:t>
            </a: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OR 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returns the head of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null if this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 is empty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70721" y="421594"/>
            <a:ext cx="11727230" cy="76607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Returns the head of this </a:t>
            </a:r>
            <a:r>
              <a:rPr lang="en-US" altLang="zh-CN" sz="3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, or null if this </a:t>
            </a:r>
            <a:r>
              <a:rPr lang="en-US" altLang="zh-CN" sz="3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 is empty.</a:t>
            </a:r>
            <a:endParaRPr lang="zh-CN" altLang="en-US" sz="3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65" name="流程图: 接点 37"/>
          <p:cNvSpPr/>
          <p:nvPr/>
        </p:nvSpPr>
        <p:spPr>
          <a:xfrm>
            <a:off x="84765" y="2170824"/>
            <a:ext cx="1218229" cy="626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Returns</a:t>
            </a: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66" name="流程图: 接点 41"/>
          <p:cNvSpPr/>
          <p:nvPr/>
        </p:nvSpPr>
        <p:spPr>
          <a:xfrm>
            <a:off x="1247011" y="1499576"/>
            <a:ext cx="381000" cy="32861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7" name="直接连接符 59"/>
          <p:cNvCxnSpPr>
            <a:stCxn id="166" idx="3"/>
            <a:endCxn id="165" idx="0"/>
          </p:cNvCxnSpPr>
          <p:nvPr/>
        </p:nvCxnSpPr>
        <p:spPr>
          <a:xfrm flipH="1">
            <a:off x="693880" y="1780065"/>
            <a:ext cx="608927" cy="390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67"/>
          <p:cNvCxnSpPr>
            <a:stCxn id="166" idx="5"/>
            <a:endCxn id="42" idx="0"/>
          </p:cNvCxnSpPr>
          <p:nvPr/>
        </p:nvCxnSpPr>
        <p:spPr>
          <a:xfrm>
            <a:off x="1572215" y="1780065"/>
            <a:ext cx="747320" cy="4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泪滴形 114"/>
          <p:cNvSpPr/>
          <p:nvPr/>
        </p:nvSpPr>
        <p:spPr>
          <a:xfrm rot="477806">
            <a:off x="-116231" y="1462806"/>
            <a:ext cx="3772870" cy="3842212"/>
          </a:xfrm>
          <a:custGeom>
            <a:avLst/>
            <a:gdLst>
              <a:gd name="connsiteX0" fmla="*/ 0 w 5057267"/>
              <a:gd name="connsiteY0" fmla="*/ 1151943 h 2303886"/>
              <a:gd name="connsiteX1" fmla="*/ 2528634 w 5057267"/>
              <a:gd name="connsiteY1" fmla="*/ 0 h 2303886"/>
              <a:gd name="connsiteX2" fmla="*/ 4216446 w 5057267"/>
              <a:gd name="connsiteY2" fmla="*/ 383044 h 2303886"/>
              <a:gd name="connsiteX3" fmla="*/ 5057267 w 5057267"/>
              <a:gd name="connsiteY3" fmla="*/ 1151943 h 2303886"/>
              <a:gd name="connsiteX4" fmla="*/ 2528633 w 5057267"/>
              <a:gd name="connsiteY4" fmla="*/ 2303886 h 2303886"/>
              <a:gd name="connsiteX5" fmla="*/ -1 w 5057267"/>
              <a:gd name="connsiteY5" fmla="*/ 1151943 h 2303886"/>
              <a:gd name="connsiteX6" fmla="*/ 0 w 5057267"/>
              <a:gd name="connsiteY6" fmla="*/ 1151943 h 2303886"/>
              <a:gd name="connsiteX0" fmla="*/ 1 w 5073399"/>
              <a:gd name="connsiteY0" fmla="*/ 1168056 h 2319999"/>
              <a:gd name="connsiteX1" fmla="*/ 2528635 w 5073399"/>
              <a:gd name="connsiteY1" fmla="*/ 16113 h 2319999"/>
              <a:gd name="connsiteX2" fmla="*/ 3518921 w 5073399"/>
              <a:gd name="connsiteY2" fmla="*/ 564292 h 2319999"/>
              <a:gd name="connsiteX3" fmla="*/ 5057268 w 5073399"/>
              <a:gd name="connsiteY3" fmla="*/ 1168056 h 2319999"/>
              <a:gd name="connsiteX4" fmla="*/ 2528634 w 5073399"/>
              <a:gd name="connsiteY4" fmla="*/ 2319999 h 2319999"/>
              <a:gd name="connsiteX5" fmla="*/ 0 w 5073399"/>
              <a:gd name="connsiteY5" fmla="*/ 1168056 h 2319999"/>
              <a:gd name="connsiteX6" fmla="*/ 1 w 5073399"/>
              <a:gd name="connsiteY6" fmla="*/ 1168056 h 2319999"/>
              <a:gd name="connsiteX0" fmla="*/ 1 w 4100075"/>
              <a:gd name="connsiteY0" fmla="*/ 1166910 h 2318853"/>
              <a:gd name="connsiteX1" fmla="*/ 2528635 w 4100075"/>
              <a:gd name="connsiteY1" fmla="*/ 14967 h 2318853"/>
              <a:gd name="connsiteX2" fmla="*/ 3518921 w 4100075"/>
              <a:gd name="connsiteY2" fmla="*/ 563146 h 2318853"/>
              <a:gd name="connsiteX3" fmla="*/ 4064881 w 4100075"/>
              <a:gd name="connsiteY3" fmla="*/ 1316995 h 2318853"/>
              <a:gd name="connsiteX4" fmla="*/ 2528634 w 4100075"/>
              <a:gd name="connsiteY4" fmla="*/ 2318853 h 2318853"/>
              <a:gd name="connsiteX5" fmla="*/ 0 w 4100075"/>
              <a:gd name="connsiteY5" fmla="*/ 1166910 h 2318853"/>
              <a:gd name="connsiteX6" fmla="*/ 1 w 4100075"/>
              <a:gd name="connsiteY6" fmla="*/ 1166910 h 2318853"/>
              <a:gd name="connsiteX0" fmla="*/ 1 w 4079469"/>
              <a:gd name="connsiteY0" fmla="*/ 1166910 h 2293277"/>
              <a:gd name="connsiteX1" fmla="*/ 2528635 w 4079469"/>
              <a:gd name="connsiteY1" fmla="*/ 14967 h 2293277"/>
              <a:gd name="connsiteX2" fmla="*/ 3518921 w 4079469"/>
              <a:gd name="connsiteY2" fmla="*/ 563146 h 2293277"/>
              <a:gd name="connsiteX3" fmla="*/ 4064881 w 4079469"/>
              <a:gd name="connsiteY3" fmla="*/ 1316995 h 2293277"/>
              <a:gd name="connsiteX4" fmla="*/ 2952930 w 4079469"/>
              <a:gd name="connsiteY4" fmla="*/ 2293277 h 2293277"/>
              <a:gd name="connsiteX5" fmla="*/ 0 w 4079469"/>
              <a:gd name="connsiteY5" fmla="*/ 1166910 h 2293277"/>
              <a:gd name="connsiteX6" fmla="*/ 1 w 4079469"/>
              <a:gd name="connsiteY6" fmla="*/ 1166910 h 2293277"/>
              <a:gd name="connsiteX0" fmla="*/ 0 w 4087820"/>
              <a:gd name="connsiteY0" fmla="*/ 772871 h 2280902"/>
              <a:gd name="connsiteX1" fmla="*/ 2536986 w 4087820"/>
              <a:gd name="connsiteY1" fmla="*/ 2592 h 2280902"/>
              <a:gd name="connsiteX2" fmla="*/ 3527272 w 4087820"/>
              <a:gd name="connsiteY2" fmla="*/ 550771 h 2280902"/>
              <a:gd name="connsiteX3" fmla="*/ 4073232 w 4087820"/>
              <a:gd name="connsiteY3" fmla="*/ 1304620 h 2280902"/>
              <a:gd name="connsiteX4" fmla="*/ 2961281 w 4087820"/>
              <a:gd name="connsiteY4" fmla="*/ 2280902 h 2280902"/>
              <a:gd name="connsiteX5" fmla="*/ 8351 w 4087820"/>
              <a:gd name="connsiteY5" fmla="*/ 1154535 h 2280902"/>
              <a:gd name="connsiteX6" fmla="*/ 0 w 4087820"/>
              <a:gd name="connsiteY6" fmla="*/ 772871 h 2280902"/>
              <a:gd name="connsiteX0" fmla="*/ 0 w 4087820"/>
              <a:gd name="connsiteY0" fmla="*/ 772871 h 2280902"/>
              <a:gd name="connsiteX1" fmla="*/ 2536986 w 4087820"/>
              <a:gd name="connsiteY1" fmla="*/ 2592 h 2280902"/>
              <a:gd name="connsiteX2" fmla="*/ 3527272 w 4087820"/>
              <a:gd name="connsiteY2" fmla="*/ 550771 h 2280902"/>
              <a:gd name="connsiteX3" fmla="*/ 4073232 w 4087820"/>
              <a:gd name="connsiteY3" fmla="*/ 1304620 h 2280902"/>
              <a:gd name="connsiteX4" fmla="*/ 2961281 w 4087820"/>
              <a:gd name="connsiteY4" fmla="*/ 2280902 h 2280902"/>
              <a:gd name="connsiteX5" fmla="*/ 88287 w 4087820"/>
              <a:gd name="connsiteY5" fmla="*/ 1323510 h 2280902"/>
              <a:gd name="connsiteX6" fmla="*/ 0 w 4087820"/>
              <a:gd name="connsiteY6" fmla="*/ 772871 h 2280902"/>
              <a:gd name="connsiteX0" fmla="*/ 1470877 w 3999533"/>
              <a:gd name="connsiteY0" fmla="*/ 456544 h 2329064"/>
              <a:gd name="connsiteX1" fmla="*/ 2448699 w 3999533"/>
              <a:gd name="connsiteY1" fmla="*/ 50754 h 2329064"/>
              <a:gd name="connsiteX2" fmla="*/ 3438985 w 3999533"/>
              <a:gd name="connsiteY2" fmla="*/ 598933 h 2329064"/>
              <a:gd name="connsiteX3" fmla="*/ 3984945 w 3999533"/>
              <a:gd name="connsiteY3" fmla="*/ 1352782 h 2329064"/>
              <a:gd name="connsiteX4" fmla="*/ 2872994 w 3999533"/>
              <a:gd name="connsiteY4" fmla="*/ 2329064 h 2329064"/>
              <a:gd name="connsiteX5" fmla="*/ 0 w 3999533"/>
              <a:gd name="connsiteY5" fmla="*/ 1371672 h 2329064"/>
              <a:gd name="connsiteX6" fmla="*/ 1470877 w 3999533"/>
              <a:gd name="connsiteY6" fmla="*/ 456544 h 2329064"/>
              <a:gd name="connsiteX0" fmla="*/ 1470877 w 3999369"/>
              <a:gd name="connsiteY0" fmla="*/ 459478 h 2331998"/>
              <a:gd name="connsiteX1" fmla="*/ 2481830 w 3999369"/>
              <a:gd name="connsiteY1" fmla="*/ 49053 h 2331998"/>
              <a:gd name="connsiteX2" fmla="*/ 3438985 w 3999369"/>
              <a:gd name="connsiteY2" fmla="*/ 601867 h 2331998"/>
              <a:gd name="connsiteX3" fmla="*/ 3984945 w 3999369"/>
              <a:gd name="connsiteY3" fmla="*/ 1355716 h 2331998"/>
              <a:gd name="connsiteX4" fmla="*/ 2872994 w 3999369"/>
              <a:gd name="connsiteY4" fmla="*/ 2331998 h 2331998"/>
              <a:gd name="connsiteX5" fmla="*/ 0 w 3999369"/>
              <a:gd name="connsiteY5" fmla="*/ 1374606 h 2331998"/>
              <a:gd name="connsiteX6" fmla="*/ 1470877 w 3999369"/>
              <a:gd name="connsiteY6" fmla="*/ 459478 h 2331998"/>
              <a:gd name="connsiteX0" fmla="*/ 0 w 3999369"/>
              <a:gd name="connsiteY0" fmla="*/ 1325553 h 2282945"/>
              <a:gd name="connsiteX1" fmla="*/ 2481830 w 3999369"/>
              <a:gd name="connsiteY1" fmla="*/ 0 h 2282945"/>
              <a:gd name="connsiteX2" fmla="*/ 3438985 w 3999369"/>
              <a:gd name="connsiteY2" fmla="*/ 552814 h 2282945"/>
              <a:gd name="connsiteX3" fmla="*/ 3984945 w 3999369"/>
              <a:gd name="connsiteY3" fmla="*/ 1306663 h 2282945"/>
              <a:gd name="connsiteX4" fmla="*/ 2872994 w 3999369"/>
              <a:gd name="connsiteY4" fmla="*/ 2282945 h 2282945"/>
              <a:gd name="connsiteX5" fmla="*/ 0 w 3999369"/>
              <a:gd name="connsiteY5" fmla="*/ 1325553 h 2282945"/>
              <a:gd name="connsiteX0" fmla="*/ 0 w 3999369"/>
              <a:gd name="connsiteY0" fmla="*/ 1357349 h 2314741"/>
              <a:gd name="connsiteX1" fmla="*/ 1741752 w 3999369"/>
              <a:gd name="connsiteY1" fmla="*/ 72058 h 2314741"/>
              <a:gd name="connsiteX2" fmla="*/ 2481830 w 3999369"/>
              <a:gd name="connsiteY2" fmla="*/ 31796 h 2314741"/>
              <a:gd name="connsiteX3" fmla="*/ 3438985 w 3999369"/>
              <a:gd name="connsiteY3" fmla="*/ 584610 h 2314741"/>
              <a:gd name="connsiteX4" fmla="*/ 3984945 w 3999369"/>
              <a:gd name="connsiteY4" fmla="*/ 1338459 h 2314741"/>
              <a:gd name="connsiteX5" fmla="*/ 2872994 w 3999369"/>
              <a:gd name="connsiteY5" fmla="*/ 2314741 h 2314741"/>
              <a:gd name="connsiteX6" fmla="*/ 0 w 3999369"/>
              <a:gd name="connsiteY6" fmla="*/ 1357349 h 2314741"/>
              <a:gd name="connsiteX0" fmla="*/ 0 w 4038680"/>
              <a:gd name="connsiteY0" fmla="*/ 1317809 h 2314741"/>
              <a:gd name="connsiteX1" fmla="*/ 1781063 w 4038680"/>
              <a:gd name="connsiteY1" fmla="*/ 72058 h 2314741"/>
              <a:gd name="connsiteX2" fmla="*/ 2521141 w 4038680"/>
              <a:gd name="connsiteY2" fmla="*/ 31796 h 2314741"/>
              <a:gd name="connsiteX3" fmla="*/ 3478296 w 4038680"/>
              <a:gd name="connsiteY3" fmla="*/ 584610 h 2314741"/>
              <a:gd name="connsiteX4" fmla="*/ 4024256 w 4038680"/>
              <a:gd name="connsiteY4" fmla="*/ 1338459 h 2314741"/>
              <a:gd name="connsiteX5" fmla="*/ 2912305 w 4038680"/>
              <a:gd name="connsiteY5" fmla="*/ 2314741 h 2314741"/>
              <a:gd name="connsiteX6" fmla="*/ 0 w 4038680"/>
              <a:gd name="connsiteY6" fmla="*/ 1317809 h 2314741"/>
              <a:gd name="connsiteX0" fmla="*/ 0 w 4038680"/>
              <a:gd name="connsiteY0" fmla="*/ 1290853 h 2287785"/>
              <a:gd name="connsiteX1" fmla="*/ 613232 w 4038680"/>
              <a:gd name="connsiteY1" fmla="*/ 872798 h 2287785"/>
              <a:gd name="connsiteX2" fmla="*/ 2521141 w 4038680"/>
              <a:gd name="connsiteY2" fmla="*/ 4840 h 2287785"/>
              <a:gd name="connsiteX3" fmla="*/ 3478296 w 4038680"/>
              <a:gd name="connsiteY3" fmla="*/ 557654 h 2287785"/>
              <a:gd name="connsiteX4" fmla="*/ 4024256 w 4038680"/>
              <a:gd name="connsiteY4" fmla="*/ 1311503 h 2287785"/>
              <a:gd name="connsiteX5" fmla="*/ 2912305 w 4038680"/>
              <a:gd name="connsiteY5" fmla="*/ 2287785 h 2287785"/>
              <a:gd name="connsiteX6" fmla="*/ 0 w 4038680"/>
              <a:gd name="connsiteY6" fmla="*/ 1290853 h 2287785"/>
              <a:gd name="connsiteX0" fmla="*/ 1552 w 4040232"/>
              <a:gd name="connsiteY0" fmla="*/ 1306428 h 2303360"/>
              <a:gd name="connsiteX1" fmla="*/ 2522693 w 4040232"/>
              <a:gd name="connsiteY1" fmla="*/ 20415 h 2303360"/>
              <a:gd name="connsiteX2" fmla="*/ 3479848 w 4040232"/>
              <a:gd name="connsiteY2" fmla="*/ 573229 h 2303360"/>
              <a:gd name="connsiteX3" fmla="*/ 4025808 w 4040232"/>
              <a:gd name="connsiteY3" fmla="*/ 1327078 h 2303360"/>
              <a:gd name="connsiteX4" fmla="*/ 2913857 w 4040232"/>
              <a:gd name="connsiteY4" fmla="*/ 2303360 h 2303360"/>
              <a:gd name="connsiteX5" fmla="*/ 1552 w 4040232"/>
              <a:gd name="connsiteY5" fmla="*/ 1306428 h 2303360"/>
              <a:gd name="connsiteX0" fmla="*/ 2040 w 4043559"/>
              <a:gd name="connsiteY0" fmla="*/ 1283384 h 2280316"/>
              <a:gd name="connsiteX1" fmla="*/ 2031079 w 4043559"/>
              <a:gd name="connsiteY1" fmla="*/ 21172 h 2280316"/>
              <a:gd name="connsiteX2" fmla="*/ 3480336 w 4043559"/>
              <a:gd name="connsiteY2" fmla="*/ 550185 h 2280316"/>
              <a:gd name="connsiteX3" fmla="*/ 4026296 w 4043559"/>
              <a:gd name="connsiteY3" fmla="*/ 1304034 h 2280316"/>
              <a:gd name="connsiteX4" fmla="*/ 2914345 w 4043559"/>
              <a:gd name="connsiteY4" fmla="*/ 2280316 h 2280316"/>
              <a:gd name="connsiteX5" fmla="*/ 2040 w 4043559"/>
              <a:gd name="connsiteY5" fmla="*/ 1283384 h 2280316"/>
              <a:gd name="connsiteX0" fmla="*/ 2040 w 4033856"/>
              <a:gd name="connsiteY0" fmla="*/ 1282863 h 2280023"/>
              <a:gd name="connsiteX1" fmla="*/ 2031079 w 4033856"/>
              <a:gd name="connsiteY1" fmla="*/ 20651 h 2280023"/>
              <a:gd name="connsiteX2" fmla="*/ 3480336 w 4033856"/>
              <a:gd name="connsiteY2" fmla="*/ 549664 h 2280023"/>
              <a:gd name="connsiteX3" fmla="*/ 4016224 w 4033856"/>
              <a:gd name="connsiteY3" fmla="*/ 1218135 h 2280023"/>
              <a:gd name="connsiteX4" fmla="*/ 2914345 w 4033856"/>
              <a:gd name="connsiteY4" fmla="*/ 2279795 h 2280023"/>
              <a:gd name="connsiteX5" fmla="*/ 2040 w 4033856"/>
              <a:gd name="connsiteY5" fmla="*/ 1282863 h 2280023"/>
              <a:gd name="connsiteX0" fmla="*/ 2040 w 4184455"/>
              <a:gd name="connsiteY0" fmla="*/ 1285388 h 2286593"/>
              <a:gd name="connsiteX1" fmla="*/ 2031079 w 4184455"/>
              <a:gd name="connsiteY1" fmla="*/ 23176 h 2286593"/>
              <a:gd name="connsiteX2" fmla="*/ 3480336 w 4184455"/>
              <a:gd name="connsiteY2" fmla="*/ 552189 h 2286593"/>
              <a:gd name="connsiteX3" fmla="*/ 4171217 w 4184455"/>
              <a:gd name="connsiteY3" fmla="*/ 1601175 h 2286593"/>
              <a:gd name="connsiteX4" fmla="*/ 2914345 w 4184455"/>
              <a:gd name="connsiteY4" fmla="*/ 2282320 h 2286593"/>
              <a:gd name="connsiteX5" fmla="*/ 2040 w 4184455"/>
              <a:gd name="connsiteY5" fmla="*/ 1285388 h 2286593"/>
              <a:gd name="connsiteX0" fmla="*/ 2040 w 4184455"/>
              <a:gd name="connsiteY0" fmla="*/ 1285388 h 2387380"/>
              <a:gd name="connsiteX1" fmla="*/ 2031079 w 4184455"/>
              <a:gd name="connsiteY1" fmla="*/ 23176 h 2387380"/>
              <a:gd name="connsiteX2" fmla="*/ 3480336 w 4184455"/>
              <a:gd name="connsiteY2" fmla="*/ 552189 h 2387380"/>
              <a:gd name="connsiteX3" fmla="*/ 4171217 w 4184455"/>
              <a:gd name="connsiteY3" fmla="*/ 1601175 h 2387380"/>
              <a:gd name="connsiteX4" fmla="*/ 2302386 w 4184455"/>
              <a:gd name="connsiteY4" fmla="*/ 2383839 h 2387380"/>
              <a:gd name="connsiteX5" fmla="*/ 2040 w 4184455"/>
              <a:gd name="connsiteY5" fmla="*/ 1285388 h 2387380"/>
              <a:gd name="connsiteX0" fmla="*/ 2040 w 4195958"/>
              <a:gd name="connsiteY0" fmla="*/ 1286145 h 2391546"/>
              <a:gd name="connsiteX1" fmla="*/ 2031079 w 4195958"/>
              <a:gd name="connsiteY1" fmla="*/ 23933 h 2391546"/>
              <a:gd name="connsiteX2" fmla="*/ 3480336 w 4195958"/>
              <a:gd name="connsiteY2" fmla="*/ 552946 h 2391546"/>
              <a:gd name="connsiteX3" fmla="*/ 4182967 w 4195958"/>
              <a:gd name="connsiteY3" fmla="*/ 1701541 h 2391546"/>
              <a:gd name="connsiteX4" fmla="*/ 2302386 w 4195958"/>
              <a:gd name="connsiteY4" fmla="*/ 2384596 h 2391546"/>
              <a:gd name="connsiteX5" fmla="*/ 2040 w 4195958"/>
              <a:gd name="connsiteY5" fmla="*/ 1286145 h 2391546"/>
              <a:gd name="connsiteX0" fmla="*/ 2040 w 4195958"/>
              <a:gd name="connsiteY0" fmla="*/ 1286145 h 3940686"/>
              <a:gd name="connsiteX1" fmla="*/ 2031079 w 4195958"/>
              <a:gd name="connsiteY1" fmla="*/ 23933 h 3940686"/>
              <a:gd name="connsiteX2" fmla="*/ 3480336 w 4195958"/>
              <a:gd name="connsiteY2" fmla="*/ 552946 h 3940686"/>
              <a:gd name="connsiteX3" fmla="*/ 4182967 w 4195958"/>
              <a:gd name="connsiteY3" fmla="*/ 1701541 h 3940686"/>
              <a:gd name="connsiteX4" fmla="*/ 2419387 w 4195958"/>
              <a:gd name="connsiteY4" fmla="*/ 3938947 h 3940686"/>
              <a:gd name="connsiteX5" fmla="*/ 2040 w 4195958"/>
              <a:gd name="connsiteY5" fmla="*/ 1286145 h 3940686"/>
              <a:gd name="connsiteX0" fmla="*/ 2040 w 5353049"/>
              <a:gd name="connsiteY0" fmla="*/ 1304691 h 4026595"/>
              <a:gd name="connsiteX1" fmla="*/ 2031079 w 5353049"/>
              <a:gd name="connsiteY1" fmla="*/ 42479 h 4026595"/>
              <a:gd name="connsiteX2" fmla="*/ 3480336 w 5353049"/>
              <a:gd name="connsiteY2" fmla="*/ 571492 h 4026595"/>
              <a:gd name="connsiteX3" fmla="*/ 5348536 w 5353049"/>
              <a:gd name="connsiteY3" fmla="*/ 3163439 h 4026595"/>
              <a:gd name="connsiteX4" fmla="*/ 2419387 w 5353049"/>
              <a:gd name="connsiteY4" fmla="*/ 3957493 h 4026595"/>
              <a:gd name="connsiteX5" fmla="*/ 2040 w 5353049"/>
              <a:gd name="connsiteY5" fmla="*/ 1304691 h 4026595"/>
              <a:gd name="connsiteX0" fmla="*/ 2538 w 5612801"/>
              <a:gd name="connsiteY0" fmla="*/ 1282775 h 4004678"/>
              <a:gd name="connsiteX1" fmla="*/ 2031577 w 5612801"/>
              <a:gd name="connsiteY1" fmla="*/ 20563 h 4004678"/>
              <a:gd name="connsiteX2" fmla="*/ 5342869 w 5612801"/>
              <a:gd name="connsiteY2" fmla="*/ 697066 h 4004678"/>
              <a:gd name="connsiteX3" fmla="*/ 5349034 w 5612801"/>
              <a:gd name="connsiteY3" fmla="*/ 3141523 h 4004678"/>
              <a:gd name="connsiteX4" fmla="*/ 2419885 w 5612801"/>
              <a:gd name="connsiteY4" fmla="*/ 3935577 h 4004678"/>
              <a:gd name="connsiteX5" fmla="*/ 2538 w 5612801"/>
              <a:gd name="connsiteY5" fmla="*/ 1282775 h 4004678"/>
              <a:gd name="connsiteX0" fmla="*/ 2538 w 5646266"/>
              <a:gd name="connsiteY0" fmla="*/ 1282775 h 4058572"/>
              <a:gd name="connsiteX1" fmla="*/ 2031577 w 5646266"/>
              <a:gd name="connsiteY1" fmla="*/ 20563 h 4058572"/>
              <a:gd name="connsiteX2" fmla="*/ 5342869 w 5646266"/>
              <a:gd name="connsiteY2" fmla="*/ 697066 h 4058572"/>
              <a:gd name="connsiteX3" fmla="*/ 5349034 w 5646266"/>
              <a:gd name="connsiteY3" fmla="*/ 3141523 h 4058572"/>
              <a:gd name="connsiteX4" fmla="*/ 4284878 w 5646266"/>
              <a:gd name="connsiteY4" fmla="*/ 3569957 h 4058572"/>
              <a:gd name="connsiteX5" fmla="*/ 2419885 w 5646266"/>
              <a:gd name="connsiteY5" fmla="*/ 3935577 h 4058572"/>
              <a:gd name="connsiteX6" fmla="*/ 2538 w 5646266"/>
              <a:gd name="connsiteY6" fmla="*/ 1282775 h 4058572"/>
              <a:gd name="connsiteX0" fmla="*/ 2538 w 5646266"/>
              <a:gd name="connsiteY0" fmla="*/ 1282775 h 3935744"/>
              <a:gd name="connsiteX1" fmla="*/ 2031577 w 5646266"/>
              <a:gd name="connsiteY1" fmla="*/ 20563 h 3935744"/>
              <a:gd name="connsiteX2" fmla="*/ 5342869 w 5646266"/>
              <a:gd name="connsiteY2" fmla="*/ 697066 h 3935744"/>
              <a:gd name="connsiteX3" fmla="*/ 5349034 w 5646266"/>
              <a:gd name="connsiteY3" fmla="*/ 3141523 h 3935744"/>
              <a:gd name="connsiteX4" fmla="*/ 4284878 w 5646266"/>
              <a:gd name="connsiteY4" fmla="*/ 3569957 h 3935744"/>
              <a:gd name="connsiteX5" fmla="*/ 2419885 w 5646266"/>
              <a:gd name="connsiteY5" fmla="*/ 3935577 h 3935744"/>
              <a:gd name="connsiteX6" fmla="*/ 2538 w 5646266"/>
              <a:gd name="connsiteY6" fmla="*/ 1282775 h 3935744"/>
              <a:gd name="connsiteX0" fmla="*/ 2538 w 5646266"/>
              <a:gd name="connsiteY0" fmla="*/ 1282775 h 3942757"/>
              <a:gd name="connsiteX1" fmla="*/ 2031577 w 5646266"/>
              <a:gd name="connsiteY1" fmla="*/ 20563 h 3942757"/>
              <a:gd name="connsiteX2" fmla="*/ 5342869 w 5646266"/>
              <a:gd name="connsiteY2" fmla="*/ 697066 h 3942757"/>
              <a:gd name="connsiteX3" fmla="*/ 5349034 w 5646266"/>
              <a:gd name="connsiteY3" fmla="*/ 3141523 h 3942757"/>
              <a:gd name="connsiteX4" fmla="*/ 4284878 w 5646266"/>
              <a:gd name="connsiteY4" fmla="*/ 3569957 h 3942757"/>
              <a:gd name="connsiteX5" fmla="*/ 2419885 w 5646266"/>
              <a:gd name="connsiteY5" fmla="*/ 3935577 h 3942757"/>
              <a:gd name="connsiteX6" fmla="*/ 2538 w 5646266"/>
              <a:gd name="connsiteY6" fmla="*/ 1282775 h 3942757"/>
              <a:gd name="connsiteX0" fmla="*/ 2538 w 5589937"/>
              <a:gd name="connsiteY0" fmla="*/ 1277527 h 3937509"/>
              <a:gd name="connsiteX1" fmla="*/ 2031577 w 5589937"/>
              <a:gd name="connsiteY1" fmla="*/ 15315 h 3937509"/>
              <a:gd name="connsiteX2" fmla="*/ 5342869 w 5589937"/>
              <a:gd name="connsiteY2" fmla="*/ 691818 h 3937509"/>
              <a:gd name="connsiteX3" fmla="*/ 5203567 w 5589937"/>
              <a:gd name="connsiteY3" fmla="*/ 2343981 h 3937509"/>
              <a:gd name="connsiteX4" fmla="*/ 4284878 w 5589937"/>
              <a:gd name="connsiteY4" fmla="*/ 3564709 h 3937509"/>
              <a:gd name="connsiteX5" fmla="*/ 2419885 w 5589937"/>
              <a:gd name="connsiteY5" fmla="*/ 3930329 h 3937509"/>
              <a:gd name="connsiteX6" fmla="*/ 2538 w 5589937"/>
              <a:gd name="connsiteY6" fmla="*/ 1277527 h 3937509"/>
              <a:gd name="connsiteX0" fmla="*/ 2800 w 5448945"/>
              <a:gd name="connsiteY0" fmla="*/ 868236 h 4067473"/>
              <a:gd name="connsiteX1" fmla="*/ 1890585 w 5448945"/>
              <a:gd name="connsiteY1" fmla="*/ 2157 h 4067473"/>
              <a:gd name="connsiteX2" fmla="*/ 5201877 w 5448945"/>
              <a:gd name="connsiteY2" fmla="*/ 678660 h 4067473"/>
              <a:gd name="connsiteX3" fmla="*/ 5062575 w 5448945"/>
              <a:gd name="connsiteY3" fmla="*/ 2330823 h 4067473"/>
              <a:gd name="connsiteX4" fmla="*/ 4143886 w 5448945"/>
              <a:gd name="connsiteY4" fmla="*/ 3551551 h 4067473"/>
              <a:gd name="connsiteX5" fmla="*/ 2278893 w 5448945"/>
              <a:gd name="connsiteY5" fmla="*/ 3917171 h 4067473"/>
              <a:gd name="connsiteX6" fmla="*/ 2800 w 5448945"/>
              <a:gd name="connsiteY6" fmla="*/ 868236 h 4067473"/>
              <a:gd name="connsiteX0" fmla="*/ 2800 w 5448945"/>
              <a:gd name="connsiteY0" fmla="*/ 868236 h 3592150"/>
              <a:gd name="connsiteX1" fmla="*/ 1890585 w 5448945"/>
              <a:gd name="connsiteY1" fmla="*/ 2157 h 3592150"/>
              <a:gd name="connsiteX2" fmla="*/ 5201877 w 5448945"/>
              <a:gd name="connsiteY2" fmla="*/ 678660 h 3592150"/>
              <a:gd name="connsiteX3" fmla="*/ 5062575 w 5448945"/>
              <a:gd name="connsiteY3" fmla="*/ 2330823 h 3592150"/>
              <a:gd name="connsiteX4" fmla="*/ 4143886 w 5448945"/>
              <a:gd name="connsiteY4" fmla="*/ 3551551 h 3592150"/>
              <a:gd name="connsiteX5" fmla="*/ 939037 w 5448945"/>
              <a:gd name="connsiteY5" fmla="*/ 3040116 h 3592150"/>
              <a:gd name="connsiteX6" fmla="*/ 2800 w 5448945"/>
              <a:gd name="connsiteY6" fmla="*/ 868236 h 3592150"/>
              <a:gd name="connsiteX0" fmla="*/ 2800 w 5551590"/>
              <a:gd name="connsiteY0" fmla="*/ 868236 h 3259689"/>
              <a:gd name="connsiteX1" fmla="*/ 1890585 w 5551590"/>
              <a:gd name="connsiteY1" fmla="*/ 2157 h 3259689"/>
              <a:gd name="connsiteX2" fmla="*/ 5201877 w 5551590"/>
              <a:gd name="connsiteY2" fmla="*/ 678660 h 3259689"/>
              <a:gd name="connsiteX3" fmla="*/ 5062575 w 5551590"/>
              <a:gd name="connsiteY3" fmla="*/ 2330823 h 3259689"/>
              <a:gd name="connsiteX4" fmla="*/ 1735132 w 5551590"/>
              <a:gd name="connsiteY4" fmla="*/ 3095781 h 3259689"/>
              <a:gd name="connsiteX5" fmla="*/ 939037 w 5551590"/>
              <a:gd name="connsiteY5" fmla="*/ 3040116 h 3259689"/>
              <a:gd name="connsiteX6" fmla="*/ 2800 w 5551590"/>
              <a:gd name="connsiteY6" fmla="*/ 868236 h 3259689"/>
              <a:gd name="connsiteX0" fmla="*/ 2564 w 5262281"/>
              <a:gd name="connsiteY0" fmla="*/ 866193 h 3257646"/>
              <a:gd name="connsiteX1" fmla="*/ 1890349 w 5262281"/>
              <a:gd name="connsiteY1" fmla="*/ 114 h 3257646"/>
              <a:gd name="connsiteX2" fmla="*/ 4563041 w 5262281"/>
              <a:gd name="connsiteY2" fmla="*/ 817019 h 3257646"/>
              <a:gd name="connsiteX3" fmla="*/ 5062339 w 5262281"/>
              <a:gd name="connsiteY3" fmla="*/ 2328780 h 3257646"/>
              <a:gd name="connsiteX4" fmla="*/ 1734896 w 5262281"/>
              <a:gd name="connsiteY4" fmla="*/ 3093738 h 3257646"/>
              <a:gd name="connsiteX5" fmla="*/ 938801 w 5262281"/>
              <a:gd name="connsiteY5" fmla="*/ 3038073 h 3257646"/>
              <a:gd name="connsiteX6" fmla="*/ 2564 w 5262281"/>
              <a:gd name="connsiteY6" fmla="*/ 866193 h 3257646"/>
              <a:gd name="connsiteX0" fmla="*/ 2564 w 5309531"/>
              <a:gd name="connsiteY0" fmla="*/ 866193 h 3214319"/>
              <a:gd name="connsiteX1" fmla="*/ 1890349 w 5309531"/>
              <a:gd name="connsiteY1" fmla="*/ 114 h 3214319"/>
              <a:gd name="connsiteX2" fmla="*/ 4563041 w 5309531"/>
              <a:gd name="connsiteY2" fmla="*/ 817019 h 3214319"/>
              <a:gd name="connsiteX3" fmla="*/ 5062339 w 5309531"/>
              <a:gd name="connsiteY3" fmla="*/ 2328780 h 3214319"/>
              <a:gd name="connsiteX4" fmla="*/ 1092337 w 5309531"/>
              <a:gd name="connsiteY4" fmla="*/ 2992411 h 3214319"/>
              <a:gd name="connsiteX5" fmla="*/ 938801 w 5309531"/>
              <a:gd name="connsiteY5" fmla="*/ 3038073 h 3214319"/>
              <a:gd name="connsiteX6" fmla="*/ 2564 w 5309531"/>
              <a:gd name="connsiteY6" fmla="*/ 866193 h 3214319"/>
              <a:gd name="connsiteX0" fmla="*/ 2564 w 5320835"/>
              <a:gd name="connsiteY0" fmla="*/ 866193 h 3095889"/>
              <a:gd name="connsiteX1" fmla="*/ 1890349 w 5320835"/>
              <a:gd name="connsiteY1" fmla="*/ 114 h 3095889"/>
              <a:gd name="connsiteX2" fmla="*/ 4563041 w 5320835"/>
              <a:gd name="connsiteY2" fmla="*/ 817019 h 3095889"/>
              <a:gd name="connsiteX3" fmla="*/ 5062339 w 5320835"/>
              <a:gd name="connsiteY3" fmla="*/ 2328780 h 3095889"/>
              <a:gd name="connsiteX4" fmla="*/ 938801 w 5320835"/>
              <a:gd name="connsiteY4" fmla="*/ 3038073 h 3095889"/>
              <a:gd name="connsiteX5" fmla="*/ 2564 w 5320835"/>
              <a:gd name="connsiteY5" fmla="*/ 866193 h 3095889"/>
              <a:gd name="connsiteX0" fmla="*/ 2564 w 4565704"/>
              <a:gd name="connsiteY0" fmla="*/ 866217 h 3209088"/>
              <a:gd name="connsiteX1" fmla="*/ 1890349 w 4565704"/>
              <a:gd name="connsiteY1" fmla="*/ 138 h 3209088"/>
              <a:gd name="connsiteX2" fmla="*/ 4563041 w 4565704"/>
              <a:gd name="connsiteY2" fmla="*/ 817043 h 3209088"/>
              <a:gd name="connsiteX3" fmla="*/ 2361092 w 4565704"/>
              <a:gd name="connsiteY3" fmla="*/ 2817936 h 3209088"/>
              <a:gd name="connsiteX4" fmla="*/ 938801 w 4565704"/>
              <a:gd name="connsiteY4" fmla="*/ 3038097 h 3209088"/>
              <a:gd name="connsiteX5" fmla="*/ 2564 w 4565704"/>
              <a:gd name="connsiteY5" fmla="*/ 866217 h 3209088"/>
              <a:gd name="connsiteX0" fmla="*/ 2217 w 3383331"/>
              <a:gd name="connsiteY0" fmla="*/ 874085 h 3195689"/>
              <a:gd name="connsiteX1" fmla="*/ 1890002 w 3383331"/>
              <a:gd name="connsiteY1" fmla="*/ 8006 h 3195689"/>
              <a:gd name="connsiteX2" fmla="*/ 3377163 w 3383331"/>
              <a:gd name="connsiteY2" fmla="*/ 1366752 h 3195689"/>
              <a:gd name="connsiteX3" fmla="*/ 2360745 w 3383331"/>
              <a:gd name="connsiteY3" fmla="*/ 2825804 h 3195689"/>
              <a:gd name="connsiteX4" fmla="*/ 938454 w 3383331"/>
              <a:gd name="connsiteY4" fmla="*/ 3045965 h 3195689"/>
              <a:gd name="connsiteX5" fmla="*/ 2217 w 3383331"/>
              <a:gd name="connsiteY5" fmla="*/ 874085 h 3195689"/>
              <a:gd name="connsiteX0" fmla="*/ 3139 w 3397249"/>
              <a:gd name="connsiteY0" fmla="*/ 776986 h 3098590"/>
              <a:gd name="connsiteX1" fmla="*/ 1465966 w 3397249"/>
              <a:gd name="connsiteY1" fmla="*/ 9457 h 3098590"/>
              <a:gd name="connsiteX2" fmla="*/ 3378085 w 3397249"/>
              <a:gd name="connsiteY2" fmla="*/ 1269653 h 3098590"/>
              <a:gd name="connsiteX3" fmla="*/ 2361667 w 3397249"/>
              <a:gd name="connsiteY3" fmla="*/ 2728705 h 3098590"/>
              <a:gd name="connsiteX4" fmla="*/ 939376 w 3397249"/>
              <a:gd name="connsiteY4" fmla="*/ 2948866 h 3098590"/>
              <a:gd name="connsiteX5" fmla="*/ 3139 w 3397249"/>
              <a:gd name="connsiteY5" fmla="*/ 776986 h 3098590"/>
              <a:gd name="connsiteX0" fmla="*/ 3139 w 3391416"/>
              <a:gd name="connsiteY0" fmla="*/ 776986 h 3074168"/>
              <a:gd name="connsiteX1" fmla="*/ 1465966 w 3391416"/>
              <a:gd name="connsiteY1" fmla="*/ 9457 h 3074168"/>
              <a:gd name="connsiteX2" fmla="*/ 3378085 w 3391416"/>
              <a:gd name="connsiteY2" fmla="*/ 1269653 h 3074168"/>
              <a:gd name="connsiteX3" fmla="*/ 2317176 w 3391416"/>
              <a:gd name="connsiteY3" fmla="*/ 2035983 h 3074168"/>
              <a:gd name="connsiteX4" fmla="*/ 2361667 w 3391416"/>
              <a:gd name="connsiteY4" fmla="*/ 2728705 h 3074168"/>
              <a:gd name="connsiteX5" fmla="*/ 939376 w 3391416"/>
              <a:gd name="connsiteY5" fmla="*/ 2948866 h 3074168"/>
              <a:gd name="connsiteX6" fmla="*/ 3139 w 3391416"/>
              <a:gd name="connsiteY6" fmla="*/ 776986 h 3074168"/>
              <a:gd name="connsiteX0" fmla="*/ 3139 w 3391416"/>
              <a:gd name="connsiteY0" fmla="*/ 776986 h 3086926"/>
              <a:gd name="connsiteX1" fmla="*/ 1465966 w 3391416"/>
              <a:gd name="connsiteY1" fmla="*/ 9457 h 3086926"/>
              <a:gd name="connsiteX2" fmla="*/ 3378085 w 3391416"/>
              <a:gd name="connsiteY2" fmla="*/ 1269653 h 3086926"/>
              <a:gd name="connsiteX3" fmla="*/ 2317176 w 3391416"/>
              <a:gd name="connsiteY3" fmla="*/ 2035983 h 3086926"/>
              <a:gd name="connsiteX4" fmla="*/ 2233413 w 3391416"/>
              <a:gd name="connsiteY4" fmla="*/ 2775018 h 3086926"/>
              <a:gd name="connsiteX5" fmla="*/ 939376 w 3391416"/>
              <a:gd name="connsiteY5" fmla="*/ 2948866 h 3086926"/>
              <a:gd name="connsiteX6" fmla="*/ 3139 w 3391416"/>
              <a:gd name="connsiteY6" fmla="*/ 776986 h 308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1416" h="3086926">
                <a:moveTo>
                  <a:pt x="3139" y="776986"/>
                </a:moveTo>
                <a:cubicBezTo>
                  <a:pt x="-62055" y="396495"/>
                  <a:pt x="903475" y="-72654"/>
                  <a:pt x="1465966" y="9457"/>
                </a:cubicBezTo>
                <a:cubicBezTo>
                  <a:pt x="2028457" y="91568"/>
                  <a:pt x="3236217" y="931899"/>
                  <a:pt x="3378085" y="1269653"/>
                </a:cubicBezTo>
                <a:cubicBezTo>
                  <a:pt x="3519953" y="1607407"/>
                  <a:pt x="2486579" y="1792808"/>
                  <a:pt x="2317176" y="2035983"/>
                </a:cubicBezTo>
                <a:cubicBezTo>
                  <a:pt x="2147773" y="2279158"/>
                  <a:pt x="2463046" y="2622871"/>
                  <a:pt x="2233413" y="2775018"/>
                </a:cubicBezTo>
                <a:cubicBezTo>
                  <a:pt x="2003780" y="2927165"/>
                  <a:pt x="1311088" y="3281871"/>
                  <a:pt x="939376" y="2948866"/>
                </a:cubicBezTo>
                <a:cubicBezTo>
                  <a:pt x="567664" y="2615861"/>
                  <a:pt x="3139" y="1413187"/>
                  <a:pt x="3139" y="776986"/>
                </a:cubicBezTo>
                <a:close/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118"/>
          <p:cNvSpPr/>
          <p:nvPr/>
        </p:nvSpPr>
        <p:spPr>
          <a:xfrm rot="19408023">
            <a:off x="660277" y="755674"/>
            <a:ext cx="4370073" cy="5849434"/>
          </a:xfrm>
          <a:custGeom>
            <a:avLst/>
            <a:gdLst>
              <a:gd name="connsiteX0" fmla="*/ 0 w 2254685"/>
              <a:gd name="connsiteY0" fmla="*/ 1658654 h 3317308"/>
              <a:gd name="connsiteX1" fmla="*/ 1127343 w 2254685"/>
              <a:gd name="connsiteY1" fmla="*/ 0 h 3317308"/>
              <a:gd name="connsiteX2" fmla="*/ 2194530 w 2254685"/>
              <a:gd name="connsiteY2" fmla="*/ 88506 h 3317308"/>
              <a:gd name="connsiteX3" fmla="*/ 2254685 w 2254685"/>
              <a:gd name="connsiteY3" fmla="*/ 1658654 h 3317308"/>
              <a:gd name="connsiteX4" fmla="*/ 1127342 w 2254685"/>
              <a:gd name="connsiteY4" fmla="*/ 3317308 h 3317308"/>
              <a:gd name="connsiteX5" fmla="*/ -1 w 2254685"/>
              <a:gd name="connsiteY5" fmla="*/ 1658654 h 3317308"/>
              <a:gd name="connsiteX6" fmla="*/ 0 w 2254685"/>
              <a:gd name="connsiteY6" fmla="*/ 1658654 h 3317308"/>
              <a:gd name="connsiteX0" fmla="*/ 1 w 2261706"/>
              <a:gd name="connsiteY0" fmla="*/ 1658654 h 3317308"/>
              <a:gd name="connsiteX1" fmla="*/ 1127344 w 2261706"/>
              <a:gd name="connsiteY1" fmla="*/ 0 h 3317308"/>
              <a:gd name="connsiteX2" fmla="*/ 2194531 w 2261706"/>
              <a:gd name="connsiteY2" fmla="*/ 88506 h 3317308"/>
              <a:gd name="connsiteX3" fmla="*/ 2261706 w 2261706"/>
              <a:gd name="connsiteY3" fmla="*/ 956074 h 3317308"/>
              <a:gd name="connsiteX4" fmla="*/ 1127343 w 2261706"/>
              <a:gd name="connsiteY4" fmla="*/ 3317308 h 3317308"/>
              <a:gd name="connsiteX5" fmla="*/ 0 w 2261706"/>
              <a:gd name="connsiteY5" fmla="*/ 1658654 h 3317308"/>
              <a:gd name="connsiteX6" fmla="*/ 1 w 2261706"/>
              <a:gd name="connsiteY6" fmla="*/ 1658654 h 3317308"/>
              <a:gd name="connsiteX0" fmla="*/ 1 w 2351951"/>
              <a:gd name="connsiteY0" fmla="*/ 1697250 h 3355904"/>
              <a:gd name="connsiteX1" fmla="*/ 1127344 w 2351951"/>
              <a:gd name="connsiteY1" fmla="*/ 38596 h 3355904"/>
              <a:gd name="connsiteX2" fmla="*/ 2252582 w 2351951"/>
              <a:gd name="connsiteY2" fmla="*/ 517060 h 3355904"/>
              <a:gd name="connsiteX3" fmla="*/ 2261706 w 2351951"/>
              <a:gd name="connsiteY3" fmla="*/ 994670 h 3355904"/>
              <a:gd name="connsiteX4" fmla="*/ 1127343 w 2351951"/>
              <a:gd name="connsiteY4" fmla="*/ 3355904 h 3355904"/>
              <a:gd name="connsiteX5" fmla="*/ 0 w 2351951"/>
              <a:gd name="connsiteY5" fmla="*/ 1697250 h 3355904"/>
              <a:gd name="connsiteX6" fmla="*/ 1 w 2351951"/>
              <a:gd name="connsiteY6" fmla="*/ 1697250 h 3355904"/>
              <a:gd name="connsiteX0" fmla="*/ 1 w 2260465"/>
              <a:gd name="connsiteY0" fmla="*/ 1697250 h 3355904"/>
              <a:gd name="connsiteX1" fmla="*/ 1127344 w 2260465"/>
              <a:gd name="connsiteY1" fmla="*/ 38596 h 3355904"/>
              <a:gd name="connsiteX2" fmla="*/ 2252582 w 2260465"/>
              <a:gd name="connsiteY2" fmla="*/ 517060 h 3355904"/>
              <a:gd name="connsiteX3" fmla="*/ 1988478 w 2260465"/>
              <a:gd name="connsiteY3" fmla="*/ 2318835 h 3355904"/>
              <a:gd name="connsiteX4" fmla="*/ 1127343 w 2260465"/>
              <a:gd name="connsiteY4" fmla="*/ 3355904 h 3355904"/>
              <a:gd name="connsiteX5" fmla="*/ 0 w 2260465"/>
              <a:gd name="connsiteY5" fmla="*/ 1697250 h 3355904"/>
              <a:gd name="connsiteX6" fmla="*/ 1 w 2260465"/>
              <a:gd name="connsiteY6" fmla="*/ 1697250 h 3355904"/>
              <a:gd name="connsiteX0" fmla="*/ 1 w 2259077"/>
              <a:gd name="connsiteY0" fmla="*/ 1697250 h 3252043"/>
              <a:gd name="connsiteX1" fmla="*/ 1127344 w 2259077"/>
              <a:gd name="connsiteY1" fmla="*/ 38596 h 3252043"/>
              <a:gd name="connsiteX2" fmla="*/ 2252582 w 2259077"/>
              <a:gd name="connsiteY2" fmla="*/ 517060 h 3252043"/>
              <a:gd name="connsiteX3" fmla="*/ 1988478 w 2259077"/>
              <a:gd name="connsiteY3" fmla="*/ 2318835 h 3252043"/>
              <a:gd name="connsiteX4" fmla="*/ 1343069 w 2259077"/>
              <a:gd name="connsiteY4" fmla="*/ 3252043 h 3252043"/>
              <a:gd name="connsiteX5" fmla="*/ 0 w 2259077"/>
              <a:gd name="connsiteY5" fmla="*/ 1697250 h 3252043"/>
              <a:gd name="connsiteX6" fmla="*/ 1 w 2259077"/>
              <a:gd name="connsiteY6" fmla="*/ 1697250 h 3252043"/>
              <a:gd name="connsiteX0" fmla="*/ 1 w 2255254"/>
              <a:gd name="connsiteY0" fmla="*/ 1697250 h 3371348"/>
              <a:gd name="connsiteX1" fmla="*/ 1127344 w 2255254"/>
              <a:gd name="connsiteY1" fmla="*/ 38596 h 3371348"/>
              <a:gd name="connsiteX2" fmla="*/ 2252582 w 2255254"/>
              <a:gd name="connsiteY2" fmla="*/ 517060 h 3371348"/>
              <a:gd name="connsiteX3" fmla="*/ 1718937 w 2255254"/>
              <a:gd name="connsiteY3" fmla="*/ 3132243 h 3371348"/>
              <a:gd name="connsiteX4" fmla="*/ 1343069 w 2255254"/>
              <a:gd name="connsiteY4" fmla="*/ 3252043 h 3371348"/>
              <a:gd name="connsiteX5" fmla="*/ 0 w 2255254"/>
              <a:gd name="connsiteY5" fmla="*/ 1697250 h 3371348"/>
              <a:gd name="connsiteX6" fmla="*/ 1 w 2255254"/>
              <a:gd name="connsiteY6" fmla="*/ 1697250 h 3371348"/>
              <a:gd name="connsiteX0" fmla="*/ 1 w 2255862"/>
              <a:gd name="connsiteY0" fmla="*/ 1697250 h 3325710"/>
              <a:gd name="connsiteX1" fmla="*/ 1127344 w 2255862"/>
              <a:gd name="connsiteY1" fmla="*/ 38596 h 3325710"/>
              <a:gd name="connsiteX2" fmla="*/ 2252582 w 2255862"/>
              <a:gd name="connsiteY2" fmla="*/ 517060 h 3325710"/>
              <a:gd name="connsiteX3" fmla="*/ 1803239 w 2255862"/>
              <a:gd name="connsiteY3" fmla="*/ 3055918 h 3325710"/>
              <a:gd name="connsiteX4" fmla="*/ 1343069 w 2255862"/>
              <a:gd name="connsiteY4" fmla="*/ 3252043 h 3325710"/>
              <a:gd name="connsiteX5" fmla="*/ 0 w 2255862"/>
              <a:gd name="connsiteY5" fmla="*/ 1697250 h 3325710"/>
              <a:gd name="connsiteX6" fmla="*/ 1 w 2255862"/>
              <a:gd name="connsiteY6" fmla="*/ 1697250 h 3325710"/>
              <a:gd name="connsiteX0" fmla="*/ 5370 w 2263031"/>
              <a:gd name="connsiteY0" fmla="*/ 1697250 h 3177116"/>
              <a:gd name="connsiteX1" fmla="*/ 1132713 w 2263031"/>
              <a:gd name="connsiteY1" fmla="*/ 38596 h 3177116"/>
              <a:gd name="connsiteX2" fmla="*/ 2257951 w 2263031"/>
              <a:gd name="connsiteY2" fmla="*/ 517060 h 3177116"/>
              <a:gd name="connsiteX3" fmla="*/ 1808608 w 2263031"/>
              <a:gd name="connsiteY3" fmla="*/ 3055918 h 3177116"/>
              <a:gd name="connsiteX4" fmla="*/ 531726 w 2263031"/>
              <a:gd name="connsiteY4" fmla="*/ 2799638 h 3177116"/>
              <a:gd name="connsiteX5" fmla="*/ 5369 w 2263031"/>
              <a:gd name="connsiteY5" fmla="*/ 1697250 h 3177116"/>
              <a:gd name="connsiteX6" fmla="*/ 5370 w 2263031"/>
              <a:gd name="connsiteY6" fmla="*/ 1697250 h 3177116"/>
              <a:gd name="connsiteX0" fmla="*/ 1 w 2260186"/>
              <a:gd name="connsiteY0" fmla="*/ 1697250 h 3075708"/>
              <a:gd name="connsiteX1" fmla="*/ 1127344 w 2260186"/>
              <a:gd name="connsiteY1" fmla="*/ 38596 h 3075708"/>
              <a:gd name="connsiteX2" fmla="*/ 2252582 w 2260186"/>
              <a:gd name="connsiteY2" fmla="*/ 517060 h 3075708"/>
              <a:gd name="connsiteX3" fmla="*/ 1803239 w 2260186"/>
              <a:gd name="connsiteY3" fmla="*/ 3055918 h 3075708"/>
              <a:gd name="connsiteX4" fmla="*/ 0 w 2260186"/>
              <a:gd name="connsiteY4" fmla="*/ 1697250 h 3075708"/>
              <a:gd name="connsiteX5" fmla="*/ 1 w 2260186"/>
              <a:gd name="connsiteY5" fmla="*/ 1697250 h 3075708"/>
              <a:gd name="connsiteX0" fmla="*/ 1 w 2256403"/>
              <a:gd name="connsiteY0" fmla="*/ 1697250 h 3241928"/>
              <a:gd name="connsiteX1" fmla="*/ 1127344 w 2256403"/>
              <a:gd name="connsiteY1" fmla="*/ 38596 h 3241928"/>
              <a:gd name="connsiteX2" fmla="*/ 2252582 w 2256403"/>
              <a:gd name="connsiteY2" fmla="*/ 517060 h 3241928"/>
              <a:gd name="connsiteX3" fmla="*/ 1636958 w 2256403"/>
              <a:gd name="connsiteY3" fmla="*/ 3224168 h 3241928"/>
              <a:gd name="connsiteX4" fmla="*/ 0 w 2256403"/>
              <a:gd name="connsiteY4" fmla="*/ 1697250 h 3241928"/>
              <a:gd name="connsiteX5" fmla="*/ 1 w 2256403"/>
              <a:gd name="connsiteY5" fmla="*/ 1697250 h 3241928"/>
              <a:gd name="connsiteX0" fmla="*/ 0 w 2500976"/>
              <a:gd name="connsiteY0" fmla="*/ 1434498 h 3229759"/>
              <a:gd name="connsiteX1" fmla="*/ 1371917 w 2500976"/>
              <a:gd name="connsiteY1" fmla="*/ 26427 h 3229759"/>
              <a:gd name="connsiteX2" fmla="*/ 2497155 w 2500976"/>
              <a:gd name="connsiteY2" fmla="*/ 504891 h 3229759"/>
              <a:gd name="connsiteX3" fmla="*/ 1881531 w 2500976"/>
              <a:gd name="connsiteY3" fmla="*/ 3211999 h 3229759"/>
              <a:gd name="connsiteX4" fmla="*/ 244573 w 2500976"/>
              <a:gd name="connsiteY4" fmla="*/ 1685081 h 3229759"/>
              <a:gd name="connsiteX5" fmla="*/ 0 w 2500976"/>
              <a:gd name="connsiteY5" fmla="*/ 1434498 h 3229759"/>
              <a:gd name="connsiteX0" fmla="*/ 0 w 2501042"/>
              <a:gd name="connsiteY0" fmla="*/ 1434498 h 3244619"/>
              <a:gd name="connsiteX1" fmla="*/ 1371917 w 2501042"/>
              <a:gd name="connsiteY1" fmla="*/ 26427 h 3244619"/>
              <a:gd name="connsiteX2" fmla="*/ 2497155 w 2501042"/>
              <a:gd name="connsiteY2" fmla="*/ 504891 h 3244619"/>
              <a:gd name="connsiteX3" fmla="*/ 1881531 w 2501042"/>
              <a:gd name="connsiteY3" fmla="*/ 3211999 h 3244619"/>
              <a:gd name="connsiteX4" fmla="*/ 210701 w 2501042"/>
              <a:gd name="connsiteY4" fmla="*/ 1993059 h 3244619"/>
              <a:gd name="connsiteX5" fmla="*/ 0 w 2501042"/>
              <a:gd name="connsiteY5" fmla="*/ 1434498 h 3244619"/>
              <a:gd name="connsiteX0" fmla="*/ 464672 w 2290341"/>
              <a:gd name="connsiteY0" fmla="*/ 1362751 h 3241522"/>
              <a:gd name="connsiteX1" fmla="*/ 1161216 w 2290341"/>
              <a:gd name="connsiteY1" fmla="*/ 23330 h 3241522"/>
              <a:gd name="connsiteX2" fmla="*/ 2286454 w 2290341"/>
              <a:gd name="connsiteY2" fmla="*/ 501794 h 3241522"/>
              <a:gd name="connsiteX3" fmla="*/ 1670830 w 2290341"/>
              <a:gd name="connsiteY3" fmla="*/ 3208902 h 3241522"/>
              <a:gd name="connsiteX4" fmla="*/ 0 w 2290341"/>
              <a:gd name="connsiteY4" fmla="*/ 1989962 h 3241522"/>
              <a:gd name="connsiteX5" fmla="*/ 464672 w 2290341"/>
              <a:gd name="connsiteY5" fmla="*/ 1362751 h 3241522"/>
              <a:gd name="connsiteX0" fmla="*/ 453718 w 2279366"/>
              <a:gd name="connsiteY0" fmla="*/ 1362751 h 3239553"/>
              <a:gd name="connsiteX1" fmla="*/ 1150262 w 2279366"/>
              <a:gd name="connsiteY1" fmla="*/ 23330 h 3239553"/>
              <a:gd name="connsiteX2" fmla="*/ 2275500 w 2279366"/>
              <a:gd name="connsiteY2" fmla="*/ 501794 h 3239553"/>
              <a:gd name="connsiteX3" fmla="*/ 1659876 w 2279366"/>
              <a:gd name="connsiteY3" fmla="*/ 3208902 h 3239553"/>
              <a:gd name="connsiteX4" fmla="*/ 0 w 2279366"/>
              <a:gd name="connsiteY4" fmla="*/ 1956444 h 3239553"/>
              <a:gd name="connsiteX5" fmla="*/ 453718 w 2279366"/>
              <a:gd name="connsiteY5" fmla="*/ 1362751 h 3239553"/>
              <a:gd name="connsiteX0" fmla="*/ 91677 w 2279366"/>
              <a:gd name="connsiteY0" fmla="*/ 840378 h 3221325"/>
              <a:gd name="connsiteX1" fmla="*/ 1150262 w 2279366"/>
              <a:gd name="connsiteY1" fmla="*/ 5102 h 3221325"/>
              <a:gd name="connsiteX2" fmla="*/ 2275500 w 2279366"/>
              <a:gd name="connsiteY2" fmla="*/ 483566 h 3221325"/>
              <a:gd name="connsiteX3" fmla="*/ 1659876 w 2279366"/>
              <a:gd name="connsiteY3" fmla="*/ 3190674 h 3221325"/>
              <a:gd name="connsiteX4" fmla="*/ 0 w 2279366"/>
              <a:gd name="connsiteY4" fmla="*/ 1938216 h 3221325"/>
              <a:gd name="connsiteX5" fmla="*/ 91677 w 2279366"/>
              <a:gd name="connsiteY5" fmla="*/ 840378 h 3221325"/>
              <a:gd name="connsiteX0" fmla="*/ 91677 w 2279366"/>
              <a:gd name="connsiteY0" fmla="*/ 535386 h 2916333"/>
              <a:gd name="connsiteX1" fmla="*/ 1179438 w 2279366"/>
              <a:gd name="connsiteY1" fmla="*/ 110310 h 2916333"/>
              <a:gd name="connsiteX2" fmla="*/ 2275500 w 2279366"/>
              <a:gd name="connsiteY2" fmla="*/ 178574 h 2916333"/>
              <a:gd name="connsiteX3" fmla="*/ 1659876 w 2279366"/>
              <a:gd name="connsiteY3" fmla="*/ 2885682 h 2916333"/>
              <a:gd name="connsiteX4" fmla="*/ 0 w 2279366"/>
              <a:gd name="connsiteY4" fmla="*/ 1633224 h 2916333"/>
              <a:gd name="connsiteX5" fmla="*/ 91677 w 2279366"/>
              <a:gd name="connsiteY5" fmla="*/ 535386 h 2916333"/>
              <a:gd name="connsiteX0" fmla="*/ 5570 w 2193087"/>
              <a:gd name="connsiteY0" fmla="*/ 447925 h 2799554"/>
              <a:gd name="connsiteX1" fmla="*/ 1093331 w 2193087"/>
              <a:gd name="connsiteY1" fmla="*/ 22849 h 2799554"/>
              <a:gd name="connsiteX2" fmla="*/ 2189393 w 2193087"/>
              <a:gd name="connsiteY2" fmla="*/ 91113 h 2799554"/>
              <a:gd name="connsiteX3" fmla="*/ 1573769 w 2193087"/>
              <a:gd name="connsiteY3" fmla="*/ 2798221 h 2799554"/>
              <a:gd name="connsiteX4" fmla="*/ 5570 w 2193087"/>
              <a:gd name="connsiteY4" fmla="*/ 447925 h 2799554"/>
              <a:gd name="connsiteX0" fmla="*/ 102186 w 2289589"/>
              <a:gd name="connsiteY0" fmla="*/ 447925 h 2841762"/>
              <a:gd name="connsiteX1" fmla="*/ 1189947 w 2289589"/>
              <a:gd name="connsiteY1" fmla="*/ 22849 h 2841762"/>
              <a:gd name="connsiteX2" fmla="*/ 2286009 w 2289589"/>
              <a:gd name="connsiteY2" fmla="*/ 91113 h 2841762"/>
              <a:gd name="connsiteX3" fmla="*/ 1670385 w 2289589"/>
              <a:gd name="connsiteY3" fmla="*/ 2798221 h 2841762"/>
              <a:gd name="connsiteX4" fmla="*/ 167197 w 2289589"/>
              <a:gd name="connsiteY4" fmla="*/ 1670084 h 2841762"/>
              <a:gd name="connsiteX5" fmla="*/ 102186 w 2289589"/>
              <a:gd name="connsiteY5" fmla="*/ 447925 h 2841762"/>
              <a:gd name="connsiteX0" fmla="*/ 5942 w 2128334"/>
              <a:gd name="connsiteY0" fmla="*/ 1759903 h 2934154"/>
              <a:gd name="connsiteX1" fmla="*/ 1028692 w 2128334"/>
              <a:gd name="connsiteY1" fmla="*/ 112668 h 2934154"/>
              <a:gd name="connsiteX2" fmla="*/ 2124754 w 2128334"/>
              <a:gd name="connsiteY2" fmla="*/ 180932 h 2934154"/>
              <a:gd name="connsiteX3" fmla="*/ 1509130 w 2128334"/>
              <a:gd name="connsiteY3" fmla="*/ 2888040 h 2934154"/>
              <a:gd name="connsiteX4" fmla="*/ 5942 w 2128334"/>
              <a:gd name="connsiteY4" fmla="*/ 1759903 h 2934154"/>
              <a:gd name="connsiteX0" fmla="*/ 57431 w 2179823"/>
              <a:gd name="connsiteY0" fmla="*/ 1766579 h 2940830"/>
              <a:gd name="connsiteX1" fmla="*/ 281688 w 2179823"/>
              <a:gd name="connsiteY1" fmla="*/ 110659 h 2940830"/>
              <a:gd name="connsiteX2" fmla="*/ 2176243 w 2179823"/>
              <a:gd name="connsiteY2" fmla="*/ 187608 h 2940830"/>
              <a:gd name="connsiteX3" fmla="*/ 1560619 w 2179823"/>
              <a:gd name="connsiteY3" fmla="*/ 2894716 h 2940830"/>
              <a:gd name="connsiteX4" fmla="*/ 57431 w 2179823"/>
              <a:gd name="connsiteY4" fmla="*/ 1766579 h 2940830"/>
              <a:gd name="connsiteX0" fmla="*/ 21849 w 2144241"/>
              <a:gd name="connsiteY0" fmla="*/ 1767631 h 2941882"/>
              <a:gd name="connsiteX1" fmla="*/ 246106 w 2144241"/>
              <a:gd name="connsiteY1" fmla="*/ 111711 h 2941882"/>
              <a:gd name="connsiteX2" fmla="*/ 918682 w 2144241"/>
              <a:gd name="connsiteY2" fmla="*/ 294831 h 2941882"/>
              <a:gd name="connsiteX3" fmla="*/ 2140661 w 2144241"/>
              <a:gd name="connsiteY3" fmla="*/ 188660 h 2941882"/>
              <a:gd name="connsiteX4" fmla="*/ 1525037 w 2144241"/>
              <a:gd name="connsiteY4" fmla="*/ 2895768 h 2941882"/>
              <a:gd name="connsiteX5" fmla="*/ 21849 w 2144241"/>
              <a:gd name="connsiteY5" fmla="*/ 1767631 h 2941882"/>
              <a:gd name="connsiteX0" fmla="*/ 21849 w 2146041"/>
              <a:gd name="connsiteY0" fmla="*/ 2047305 h 3221556"/>
              <a:gd name="connsiteX1" fmla="*/ 246106 w 2146041"/>
              <a:gd name="connsiteY1" fmla="*/ 391385 h 3221556"/>
              <a:gd name="connsiteX2" fmla="*/ 918682 w 2146041"/>
              <a:gd name="connsiteY2" fmla="*/ 574505 h 3221556"/>
              <a:gd name="connsiteX3" fmla="*/ 1742769 w 2146041"/>
              <a:gd name="connsiteY3" fmla="*/ 5398 h 3221556"/>
              <a:gd name="connsiteX4" fmla="*/ 2140661 w 2146041"/>
              <a:gd name="connsiteY4" fmla="*/ 468334 h 3221556"/>
              <a:gd name="connsiteX5" fmla="*/ 1525037 w 2146041"/>
              <a:gd name="connsiteY5" fmla="*/ 3175442 h 3221556"/>
              <a:gd name="connsiteX6" fmla="*/ 21849 w 2146041"/>
              <a:gd name="connsiteY6" fmla="*/ 2047305 h 3221556"/>
              <a:gd name="connsiteX0" fmla="*/ 95037 w 2219229"/>
              <a:gd name="connsiteY0" fmla="*/ 2047305 h 3221556"/>
              <a:gd name="connsiteX1" fmla="*/ 83652 w 2219229"/>
              <a:gd name="connsiteY1" fmla="*/ 522127 h 3221556"/>
              <a:gd name="connsiteX2" fmla="*/ 991870 w 2219229"/>
              <a:gd name="connsiteY2" fmla="*/ 574505 h 3221556"/>
              <a:gd name="connsiteX3" fmla="*/ 1815957 w 2219229"/>
              <a:gd name="connsiteY3" fmla="*/ 5398 h 3221556"/>
              <a:gd name="connsiteX4" fmla="*/ 2213849 w 2219229"/>
              <a:gd name="connsiteY4" fmla="*/ 468334 h 3221556"/>
              <a:gd name="connsiteX5" fmla="*/ 1598225 w 2219229"/>
              <a:gd name="connsiteY5" fmla="*/ 3175442 h 3221556"/>
              <a:gd name="connsiteX6" fmla="*/ 95037 w 2219229"/>
              <a:gd name="connsiteY6" fmla="*/ 2047305 h 3221556"/>
              <a:gd name="connsiteX0" fmla="*/ 538460 w 7298317"/>
              <a:gd name="connsiteY0" fmla="*/ 2047305 h 7414789"/>
              <a:gd name="connsiteX1" fmla="*/ 527075 w 7298317"/>
              <a:gd name="connsiteY1" fmla="*/ 522127 h 7414789"/>
              <a:gd name="connsiteX2" fmla="*/ 1435293 w 7298317"/>
              <a:gd name="connsiteY2" fmla="*/ 574505 h 7414789"/>
              <a:gd name="connsiteX3" fmla="*/ 2259380 w 7298317"/>
              <a:gd name="connsiteY3" fmla="*/ 5398 h 7414789"/>
              <a:gd name="connsiteX4" fmla="*/ 2657272 w 7298317"/>
              <a:gd name="connsiteY4" fmla="*/ 468334 h 7414789"/>
              <a:gd name="connsiteX5" fmla="*/ 7280236 w 7298317"/>
              <a:gd name="connsiteY5" fmla="*/ 7403642 h 7414789"/>
              <a:gd name="connsiteX6" fmla="*/ 538460 w 7298317"/>
              <a:gd name="connsiteY6" fmla="*/ 2047305 h 7414789"/>
              <a:gd name="connsiteX0" fmla="*/ 973681 w 7733538"/>
              <a:gd name="connsiteY0" fmla="*/ 2773497 h 8140981"/>
              <a:gd name="connsiteX1" fmla="*/ 962296 w 7733538"/>
              <a:gd name="connsiteY1" fmla="*/ 1248319 h 8140981"/>
              <a:gd name="connsiteX2" fmla="*/ 1870514 w 7733538"/>
              <a:gd name="connsiteY2" fmla="*/ 1300697 h 8140981"/>
              <a:gd name="connsiteX3" fmla="*/ 15247 w 7733538"/>
              <a:gd name="connsiteY3" fmla="*/ 316 h 8140981"/>
              <a:gd name="connsiteX4" fmla="*/ 3092493 w 7733538"/>
              <a:gd name="connsiteY4" fmla="*/ 1194526 h 8140981"/>
              <a:gd name="connsiteX5" fmla="*/ 7715457 w 7733538"/>
              <a:gd name="connsiteY5" fmla="*/ 8129834 h 8140981"/>
              <a:gd name="connsiteX6" fmla="*/ 973681 w 7733538"/>
              <a:gd name="connsiteY6" fmla="*/ 2773497 h 8140981"/>
              <a:gd name="connsiteX0" fmla="*/ 1372272 w 8132129"/>
              <a:gd name="connsiteY0" fmla="*/ 2789057 h 8156541"/>
              <a:gd name="connsiteX1" fmla="*/ 1360887 w 8132129"/>
              <a:gd name="connsiteY1" fmla="*/ 1263879 h 8156541"/>
              <a:gd name="connsiteX2" fmla="*/ 131615 w 8132129"/>
              <a:gd name="connsiteY2" fmla="*/ 2066560 h 8156541"/>
              <a:gd name="connsiteX3" fmla="*/ 413838 w 8132129"/>
              <a:gd name="connsiteY3" fmla="*/ 15876 h 8156541"/>
              <a:gd name="connsiteX4" fmla="*/ 3491084 w 8132129"/>
              <a:gd name="connsiteY4" fmla="*/ 1210086 h 8156541"/>
              <a:gd name="connsiteX5" fmla="*/ 8114048 w 8132129"/>
              <a:gd name="connsiteY5" fmla="*/ 8145394 h 8156541"/>
              <a:gd name="connsiteX6" fmla="*/ 1372272 w 8132129"/>
              <a:gd name="connsiteY6" fmla="*/ 2789057 h 8156541"/>
              <a:gd name="connsiteX0" fmla="*/ 5278374 w 8143831"/>
              <a:gd name="connsiteY0" fmla="*/ 6030085 h 8347709"/>
              <a:gd name="connsiteX1" fmla="*/ 1360887 w 8143831"/>
              <a:gd name="connsiteY1" fmla="*/ 1263879 h 8347709"/>
              <a:gd name="connsiteX2" fmla="*/ 131615 w 8143831"/>
              <a:gd name="connsiteY2" fmla="*/ 2066560 h 8347709"/>
              <a:gd name="connsiteX3" fmla="*/ 413838 w 8143831"/>
              <a:gd name="connsiteY3" fmla="*/ 15876 h 8347709"/>
              <a:gd name="connsiteX4" fmla="*/ 3491084 w 8143831"/>
              <a:gd name="connsiteY4" fmla="*/ 1210086 h 8347709"/>
              <a:gd name="connsiteX5" fmla="*/ 8114048 w 8143831"/>
              <a:gd name="connsiteY5" fmla="*/ 8145394 h 8347709"/>
              <a:gd name="connsiteX6" fmla="*/ 5278374 w 8143831"/>
              <a:gd name="connsiteY6" fmla="*/ 6030085 h 8347709"/>
              <a:gd name="connsiteX0" fmla="*/ 5454598 w 8315560"/>
              <a:gd name="connsiteY0" fmla="*/ 6030085 h 8312802"/>
              <a:gd name="connsiteX1" fmla="*/ 3995806 w 8315560"/>
              <a:gd name="connsiteY1" fmla="*/ 4532018 h 8312802"/>
              <a:gd name="connsiteX2" fmla="*/ 307839 w 8315560"/>
              <a:gd name="connsiteY2" fmla="*/ 2066560 h 8312802"/>
              <a:gd name="connsiteX3" fmla="*/ 590062 w 8315560"/>
              <a:gd name="connsiteY3" fmla="*/ 15876 h 8312802"/>
              <a:gd name="connsiteX4" fmla="*/ 3667308 w 8315560"/>
              <a:gd name="connsiteY4" fmla="*/ 1210086 h 8312802"/>
              <a:gd name="connsiteX5" fmla="*/ 8290272 w 8315560"/>
              <a:gd name="connsiteY5" fmla="*/ 8145394 h 8312802"/>
              <a:gd name="connsiteX6" fmla="*/ 5454598 w 8315560"/>
              <a:gd name="connsiteY6" fmla="*/ 6030085 h 8312802"/>
              <a:gd name="connsiteX0" fmla="*/ 5178695 w 8307103"/>
              <a:gd name="connsiteY0" fmla="*/ 7079411 h 8476577"/>
              <a:gd name="connsiteX1" fmla="*/ 3995806 w 8307103"/>
              <a:gd name="connsiteY1" fmla="*/ 4532018 h 8476577"/>
              <a:gd name="connsiteX2" fmla="*/ 307839 w 8307103"/>
              <a:gd name="connsiteY2" fmla="*/ 2066560 h 8476577"/>
              <a:gd name="connsiteX3" fmla="*/ 590062 w 8307103"/>
              <a:gd name="connsiteY3" fmla="*/ 15876 h 8476577"/>
              <a:gd name="connsiteX4" fmla="*/ 3667308 w 8307103"/>
              <a:gd name="connsiteY4" fmla="*/ 1210086 h 8476577"/>
              <a:gd name="connsiteX5" fmla="*/ 8290272 w 8307103"/>
              <a:gd name="connsiteY5" fmla="*/ 8145394 h 8476577"/>
              <a:gd name="connsiteX6" fmla="*/ 5178695 w 8307103"/>
              <a:gd name="connsiteY6" fmla="*/ 7079411 h 8476577"/>
              <a:gd name="connsiteX0" fmla="*/ 5267211 w 8394519"/>
              <a:gd name="connsiteY0" fmla="*/ 7079411 h 8456197"/>
              <a:gd name="connsiteX1" fmla="*/ 5292730 w 8394519"/>
              <a:gd name="connsiteY1" fmla="*/ 5504421 h 8456197"/>
              <a:gd name="connsiteX2" fmla="*/ 396355 w 8394519"/>
              <a:gd name="connsiteY2" fmla="*/ 2066560 h 8456197"/>
              <a:gd name="connsiteX3" fmla="*/ 678578 w 8394519"/>
              <a:gd name="connsiteY3" fmla="*/ 15876 h 8456197"/>
              <a:gd name="connsiteX4" fmla="*/ 3755824 w 8394519"/>
              <a:gd name="connsiteY4" fmla="*/ 1210086 h 8456197"/>
              <a:gd name="connsiteX5" fmla="*/ 8378788 w 8394519"/>
              <a:gd name="connsiteY5" fmla="*/ 8145394 h 8456197"/>
              <a:gd name="connsiteX6" fmla="*/ 5267211 w 8394519"/>
              <a:gd name="connsiteY6" fmla="*/ 7079411 h 8456197"/>
              <a:gd name="connsiteX0" fmla="*/ 5267211 w 8326066"/>
              <a:gd name="connsiteY0" fmla="*/ 7079411 h 8845923"/>
              <a:gd name="connsiteX1" fmla="*/ 5292730 w 8326066"/>
              <a:gd name="connsiteY1" fmla="*/ 5504421 h 8845923"/>
              <a:gd name="connsiteX2" fmla="*/ 396355 w 8326066"/>
              <a:gd name="connsiteY2" fmla="*/ 2066560 h 8845923"/>
              <a:gd name="connsiteX3" fmla="*/ 678578 w 8326066"/>
              <a:gd name="connsiteY3" fmla="*/ 15876 h 8845923"/>
              <a:gd name="connsiteX4" fmla="*/ 3755824 w 8326066"/>
              <a:gd name="connsiteY4" fmla="*/ 1210086 h 8845923"/>
              <a:gd name="connsiteX5" fmla="*/ 8310031 w 8326066"/>
              <a:gd name="connsiteY5" fmla="*/ 8576658 h 8845923"/>
              <a:gd name="connsiteX6" fmla="*/ 5267211 w 8326066"/>
              <a:gd name="connsiteY6" fmla="*/ 7079411 h 8845923"/>
              <a:gd name="connsiteX0" fmla="*/ 5267211 w 8349035"/>
              <a:gd name="connsiteY0" fmla="*/ 7079411 h 8802483"/>
              <a:gd name="connsiteX1" fmla="*/ 5292730 w 8349035"/>
              <a:gd name="connsiteY1" fmla="*/ 5504421 h 8802483"/>
              <a:gd name="connsiteX2" fmla="*/ 396355 w 8349035"/>
              <a:gd name="connsiteY2" fmla="*/ 2066560 h 8802483"/>
              <a:gd name="connsiteX3" fmla="*/ 678578 w 8349035"/>
              <a:gd name="connsiteY3" fmla="*/ 15876 h 8802483"/>
              <a:gd name="connsiteX4" fmla="*/ 3755824 w 8349035"/>
              <a:gd name="connsiteY4" fmla="*/ 1210086 h 8802483"/>
              <a:gd name="connsiteX5" fmla="*/ 8310031 w 8349035"/>
              <a:gd name="connsiteY5" fmla="*/ 8576658 h 8802483"/>
              <a:gd name="connsiteX6" fmla="*/ 5267211 w 8349035"/>
              <a:gd name="connsiteY6" fmla="*/ 7079411 h 8802483"/>
              <a:gd name="connsiteX0" fmla="*/ 5850413 w 8932237"/>
              <a:gd name="connsiteY0" fmla="*/ 7068795 h 8791867"/>
              <a:gd name="connsiteX1" fmla="*/ 5875932 w 8932237"/>
              <a:gd name="connsiteY1" fmla="*/ 5493805 h 8791867"/>
              <a:gd name="connsiteX2" fmla="*/ 264251 w 8932237"/>
              <a:gd name="connsiteY2" fmla="*/ 1662009 h 8791867"/>
              <a:gd name="connsiteX3" fmla="*/ 1261780 w 8932237"/>
              <a:gd name="connsiteY3" fmla="*/ 5260 h 8791867"/>
              <a:gd name="connsiteX4" fmla="*/ 4339026 w 8932237"/>
              <a:gd name="connsiteY4" fmla="*/ 1199470 h 8791867"/>
              <a:gd name="connsiteX5" fmla="*/ 8893233 w 8932237"/>
              <a:gd name="connsiteY5" fmla="*/ 8566042 h 8791867"/>
              <a:gd name="connsiteX6" fmla="*/ 5850413 w 8932237"/>
              <a:gd name="connsiteY6" fmla="*/ 7068795 h 8791867"/>
              <a:gd name="connsiteX0" fmla="*/ 6005881 w 9087705"/>
              <a:gd name="connsiteY0" fmla="*/ 7063777 h 8786849"/>
              <a:gd name="connsiteX1" fmla="*/ 6031400 w 9087705"/>
              <a:gd name="connsiteY1" fmla="*/ 5488787 h 8786849"/>
              <a:gd name="connsiteX2" fmla="*/ 419719 w 9087705"/>
              <a:gd name="connsiteY2" fmla="*/ 1656991 h 8786849"/>
              <a:gd name="connsiteX3" fmla="*/ 518747 w 9087705"/>
              <a:gd name="connsiteY3" fmla="*/ 1286946 h 8786849"/>
              <a:gd name="connsiteX4" fmla="*/ 1417248 w 9087705"/>
              <a:gd name="connsiteY4" fmla="*/ 242 h 8786849"/>
              <a:gd name="connsiteX5" fmla="*/ 4494494 w 9087705"/>
              <a:gd name="connsiteY5" fmla="*/ 1194452 h 8786849"/>
              <a:gd name="connsiteX6" fmla="*/ 9048701 w 9087705"/>
              <a:gd name="connsiteY6" fmla="*/ 8561024 h 8786849"/>
              <a:gd name="connsiteX7" fmla="*/ 6005881 w 9087705"/>
              <a:gd name="connsiteY7" fmla="*/ 7063777 h 8786849"/>
              <a:gd name="connsiteX0" fmla="*/ 5982127 w 9063951"/>
              <a:gd name="connsiteY0" fmla="*/ 7063777 h 8786849"/>
              <a:gd name="connsiteX1" fmla="*/ 6007646 w 9063951"/>
              <a:gd name="connsiteY1" fmla="*/ 5488787 h 8786849"/>
              <a:gd name="connsiteX2" fmla="*/ 395965 w 9063951"/>
              <a:gd name="connsiteY2" fmla="*/ 1656991 h 8786849"/>
              <a:gd name="connsiteX3" fmla="*/ 467749 w 9063951"/>
              <a:gd name="connsiteY3" fmla="*/ 1709909 h 8786849"/>
              <a:gd name="connsiteX4" fmla="*/ 494993 w 9063951"/>
              <a:gd name="connsiteY4" fmla="*/ 1286946 h 8786849"/>
              <a:gd name="connsiteX5" fmla="*/ 1393494 w 9063951"/>
              <a:gd name="connsiteY5" fmla="*/ 242 h 8786849"/>
              <a:gd name="connsiteX6" fmla="*/ 4470740 w 9063951"/>
              <a:gd name="connsiteY6" fmla="*/ 1194452 h 8786849"/>
              <a:gd name="connsiteX7" fmla="*/ 9024947 w 9063951"/>
              <a:gd name="connsiteY7" fmla="*/ 8561024 h 8786849"/>
              <a:gd name="connsiteX8" fmla="*/ 5982127 w 9063951"/>
              <a:gd name="connsiteY8" fmla="*/ 7063777 h 8786849"/>
              <a:gd name="connsiteX0" fmla="*/ 5698947 w 8780771"/>
              <a:gd name="connsiteY0" fmla="*/ 7063777 h 8806822"/>
              <a:gd name="connsiteX1" fmla="*/ 1886865 w 8780771"/>
              <a:gd name="connsiteY1" fmla="*/ 4153011 h 8806822"/>
              <a:gd name="connsiteX2" fmla="*/ 112785 w 8780771"/>
              <a:gd name="connsiteY2" fmla="*/ 1656991 h 8806822"/>
              <a:gd name="connsiteX3" fmla="*/ 184569 w 8780771"/>
              <a:gd name="connsiteY3" fmla="*/ 1709909 h 8806822"/>
              <a:gd name="connsiteX4" fmla="*/ 211813 w 8780771"/>
              <a:gd name="connsiteY4" fmla="*/ 1286946 h 8806822"/>
              <a:gd name="connsiteX5" fmla="*/ 1110314 w 8780771"/>
              <a:gd name="connsiteY5" fmla="*/ 242 h 8806822"/>
              <a:gd name="connsiteX6" fmla="*/ 4187560 w 8780771"/>
              <a:gd name="connsiteY6" fmla="*/ 1194452 h 8806822"/>
              <a:gd name="connsiteX7" fmla="*/ 8741767 w 8780771"/>
              <a:gd name="connsiteY7" fmla="*/ 8561024 h 8806822"/>
              <a:gd name="connsiteX8" fmla="*/ 5698947 w 8780771"/>
              <a:gd name="connsiteY8" fmla="*/ 7063777 h 8806822"/>
              <a:gd name="connsiteX0" fmla="*/ 5698947 w 5776163"/>
              <a:gd name="connsiteY0" fmla="*/ 7063777 h 7127488"/>
              <a:gd name="connsiteX1" fmla="*/ 1886865 w 5776163"/>
              <a:gd name="connsiteY1" fmla="*/ 4153011 h 7127488"/>
              <a:gd name="connsiteX2" fmla="*/ 112785 w 5776163"/>
              <a:gd name="connsiteY2" fmla="*/ 1656991 h 7127488"/>
              <a:gd name="connsiteX3" fmla="*/ 184569 w 5776163"/>
              <a:gd name="connsiteY3" fmla="*/ 1709909 h 7127488"/>
              <a:gd name="connsiteX4" fmla="*/ 211813 w 5776163"/>
              <a:gd name="connsiteY4" fmla="*/ 1286946 h 7127488"/>
              <a:gd name="connsiteX5" fmla="*/ 1110314 w 5776163"/>
              <a:gd name="connsiteY5" fmla="*/ 242 h 7127488"/>
              <a:gd name="connsiteX6" fmla="*/ 4187560 w 5776163"/>
              <a:gd name="connsiteY6" fmla="*/ 1194452 h 7127488"/>
              <a:gd name="connsiteX7" fmla="*/ 5698947 w 5776163"/>
              <a:gd name="connsiteY7" fmla="*/ 7063777 h 7127488"/>
              <a:gd name="connsiteX0" fmla="*/ 4105682 w 4599628"/>
              <a:gd name="connsiteY0" fmla="*/ 5321047 h 5448853"/>
              <a:gd name="connsiteX1" fmla="*/ 1886865 w 4599628"/>
              <a:gd name="connsiteY1" fmla="*/ 4153011 h 5448853"/>
              <a:gd name="connsiteX2" fmla="*/ 112785 w 4599628"/>
              <a:gd name="connsiteY2" fmla="*/ 1656991 h 5448853"/>
              <a:gd name="connsiteX3" fmla="*/ 184569 w 4599628"/>
              <a:gd name="connsiteY3" fmla="*/ 1709909 h 5448853"/>
              <a:gd name="connsiteX4" fmla="*/ 211813 w 4599628"/>
              <a:gd name="connsiteY4" fmla="*/ 1286946 h 5448853"/>
              <a:gd name="connsiteX5" fmla="*/ 1110314 w 4599628"/>
              <a:gd name="connsiteY5" fmla="*/ 242 h 5448853"/>
              <a:gd name="connsiteX6" fmla="*/ 4187560 w 4599628"/>
              <a:gd name="connsiteY6" fmla="*/ 1194452 h 5448853"/>
              <a:gd name="connsiteX7" fmla="*/ 4105682 w 4599628"/>
              <a:gd name="connsiteY7" fmla="*/ 5321047 h 5448853"/>
              <a:gd name="connsiteX0" fmla="*/ 3997687 w 4491633"/>
              <a:gd name="connsiteY0" fmla="*/ 5321047 h 5448853"/>
              <a:gd name="connsiteX1" fmla="*/ 1778870 w 4491633"/>
              <a:gd name="connsiteY1" fmla="*/ 4153011 h 5448853"/>
              <a:gd name="connsiteX2" fmla="*/ 4790 w 4491633"/>
              <a:gd name="connsiteY2" fmla="*/ 1656991 h 5448853"/>
              <a:gd name="connsiteX3" fmla="*/ 2318535 w 4491633"/>
              <a:gd name="connsiteY3" fmla="*/ 3335310 h 5448853"/>
              <a:gd name="connsiteX4" fmla="*/ 103818 w 4491633"/>
              <a:gd name="connsiteY4" fmla="*/ 1286946 h 5448853"/>
              <a:gd name="connsiteX5" fmla="*/ 1002319 w 4491633"/>
              <a:gd name="connsiteY5" fmla="*/ 242 h 5448853"/>
              <a:gd name="connsiteX6" fmla="*/ 4079565 w 4491633"/>
              <a:gd name="connsiteY6" fmla="*/ 1194452 h 5448853"/>
              <a:gd name="connsiteX7" fmla="*/ 3997687 w 4491633"/>
              <a:gd name="connsiteY7" fmla="*/ 5321047 h 5448853"/>
              <a:gd name="connsiteX0" fmla="*/ 3909578 w 4403524"/>
              <a:gd name="connsiteY0" fmla="*/ 5321047 h 5423442"/>
              <a:gd name="connsiteX1" fmla="*/ 1690761 w 4403524"/>
              <a:gd name="connsiteY1" fmla="*/ 4153011 h 5423442"/>
              <a:gd name="connsiteX2" fmla="*/ 1879233 w 4403524"/>
              <a:gd name="connsiteY2" fmla="*/ 3969692 h 5423442"/>
              <a:gd name="connsiteX3" fmla="*/ 2230426 w 4403524"/>
              <a:gd name="connsiteY3" fmla="*/ 3335310 h 5423442"/>
              <a:gd name="connsiteX4" fmla="*/ 15709 w 4403524"/>
              <a:gd name="connsiteY4" fmla="*/ 1286946 h 5423442"/>
              <a:gd name="connsiteX5" fmla="*/ 914210 w 4403524"/>
              <a:gd name="connsiteY5" fmla="*/ 242 h 5423442"/>
              <a:gd name="connsiteX6" fmla="*/ 3991456 w 4403524"/>
              <a:gd name="connsiteY6" fmla="*/ 1194452 h 5423442"/>
              <a:gd name="connsiteX7" fmla="*/ 3909578 w 4403524"/>
              <a:gd name="connsiteY7" fmla="*/ 5321047 h 5423442"/>
              <a:gd name="connsiteX0" fmla="*/ 3909578 w 3966057"/>
              <a:gd name="connsiteY0" fmla="*/ 5326311 h 5444092"/>
              <a:gd name="connsiteX1" fmla="*/ 1690761 w 3966057"/>
              <a:gd name="connsiteY1" fmla="*/ 4158275 h 5444092"/>
              <a:gd name="connsiteX2" fmla="*/ 1879233 w 3966057"/>
              <a:gd name="connsiteY2" fmla="*/ 3974956 h 5444092"/>
              <a:gd name="connsiteX3" fmla="*/ 2230426 w 3966057"/>
              <a:gd name="connsiteY3" fmla="*/ 3340574 h 5444092"/>
              <a:gd name="connsiteX4" fmla="*/ 15709 w 3966057"/>
              <a:gd name="connsiteY4" fmla="*/ 1292210 h 5444092"/>
              <a:gd name="connsiteX5" fmla="*/ 914210 w 3966057"/>
              <a:gd name="connsiteY5" fmla="*/ 5506 h 5444092"/>
              <a:gd name="connsiteX6" fmla="*/ 2959573 w 3966057"/>
              <a:gd name="connsiteY6" fmla="*/ 914143 h 5444092"/>
              <a:gd name="connsiteX7" fmla="*/ 3909578 w 3966057"/>
              <a:gd name="connsiteY7" fmla="*/ 5326311 h 5444092"/>
              <a:gd name="connsiteX0" fmla="*/ 3909578 w 4268348"/>
              <a:gd name="connsiteY0" fmla="*/ 5332052 h 5423373"/>
              <a:gd name="connsiteX1" fmla="*/ 1690761 w 4268348"/>
              <a:gd name="connsiteY1" fmla="*/ 4164016 h 5423373"/>
              <a:gd name="connsiteX2" fmla="*/ 1879233 w 4268348"/>
              <a:gd name="connsiteY2" fmla="*/ 3980697 h 5423373"/>
              <a:gd name="connsiteX3" fmla="*/ 2230426 w 4268348"/>
              <a:gd name="connsiteY3" fmla="*/ 3346315 h 5423373"/>
              <a:gd name="connsiteX4" fmla="*/ 15709 w 4268348"/>
              <a:gd name="connsiteY4" fmla="*/ 1297951 h 5423373"/>
              <a:gd name="connsiteX5" fmla="*/ 914210 w 4268348"/>
              <a:gd name="connsiteY5" fmla="*/ 11247 h 5423373"/>
              <a:gd name="connsiteX6" fmla="*/ 2959573 w 4268348"/>
              <a:gd name="connsiteY6" fmla="*/ 919884 h 5423373"/>
              <a:gd name="connsiteX7" fmla="*/ 4173047 w 4268348"/>
              <a:gd name="connsiteY7" fmla="*/ 4849035 h 5423373"/>
              <a:gd name="connsiteX8" fmla="*/ 3909578 w 4268348"/>
              <a:gd name="connsiteY8" fmla="*/ 5332052 h 5423373"/>
              <a:gd name="connsiteX0" fmla="*/ 3712958 w 4226557"/>
              <a:gd name="connsiteY0" fmla="*/ 5525018 h 5570984"/>
              <a:gd name="connsiteX1" fmla="*/ 1690761 w 4226557"/>
              <a:gd name="connsiteY1" fmla="*/ 4164016 h 5570984"/>
              <a:gd name="connsiteX2" fmla="*/ 1879233 w 4226557"/>
              <a:gd name="connsiteY2" fmla="*/ 3980697 h 5570984"/>
              <a:gd name="connsiteX3" fmla="*/ 2230426 w 4226557"/>
              <a:gd name="connsiteY3" fmla="*/ 3346315 h 5570984"/>
              <a:gd name="connsiteX4" fmla="*/ 15709 w 4226557"/>
              <a:gd name="connsiteY4" fmla="*/ 1297951 h 5570984"/>
              <a:gd name="connsiteX5" fmla="*/ 914210 w 4226557"/>
              <a:gd name="connsiteY5" fmla="*/ 11247 h 5570984"/>
              <a:gd name="connsiteX6" fmla="*/ 2959573 w 4226557"/>
              <a:gd name="connsiteY6" fmla="*/ 919884 h 5570984"/>
              <a:gd name="connsiteX7" fmla="*/ 4173047 w 4226557"/>
              <a:gd name="connsiteY7" fmla="*/ 4849035 h 5570984"/>
              <a:gd name="connsiteX8" fmla="*/ 3712958 w 4226557"/>
              <a:gd name="connsiteY8" fmla="*/ 5525018 h 5570984"/>
              <a:gd name="connsiteX0" fmla="*/ 3712958 w 4204919"/>
              <a:gd name="connsiteY0" fmla="*/ 5525018 h 5556485"/>
              <a:gd name="connsiteX1" fmla="*/ 1690761 w 4204919"/>
              <a:gd name="connsiteY1" fmla="*/ 4164016 h 5556485"/>
              <a:gd name="connsiteX2" fmla="*/ 1879233 w 4204919"/>
              <a:gd name="connsiteY2" fmla="*/ 3980697 h 5556485"/>
              <a:gd name="connsiteX3" fmla="*/ 2230426 w 4204919"/>
              <a:gd name="connsiteY3" fmla="*/ 3346315 h 5556485"/>
              <a:gd name="connsiteX4" fmla="*/ 15709 w 4204919"/>
              <a:gd name="connsiteY4" fmla="*/ 1297951 h 5556485"/>
              <a:gd name="connsiteX5" fmla="*/ 914210 w 4204919"/>
              <a:gd name="connsiteY5" fmla="*/ 11247 h 5556485"/>
              <a:gd name="connsiteX6" fmla="*/ 2959573 w 4204919"/>
              <a:gd name="connsiteY6" fmla="*/ 919884 h 5556485"/>
              <a:gd name="connsiteX7" fmla="*/ 4173047 w 4204919"/>
              <a:gd name="connsiteY7" fmla="*/ 4849035 h 5556485"/>
              <a:gd name="connsiteX8" fmla="*/ 3712958 w 4204919"/>
              <a:gd name="connsiteY8" fmla="*/ 5525018 h 5556485"/>
              <a:gd name="connsiteX0" fmla="*/ 3712958 w 4231934"/>
              <a:gd name="connsiteY0" fmla="*/ 5525018 h 5546031"/>
              <a:gd name="connsiteX1" fmla="*/ 1690761 w 4231934"/>
              <a:gd name="connsiteY1" fmla="*/ 4164016 h 5546031"/>
              <a:gd name="connsiteX2" fmla="*/ 1879233 w 4231934"/>
              <a:gd name="connsiteY2" fmla="*/ 3980697 h 5546031"/>
              <a:gd name="connsiteX3" fmla="*/ 2230426 w 4231934"/>
              <a:gd name="connsiteY3" fmla="*/ 3346315 h 5546031"/>
              <a:gd name="connsiteX4" fmla="*/ 15709 w 4231934"/>
              <a:gd name="connsiteY4" fmla="*/ 1297951 h 5546031"/>
              <a:gd name="connsiteX5" fmla="*/ 914210 w 4231934"/>
              <a:gd name="connsiteY5" fmla="*/ 11247 h 5546031"/>
              <a:gd name="connsiteX6" fmla="*/ 2959573 w 4231934"/>
              <a:gd name="connsiteY6" fmla="*/ 919884 h 5546031"/>
              <a:gd name="connsiteX7" fmla="*/ 4173047 w 4231934"/>
              <a:gd name="connsiteY7" fmla="*/ 4849035 h 5546031"/>
              <a:gd name="connsiteX8" fmla="*/ 3953661 w 4231934"/>
              <a:gd name="connsiteY8" fmla="*/ 4981726 h 5546031"/>
              <a:gd name="connsiteX9" fmla="*/ 3712958 w 4231934"/>
              <a:gd name="connsiteY9" fmla="*/ 5525018 h 5546031"/>
              <a:gd name="connsiteX0" fmla="*/ 3712958 w 4213333"/>
              <a:gd name="connsiteY0" fmla="*/ 5525018 h 5575648"/>
              <a:gd name="connsiteX1" fmla="*/ 1690761 w 4213333"/>
              <a:gd name="connsiteY1" fmla="*/ 4164016 h 5575648"/>
              <a:gd name="connsiteX2" fmla="*/ 1879233 w 4213333"/>
              <a:gd name="connsiteY2" fmla="*/ 3980697 h 5575648"/>
              <a:gd name="connsiteX3" fmla="*/ 2230426 w 4213333"/>
              <a:gd name="connsiteY3" fmla="*/ 3346315 h 5575648"/>
              <a:gd name="connsiteX4" fmla="*/ 15709 w 4213333"/>
              <a:gd name="connsiteY4" fmla="*/ 1297951 h 5575648"/>
              <a:gd name="connsiteX5" fmla="*/ 914210 w 4213333"/>
              <a:gd name="connsiteY5" fmla="*/ 11247 h 5575648"/>
              <a:gd name="connsiteX6" fmla="*/ 2959573 w 4213333"/>
              <a:gd name="connsiteY6" fmla="*/ 919884 h 5575648"/>
              <a:gd name="connsiteX7" fmla="*/ 4173047 w 4213333"/>
              <a:gd name="connsiteY7" fmla="*/ 4849035 h 5575648"/>
              <a:gd name="connsiteX8" fmla="*/ 3712958 w 4213333"/>
              <a:gd name="connsiteY8" fmla="*/ 5525018 h 5575648"/>
              <a:gd name="connsiteX0" fmla="*/ 3714914 w 4215289"/>
              <a:gd name="connsiteY0" fmla="*/ 5525018 h 5575648"/>
              <a:gd name="connsiteX1" fmla="*/ 1692717 w 4215289"/>
              <a:gd name="connsiteY1" fmla="*/ 4164016 h 5575648"/>
              <a:gd name="connsiteX2" fmla="*/ 2232382 w 4215289"/>
              <a:gd name="connsiteY2" fmla="*/ 3346315 h 5575648"/>
              <a:gd name="connsiteX3" fmla="*/ 17665 w 4215289"/>
              <a:gd name="connsiteY3" fmla="*/ 1297951 h 5575648"/>
              <a:gd name="connsiteX4" fmla="*/ 916166 w 4215289"/>
              <a:gd name="connsiteY4" fmla="*/ 11247 h 5575648"/>
              <a:gd name="connsiteX5" fmla="*/ 2961529 w 4215289"/>
              <a:gd name="connsiteY5" fmla="*/ 919884 h 5575648"/>
              <a:gd name="connsiteX6" fmla="*/ 4175003 w 4215289"/>
              <a:gd name="connsiteY6" fmla="*/ 4849035 h 5575648"/>
              <a:gd name="connsiteX7" fmla="*/ 3714914 w 4215289"/>
              <a:gd name="connsiteY7" fmla="*/ 5525018 h 5575648"/>
              <a:gd name="connsiteX0" fmla="*/ 3714948 w 4215323"/>
              <a:gd name="connsiteY0" fmla="*/ 5525018 h 5575648"/>
              <a:gd name="connsiteX1" fmla="*/ 1692751 w 4215323"/>
              <a:gd name="connsiteY1" fmla="*/ 4164016 h 5575648"/>
              <a:gd name="connsiteX2" fmla="*/ 2227980 w 4215323"/>
              <a:gd name="connsiteY2" fmla="*/ 3232643 h 5575648"/>
              <a:gd name="connsiteX3" fmla="*/ 17699 w 4215323"/>
              <a:gd name="connsiteY3" fmla="*/ 1297951 h 5575648"/>
              <a:gd name="connsiteX4" fmla="*/ 916200 w 4215323"/>
              <a:gd name="connsiteY4" fmla="*/ 11247 h 5575648"/>
              <a:gd name="connsiteX5" fmla="*/ 2961563 w 4215323"/>
              <a:gd name="connsiteY5" fmla="*/ 919884 h 5575648"/>
              <a:gd name="connsiteX6" fmla="*/ 4175037 w 4215323"/>
              <a:gd name="connsiteY6" fmla="*/ 4849035 h 5575648"/>
              <a:gd name="connsiteX7" fmla="*/ 3714948 w 4215323"/>
              <a:gd name="connsiteY7" fmla="*/ 5525018 h 5575648"/>
              <a:gd name="connsiteX0" fmla="*/ 3714948 w 4213292"/>
              <a:gd name="connsiteY0" fmla="*/ 5525018 h 5571386"/>
              <a:gd name="connsiteX1" fmla="*/ 1808822 w 4213292"/>
              <a:gd name="connsiteY1" fmla="*/ 4223768 h 5571386"/>
              <a:gd name="connsiteX2" fmla="*/ 2227980 w 4213292"/>
              <a:gd name="connsiteY2" fmla="*/ 3232643 h 5571386"/>
              <a:gd name="connsiteX3" fmla="*/ 17699 w 4213292"/>
              <a:gd name="connsiteY3" fmla="*/ 1297951 h 5571386"/>
              <a:gd name="connsiteX4" fmla="*/ 916200 w 4213292"/>
              <a:gd name="connsiteY4" fmla="*/ 11247 h 5571386"/>
              <a:gd name="connsiteX5" fmla="*/ 2961563 w 4213292"/>
              <a:gd name="connsiteY5" fmla="*/ 919884 h 5571386"/>
              <a:gd name="connsiteX6" fmla="*/ 4175037 w 4213292"/>
              <a:gd name="connsiteY6" fmla="*/ 4849035 h 5571386"/>
              <a:gd name="connsiteX7" fmla="*/ 3714948 w 4213292"/>
              <a:gd name="connsiteY7" fmla="*/ 5525018 h 5571386"/>
              <a:gd name="connsiteX0" fmla="*/ 3715781 w 4214125"/>
              <a:gd name="connsiteY0" fmla="*/ 5525018 h 5571386"/>
              <a:gd name="connsiteX1" fmla="*/ 1809655 w 4214125"/>
              <a:gd name="connsiteY1" fmla="*/ 4223768 h 5571386"/>
              <a:gd name="connsiteX2" fmla="*/ 2123852 w 4214125"/>
              <a:gd name="connsiteY2" fmla="*/ 3158617 h 5571386"/>
              <a:gd name="connsiteX3" fmla="*/ 18532 w 4214125"/>
              <a:gd name="connsiteY3" fmla="*/ 1297951 h 5571386"/>
              <a:gd name="connsiteX4" fmla="*/ 917033 w 4214125"/>
              <a:gd name="connsiteY4" fmla="*/ 11247 h 5571386"/>
              <a:gd name="connsiteX5" fmla="*/ 2962396 w 4214125"/>
              <a:gd name="connsiteY5" fmla="*/ 919884 h 5571386"/>
              <a:gd name="connsiteX6" fmla="*/ 4175870 w 4214125"/>
              <a:gd name="connsiteY6" fmla="*/ 4849035 h 5571386"/>
              <a:gd name="connsiteX7" fmla="*/ 3715781 w 4214125"/>
              <a:gd name="connsiteY7" fmla="*/ 5525018 h 5571386"/>
              <a:gd name="connsiteX0" fmla="*/ 3749924 w 4248268"/>
              <a:gd name="connsiteY0" fmla="*/ 5519404 h 5565772"/>
              <a:gd name="connsiteX1" fmla="*/ 1843798 w 4248268"/>
              <a:gd name="connsiteY1" fmla="*/ 4218154 h 5565772"/>
              <a:gd name="connsiteX2" fmla="*/ 2157995 w 4248268"/>
              <a:gd name="connsiteY2" fmla="*/ 3153003 h 5565772"/>
              <a:gd name="connsiteX3" fmla="*/ 18250 w 4248268"/>
              <a:gd name="connsiteY3" fmla="*/ 1157514 h 5565772"/>
              <a:gd name="connsiteX4" fmla="*/ 951176 w 4248268"/>
              <a:gd name="connsiteY4" fmla="*/ 5633 h 5565772"/>
              <a:gd name="connsiteX5" fmla="*/ 2996539 w 4248268"/>
              <a:gd name="connsiteY5" fmla="*/ 914270 h 5565772"/>
              <a:gd name="connsiteX6" fmla="*/ 4210013 w 4248268"/>
              <a:gd name="connsiteY6" fmla="*/ 4843421 h 5565772"/>
              <a:gd name="connsiteX7" fmla="*/ 3749924 w 4248268"/>
              <a:gd name="connsiteY7" fmla="*/ 5519404 h 5565772"/>
              <a:gd name="connsiteX0" fmla="*/ 3871729 w 4370073"/>
              <a:gd name="connsiteY0" fmla="*/ 5522108 h 5568476"/>
              <a:gd name="connsiteX1" fmla="*/ 1965603 w 4370073"/>
              <a:gd name="connsiteY1" fmla="*/ 4220858 h 5568476"/>
              <a:gd name="connsiteX2" fmla="*/ 2279800 w 4370073"/>
              <a:gd name="connsiteY2" fmla="*/ 3155707 h 5568476"/>
              <a:gd name="connsiteX3" fmla="*/ 17311 w 4370073"/>
              <a:gd name="connsiteY3" fmla="*/ 1228413 h 5568476"/>
              <a:gd name="connsiteX4" fmla="*/ 1072981 w 4370073"/>
              <a:gd name="connsiteY4" fmla="*/ 8337 h 5568476"/>
              <a:gd name="connsiteX5" fmla="*/ 3118344 w 4370073"/>
              <a:gd name="connsiteY5" fmla="*/ 916974 h 5568476"/>
              <a:gd name="connsiteX6" fmla="*/ 4331818 w 4370073"/>
              <a:gd name="connsiteY6" fmla="*/ 4846125 h 5568476"/>
              <a:gd name="connsiteX7" fmla="*/ 3871729 w 4370073"/>
              <a:gd name="connsiteY7" fmla="*/ 5522108 h 556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0073" h="5568476">
                <a:moveTo>
                  <a:pt x="3871729" y="5522108"/>
                </a:moveTo>
                <a:cubicBezTo>
                  <a:pt x="3477360" y="5417897"/>
                  <a:pt x="2230924" y="4615258"/>
                  <a:pt x="1965603" y="4220858"/>
                </a:cubicBezTo>
                <a:cubicBezTo>
                  <a:pt x="1700282" y="3826458"/>
                  <a:pt x="2558975" y="3633384"/>
                  <a:pt x="2279800" y="3155707"/>
                </a:cubicBezTo>
                <a:cubicBezTo>
                  <a:pt x="2000625" y="2678030"/>
                  <a:pt x="-217042" y="1442153"/>
                  <a:pt x="17311" y="1228413"/>
                </a:cubicBezTo>
                <a:cubicBezTo>
                  <a:pt x="251664" y="1014673"/>
                  <a:pt x="556142" y="60243"/>
                  <a:pt x="1072981" y="8337"/>
                </a:cubicBezTo>
                <a:cubicBezTo>
                  <a:pt x="1589820" y="-43569"/>
                  <a:pt x="2607693" y="133589"/>
                  <a:pt x="3118344" y="916974"/>
                </a:cubicBezTo>
                <a:cubicBezTo>
                  <a:pt x="3628995" y="1700359"/>
                  <a:pt x="4139111" y="4124298"/>
                  <a:pt x="4331818" y="4846125"/>
                </a:cubicBezTo>
                <a:cubicBezTo>
                  <a:pt x="4457382" y="5613647"/>
                  <a:pt x="4266098" y="5626319"/>
                  <a:pt x="3871729" y="5522108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37"/>
          <p:cNvSpPr/>
          <p:nvPr/>
        </p:nvSpPr>
        <p:spPr>
          <a:xfrm>
            <a:off x="6457480" y="3298862"/>
            <a:ext cx="1724076" cy="62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head of</a:t>
            </a: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75" name="流程图: 接点 74"/>
          <p:cNvSpPr/>
          <p:nvPr/>
        </p:nvSpPr>
        <p:spPr>
          <a:xfrm>
            <a:off x="8916505" y="2468982"/>
            <a:ext cx="381000" cy="32861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流程图: 接点 46"/>
          <p:cNvSpPr/>
          <p:nvPr/>
        </p:nvSpPr>
        <p:spPr>
          <a:xfrm>
            <a:off x="7165153" y="4282916"/>
            <a:ext cx="1577155" cy="62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this </a:t>
            </a:r>
            <a:r>
              <a:rPr lang="en-US" altLang="zh-CN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deque</a:t>
            </a:r>
            <a:endParaRPr lang="en-US" altLang="zh-CN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79" name="直接连接符 78"/>
          <p:cNvCxnSpPr>
            <a:stCxn id="75" idx="3"/>
            <a:endCxn id="73" idx="0"/>
          </p:cNvCxnSpPr>
          <p:nvPr/>
        </p:nvCxnSpPr>
        <p:spPr>
          <a:xfrm flipH="1">
            <a:off x="7319518" y="2749471"/>
            <a:ext cx="1652783" cy="549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6" idx="0"/>
            <a:endCxn id="75" idx="4"/>
          </p:cNvCxnSpPr>
          <p:nvPr/>
        </p:nvCxnSpPr>
        <p:spPr>
          <a:xfrm flipV="1">
            <a:off x="7953731" y="2797595"/>
            <a:ext cx="1153274" cy="148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接点 48"/>
          <p:cNvSpPr/>
          <p:nvPr/>
        </p:nvSpPr>
        <p:spPr>
          <a:xfrm>
            <a:off x="8905742" y="4426530"/>
            <a:ext cx="671934" cy="369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,or</a:t>
            </a: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3" name="流程图: 接点 49"/>
          <p:cNvSpPr/>
          <p:nvPr/>
        </p:nvSpPr>
        <p:spPr>
          <a:xfrm>
            <a:off x="9526382" y="3289676"/>
            <a:ext cx="2153747" cy="848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null if this </a:t>
            </a:r>
            <a:r>
              <a:rPr lang="en-US" altLang="zh-CN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is empty</a:t>
            </a:r>
          </a:p>
        </p:txBody>
      </p:sp>
      <p:cxnSp>
        <p:nvCxnSpPr>
          <p:cNvPr id="84" name="直接连接符 83"/>
          <p:cNvCxnSpPr>
            <a:stCxn id="75" idx="5"/>
            <a:endCxn id="83" idx="0"/>
          </p:cNvCxnSpPr>
          <p:nvPr/>
        </p:nvCxnSpPr>
        <p:spPr>
          <a:xfrm>
            <a:off x="9241709" y="2749471"/>
            <a:ext cx="1361547" cy="54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5" idx="4"/>
            <a:endCxn id="82" idx="0"/>
          </p:cNvCxnSpPr>
          <p:nvPr/>
        </p:nvCxnSpPr>
        <p:spPr>
          <a:xfrm>
            <a:off x="9107005" y="2797595"/>
            <a:ext cx="134704" cy="1628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6658811" y="5419228"/>
            <a:ext cx="5333061" cy="1208583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Returns the head of </a:t>
            </a:r>
            <a:r>
              <a:rPr lang="en-US" altLang="zh-CN" sz="2400" b="1" i="1" dirty="0">
                <a:solidFill>
                  <a:schemeClr val="accent2"/>
                </a:solidFill>
                <a:latin typeface="Calibri Light" panose="020F0302020204030204" pitchFamily="34" charset="0"/>
              </a:rPr>
              <a:t>this </a:t>
            </a:r>
            <a:r>
              <a:rPr lang="en-US" altLang="zh-CN" sz="2400" b="1" i="1" dirty="0" err="1">
                <a:solidFill>
                  <a:schemeClr val="accent2"/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,</a:t>
            </a: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OR 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returns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null if this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deque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 is empty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7" name="流程图: 接点 37"/>
          <p:cNvSpPr/>
          <p:nvPr/>
        </p:nvSpPr>
        <p:spPr>
          <a:xfrm>
            <a:off x="6265291" y="2383683"/>
            <a:ext cx="1218229" cy="6267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Returns</a:t>
            </a: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9" name="流程图: 接点 41"/>
          <p:cNvSpPr/>
          <p:nvPr/>
        </p:nvSpPr>
        <p:spPr>
          <a:xfrm>
            <a:off x="7725797" y="1602071"/>
            <a:ext cx="381000" cy="32861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0" name="直接连接符 59"/>
          <p:cNvCxnSpPr>
            <a:stCxn id="89" idx="3"/>
            <a:endCxn id="87" idx="0"/>
          </p:cNvCxnSpPr>
          <p:nvPr/>
        </p:nvCxnSpPr>
        <p:spPr>
          <a:xfrm flipH="1">
            <a:off x="6874406" y="1882560"/>
            <a:ext cx="907187" cy="5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67"/>
          <p:cNvCxnSpPr>
            <a:stCxn id="89" idx="5"/>
            <a:endCxn id="75" idx="0"/>
          </p:cNvCxnSpPr>
          <p:nvPr/>
        </p:nvCxnSpPr>
        <p:spPr>
          <a:xfrm>
            <a:off x="8051001" y="1882560"/>
            <a:ext cx="1056004" cy="586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泪滴形 114"/>
          <p:cNvSpPr/>
          <p:nvPr/>
        </p:nvSpPr>
        <p:spPr>
          <a:xfrm rot="477806">
            <a:off x="6091013" y="1567499"/>
            <a:ext cx="3359729" cy="3501641"/>
          </a:xfrm>
          <a:custGeom>
            <a:avLst/>
            <a:gdLst>
              <a:gd name="connsiteX0" fmla="*/ 0 w 5057267"/>
              <a:gd name="connsiteY0" fmla="*/ 1151943 h 2303886"/>
              <a:gd name="connsiteX1" fmla="*/ 2528634 w 5057267"/>
              <a:gd name="connsiteY1" fmla="*/ 0 h 2303886"/>
              <a:gd name="connsiteX2" fmla="*/ 4216446 w 5057267"/>
              <a:gd name="connsiteY2" fmla="*/ 383044 h 2303886"/>
              <a:gd name="connsiteX3" fmla="*/ 5057267 w 5057267"/>
              <a:gd name="connsiteY3" fmla="*/ 1151943 h 2303886"/>
              <a:gd name="connsiteX4" fmla="*/ 2528633 w 5057267"/>
              <a:gd name="connsiteY4" fmla="*/ 2303886 h 2303886"/>
              <a:gd name="connsiteX5" fmla="*/ -1 w 5057267"/>
              <a:gd name="connsiteY5" fmla="*/ 1151943 h 2303886"/>
              <a:gd name="connsiteX6" fmla="*/ 0 w 5057267"/>
              <a:gd name="connsiteY6" fmla="*/ 1151943 h 2303886"/>
              <a:gd name="connsiteX0" fmla="*/ 1 w 5073399"/>
              <a:gd name="connsiteY0" fmla="*/ 1168056 h 2319999"/>
              <a:gd name="connsiteX1" fmla="*/ 2528635 w 5073399"/>
              <a:gd name="connsiteY1" fmla="*/ 16113 h 2319999"/>
              <a:gd name="connsiteX2" fmla="*/ 3518921 w 5073399"/>
              <a:gd name="connsiteY2" fmla="*/ 564292 h 2319999"/>
              <a:gd name="connsiteX3" fmla="*/ 5057268 w 5073399"/>
              <a:gd name="connsiteY3" fmla="*/ 1168056 h 2319999"/>
              <a:gd name="connsiteX4" fmla="*/ 2528634 w 5073399"/>
              <a:gd name="connsiteY4" fmla="*/ 2319999 h 2319999"/>
              <a:gd name="connsiteX5" fmla="*/ 0 w 5073399"/>
              <a:gd name="connsiteY5" fmla="*/ 1168056 h 2319999"/>
              <a:gd name="connsiteX6" fmla="*/ 1 w 5073399"/>
              <a:gd name="connsiteY6" fmla="*/ 1168056 h 2319999"/>
              <a:gd name="connsiteX0" fmla="*/ 1 w 4100075"/>
              <a:gd name="connsiteY0" fmla="*/ 1166910 h 2318853"/>
              <a:gd name="connsiteX1" fmla="*/ 2528635 w 4100075"/>
              <a:gd name="connsiteY1" fmla="*/ 14967 h 2318853"/>
              <a:gd name="connsiteX2" fmla="*/ 3518921 w 4100075"/>
              <a:gd name="connsiteY2" fmla="*/ 563146 h 2318853"/>
              <a:gd name="connsiteX3" fmla="*/ 4064881 w 4100075"/>
              <a:gd name="connsiteY3" fmla="*/ 1316995 h 2318853"/>
              <a:gd name="connsiteX4" fmla="*/ 2528634 w 4100075"/>
              <a:gd name="connsiteY4" fmla="*/ 2318853 h 2318853"/>
              <a:gd name="connsiteX5" fmla="*/ 0 w 4100075"/>
              <a:gd name="connsiteY5" fmla="*/ 1166910 h 2318853"/>
              <a:gd name="connsiteX6" fmla="*/ 1 w 4100075"/>
              <a:gd name="connsiteY6" fmla="*/ 1166910 h 2318853"/>
              <a:gd name="connsiteX0" fmla="*/ 1 w 4079469"/>
              <a:gd name="connsiteY0" fmla="*/ 1166910 h 2293277"/>
              <a:gd name="connsiteX1" fmla="*/ 2528635 w 4079469"/>
              <a:gd name="connsiteY1" fmla="*/ 14967 h 2293277"/>
              <a:gd name="connsiteX2" fmla="*/ 3518921 w 4079469"/>
              <a:gd name="connsiteY2" fmla="*/ 563146 h 2293277"/>
              <a:gd name="connsiteX3" fmla="*/ 4064881 w 4079469"/>
              <a:gd name="connsiteY3" fmla="*/ 1316995 h 2293277"/>
              <a:gd name="connsiteX4" fmla="*/ 2952930 w 4079469"/>
              <a:gd name="connsiteY4" fmla="*/ 2293277 h 2293277"/>
              <a:gd name="connsiteX5" fmla="*/ 0 w 4079469"/>
              <a:gd name="connsiteY5" fmla="*/ 1166910 h 2293277"/>
              <a:gd name="connsiteX6" fmla="*/ 1 w 4079469"/>
              <a:gd name="connsiteY6" fmla="*/ 1166910 h 2293277"/>
              <a:gd name="connsiteX0" fmla="*/ 0 w 4087820"/>
              <a:gd name="connsiteY0" fmla="*/ 772871 h 2280902"/>
              <a:gd name="connsiteX1" fmla="*/ 2536986 w 4087820"/>
              <a:gd name="connsiteY1" fmla="*/ 2592 h 2280902"/>
              <a:gd name="connsiteX2" fmla="*/ 3527272 w 4087820"/>
              <a:gd name="connsiteY2" fmla="*/ 550771 h 2280902"/>
              <a:gd name="connsiteX3" fmla="*/ 4073232 w 4087820"/>
              <a:gd name="connsiteY3" fmla="*/ 1304620 h 2280902"/>
              <a:gd name="connsiteX4" fmla="*/ 2961281 w 4087820"/>
              <a:gd name="connsiteY4" fmla="*/ 2280902 h 2280902"/>
              <a:gd name="connsiteX5" fmla="*/ 8351 w 4087820"/>
              <a:gd name="connsiteY5" fmla="*/ 1154535 h 2280902"/>
              <a:gd name="connsiteX6" fmla="*/ 0 w 4087820"/>
              <a:gd name="connsiteY6" fmla="*/ 772871 h 2280902"/>
              <a:gd name="connsiteX0" fmla="*/ 0 w 4087820"/>
              <a:gd name="connsiteY0" fmla="*/ 772871 h 2280902"/>
              <a:gd name="connsiteX1" fmla="*/ 2536986 w 4087820"/>
              <a:gd name="connsiteY1" fmla="*/ 2592 h 2280902"/>
              <a:gd name="connsiteX2" fmla="*/ 3527272 w 4087820"/>
              <a:gd name="connsiteY2" fmla="*/ 550771 h 2280902"/>
              <a:gd name="connsiteX3" fmla="*/ 4073232 w 4087820"/>
              <a:gd name="connsiteY3" fmla="*/ 1304620 h 2280902"/>
              <a:gd name="connsiteX4" fmla="*/ 2961281 w 4087820"/>
              <a:gd name="connsiteY4" fmla="*/ 2280902 h 2280902"/>
              <a:gd name="connsiteX5" fmla="*/ 88287 w 4087820"/>
              <a:gd name="connsiteY5" fmla="*/ 1323510 h 2280902"/>
              <a:gd name="connsiteX6" fmla="*/ 0 w 4087820"/>
              <a:gd name="connsiteY6" fmla="*/ 772871 h 2280902"/>
              <a:gd name="connsiteX0" fmla="*/ 1470877 w 3999533"/>
              <a:gd name="connsiteY0" fmla="*/ 456544 h 2329064"/>
              <a:gd name="connsiteX1" fmla="*/ 2448699 w 3999533"/>
              <a:gd name="connsiteY1" fmla="*/ 50754 h 2329064"/>
              <a:gd name="connsiteX2" fmla="*/ 3438985 w 3999533"/>
              <a:gd name="connsiteY2" fmla="*/ 598933 h 2329064"/>
              <a:gd name="connsiteX3" fmla="*/ 3984945 w 3999533"/>
              <a:gd name="connsiteY3" fmla="*/ 1352782 h 2329064"/>
              <a:gd name="connsiteX4" fmla="*/ 2872994 w 3999533"/>
              <a:gd name="connsiteY4" fmla="*/ 2329064 h 2329064"/>
              <a:gd name="connsiteX5" fmla="*/ 0 w 3999533"/>
              <a:gd name="connsiteY5" fmla="*/ 1371672 h 2329064"/>
              <a:gd name="connsiteX6" fmla="*/ 1470877 w 3999533"/>
              <a:gd name="connsiteY6" fmla="*/ 456544 h 2329064"/>
              <a:gd name="connsiteX0" fmla="*/ 1470877 w 3999369"/>
              <a:gd name="connsiteY0" fmla="*/ 459478 h 2331998"/>
              <a:gd name="connsiteX1" fmla="*/ 2481830 w 3999369"/>
              <a:gd name="connsiteY1" fmla="*/ 49053 h 2331998"/>
              <a:gd name="connsiteX2" fmla="*/ 3438985 w 3999369"/>
              <a:gd name="connsiteY2" fmla="*/ 601867 h 2331998"/>
              <a:gd name="connsiteX3" fmla="*/ 3984945 w 3999369"/>
              <a:gd name="connsiteY3" fmla="*/ 1355716 h 2331998"/>
              <a:gd name="connsiteX4" fmla="*/ 2872994 w 3999369"/>
              <a:gd name="connsiteY4" fmla="*/ 2331998 h 2331998"/>
              <a:gd name="connsiteX5" fmla="*/ 0 w 3999369"/>
              <a:gd name="connsiteY5" fmla="*/ 1374606 h 2331998"/>
              <a:gd name="connsiteX6" fmla="*/ 1470877 w 3999369"/>
              <a:gd name="connsiteY6" fmla="*/ 459478 h 2331998"/>
              <a:gd name="connsiteX0" fmla="*/ 0 w 3999369"/>
              <a:gd name="connsiteY0" fmla="*/ 1325553 h 2282945"/>
              <a:gd name="connsiteX1" fmla="*/ 2481830 w 3999369"/>
              <a:gd name="connsiteY1" fmla="*/ 0 h 2282945"/>
              <a:gd name="connsiteX2" fmla="*/ 3438985 w 3999369"/>
              <a:gd name="connsiteY2" fmla="*/ 552814 h 2282945"/>
              <a:gd name="connsiteX3" fmla="*/ 3984945 w 3999369"/>
              <a:gd name="connsiteY3" fmla="*/ 1306663 h 2282945"/>
              <a:gd name="connsiteX4" fmla="*/ 2872994 w 3999369"/>
              <a:gd name="connsiteY4" fmla="*/ 2282945 h 2282945"/>
              <a:gd name="connsiteX5" fmla="*/ 0 w 3999369"/>
              <a:gd name="connsiteY5" fmla="*/ 1325553 h 2282945"/>
              <a:gd name="connsiteX0" fmla="*/ 0 w 3999369"/>
              <a:gd name="connsiteY0" fmla="*/ 1357349 h 2314741"/>
              <a:gd name="connsiteX1" fmla="*/ 1741752 w 3999369"/>
              <a:gd name="connsiteY1" fmla="*/ 72058 h 2314741"/>
              <a:gd name="connsiteX2" fmla="*/ 2481830 w 3999369"/>
              <a:gd name="connsiteY2" fmla="*/ 31796 h 2314741"/>
              <a:gd name="connsiteX3" fmla="*/ 3438985 w 3999369"/>
              <a:gd name="connsiteY3" fmla="*/ 584610 h 2314741"/>
              <a:gd name="connsiteX4" fmla="*/ 3984945 w 3999369"/>
              <a:gd name="connsiteY4" fmla="*/ 1338459 h 2314741"/>
              <a:gd name="connsiteX5" fmla="*/ 2872994 w 3999369"/>
              <a:gd name="connsiteY5" fmla="*/ 2314741 h 2314741"/>
              <a:gd name="connsiteX6" fmla="*/ 0 w 3999369"/>
              <a:gd name="connsiteY6" fmla="*/ 1357349 h 2314741"/>
              <a:gd name="connsiteX0" fmla="*/ 0 w 4038680"/>
              <a:gd name="connsiteY0" fmla="*/ 1317809 h 2314741"/>
              <a:gd name="connsiteX1" fmla="*/ 1781063 w 4038680"/>
              <a:gd name="connsiteY1" fmla="*/ 72058 h 2314741"/>
              <a:gd name="connsiteX2" fmla="*/ 2521141 w 4038680"/>
              <a:gd name="connsiteY2" fmla="*/ 31796 h 2314741"/>
              <a:gd name="connsiteX3" fmla="*/ 3478296 w 4038680"/>
              <a:gd name="connsiteY3" fmla="*/ 584610 h 2314741"/>
              <a:gd name="connsiteX4" fmla="*/ 4024256 w 4038680"/>
              <a:gd name="connsiteY4" fmla="*/ 1338459 h 2314741"/>
              <a:gd name="connsiteX5" fmla="*/ 2912305 w 4038680"/>
              <a:gd name="connsiteY5" fmla="*/ 2314741 h 2314741"/>
              <a:gd name="connsiteX6" fmla="*/ 0 w 4038680"/>
              <a:gd name="connsiteY6" fmla="*/ 1317809 h 2314741"/>
              <a:gd name="connsiteX0" fmla="*/ 0 w 4038680"/>
              <a:gd name="connsiteY0" fmla="*/ 1290853 h 2287785"/>
              <a:gd name="connsiteX1" fmla="*/ 613232 w 4038680"/>
              <a:gd name="connsiteY1" fmla="*/ 872798 h 2287785"/>
              <a:gd name="connsiteX2" fmla="*/ 2521141 w 4038680"/>
              <a:gd name="connsiteY2" fmla="*/ 4840 h 2287785"/>
              <a:gd name="connsiteX3" fmla="*/ 3478296 w 4038680"/>
              <a:gd name="connsiteY3" fmla="*/ 557654 h 2287785"/>
              <a:gd name="connsiteX4" fmla="*/ 4024256 w 4038680"/>
              <a:gd name="connsiteY4" fmla="*/ 1311503 h 2287785"/>
              <a:gd name="connsiteX5" fmla="*/ 2912305 w 4038680"/>
              <a:gd name="connsiteY5" fmla="*/ 2287785 h 2287785"/>
              <a:gd name="connsiteX6" fmla="*/ 0 w 4038680"/>
              <a:gd name="connsiteY6" fmla="*/ 1290853 h 2287785"/>
              <a:gd name="connsiteX0" fmla="*/ 1552 w 4040232"/>
              <a:gd name="connsiteY0" fmla="*/ 1306428 h 2303360"/>
              <a:gd name="connsiteX1" fmla="*/ 2522693 w 4040232"/>
              <a:gd name="connsiteY1" fmla="*/ 20415 h 2303360"/>
              <a:gd name="connsiteX2" fmla="*/ 3479848 w 4040232"/>
              <a:gd name="connsiteY2" fmla="*/ 573229 h 2303360"/>
              <a:gd name="connsiteX3" fmla="*/ 4025808 w 4040232"/>
              <a:gd name="connsiteY3" fmla="*/ 1327078 h 2303360"/>
              <a:gd name="connsiteX4" fmla="*/ 2913857 w 4040232"/>
              <a:gd name="connsiteY4" fmla="*/ 2303360 h 2303360"/>
              <a:gd name="connsiteX5" fmla="*/ 1552 w 4040232"/>
              <a:gd name="connsiteY5" fmla="*/ 1306428 h 2303360"/>
              <a:gd name="connsiteX0" fmla="*/ 2040 w 4043559"/>
              <a:gd name="connsiteY0" fmla="*/ 1283384 h 2280316"/>
              <a:gd name="connsiteX1" fmla="*/ 2031079 w 4043559"/>
              <a:gd name="connsiteY1" fmla="*/ 21172 h 2280316"/>
              <a:gd name="connsiteX2" fmla="*/ 3480336 w 4043559"/>
              <a:gd name="connsiteY2" fmla="*/ 550185 h 2280316"/>
              <a:gd name="connsiteX3" fmla="*/ 4026296 w 4043559"/>
              <a:gd name="connsiteY3" fmla="*/ 1304034 h 2280316"/>
              <a:gd name="connsiteX4" fmla="*/ 2914345 w 4043559"/>
              <a:gd name="connsiteY4" fmla="*/ 2280316 h 2280316"/>
              <a:gd name="connsiteX5" fmla="*/ 2040 w 4043559"/>
              <a:gd name="connsiteY5" fmla="*/ 1283384 h 2280316"/>
              <a:gd name="connsiteX0" fmla="*/ 2040 w 4033856"/>
              <a:gd name="connsiteY0" fmla="*/ 1282863 h 2280023"/>
              <a:gd name="connsiteX1" fmla="*/ 2031079 w 4033856"/>
              <a:gd name="connsiteY1" fmla="*/ 20651 h 2280023"/>
              <a:gd name="connsiteX2" fmla="*/ 3480336 w 4033856"/>
              <a:gd name="connsiteY2" fmla="*/ 549664 h 2280023"/>
              <a:gd name="connsiteX3" fmla="*/ 4016224 w 4033856"/>
              <a:gd name="connsiteY3" fmla="*/ 1218135 h 2280023"/>
              <a:gd name="connsiteX4" fmla="*/ 2914345 w 4033856"/>
              <a:gd name="connsiteY4" fmla="*/ 2279795 h 2280023"/>
              <a:gd name="connsiteX5" fmla="*/ 2040 w 4033856"/>
              <a:gd name="connsiteY5" fmla="*/ 1282863 h 2280023"/>
              <a:gd name="connsiteX0" fmla="*/ 2040 w 4184455"/>
              <a:gd name="connsiteY0" fmla="*/ 1285388 h 2286593"/>
              <a:gd name="connsiteX1" fmla="*/ 2031079 w 4184455"/>
              <a:gd name="connsiteY1" fmla="*/ 23176 h 2286593"/>
              <a:gd name="connsiteX2" fmla="*/ 3480336 w 4184455"/>
              <a:gd name="connsiteY2" fmla="*/ 552189 h 2286593"/>
              <a:gd name="connsiteX3" fmla="*/ 4171217 w 4184455"/>
              <a:gd name="connsiteY3" fmla="*/ 1601175 h 2286593"/>
              <a:gd name="connsiteX4" fmla="*/ 2914345 w 4184455"/>
              <a:gd name="connsiteY4" fmla="*/ 2282320 h 2286593"/>
              <a:gd name="connsiteX5" fmla="*/ 2040 w 4184455"/>
              <a:gd name="connsiteY5" fmla="*/ 1285388 h 2286593"/>
              <a:gd name="connsiteX0" fmla="*/ 2040 w 4184455"/>
              <a:gd name="connsiteY0" fmla="*/ 1285388 h 2387380"/>
              <a:gd name="connsiteX1" fmla="*/ 2031079 w 4184455"/>
              <a:gd name="connsiteY1" fmla="*/ 23176 h 2387380"/>
              <a:gd name="connsiteX2" fmla="*/ 3480336 w 4184455"/>
              <a:gd name="connsiteY2" fmla="*/ 552189 h 2387380"/>
              <a:gd name="connsiteX3" fmla="*/ 4171217 w 4184455"/>
              <a:gd name="connsiteY3" fmla="*/ 1601175 h 2387380"/>
              <a:gd name="connsiteX4" fmla="*/ 2302386 w 4184455"/>
              <a:gd name="connsiteY4" fmla="*/ 2383839 h 2387380"/>
              <a:gd name="connsiteX5" fmla="*/ 2040 w 4184455"/>
              <a:gd name="connsiteY5" fmla="*/ 1285388 h 2387380"/>
              <a:gd name="connsiteX0" fmla="*/ 2040 w 4195958"/>
              <a:gd name="connsiteY0" fmla="*/ 1286145 h 2391546"/>
              <a:gd name="connsiteX1" fmla="*/ 2031079 w 4195958"/>
              <a:gd name="connsiteY1" fmla="*/ 23933 h 2391546"/>
              <a:gd name="connsiteX2" fmla="*/ 3480336 w 4195958"/>
              <a:gd name="connsiteY2" fmla="*/ 552946 h 2391546"/>
              <a:gd name="connsiteX3" fmla="*/ 4182967 w 4195958"/>
              <a:gd name="connsiteY3" fmla="*/ 1701541 h 2391546"/>
              <a:gd name="connsiteX4" fmla="*/ 2302386 w 4195958"/>
              <a:gd name="connsiteY4" fmla="*/ 2384596 h 2391546"/>
              <a:gd name="connsiteX5" fmla="*/ 2040 w 4195958"/>
              <a:gd name="connsiteY5" fmla="*/ 1286145 h 2391546"/>
              <a:gd name="connsiteX0" fmla="*/ 2040 w 4195958"/>
              <a:gd name="connsiteY0" fmla="*/ 1286145 h 3940686"/>
              <a:gd name="connsiteX1" fmla="*/ 2031079 w 4195958"/>
              <a:gd name="connsiteY1" fmla="*/ 23933 h 3940686"/>
              <a:gd name="connsiteX2" fmla="*/ 3480336 w 4195958"/>
              <a:gd name="connsiteY2" fmla="*/ 552946 h 3940686"/>
              <a:gd name="connsiteX3" fmla="*/ 4182967 w 4195958"/>
              <a:gd name="connsiteY3" fmla="*/ 1701541 h 3940686"/>
              <a:gd name="connsiteX4" fmla="*/ 2419387 w 4195958"/>
              <a:gd name="connsiteY4" fmla="*/ 3938947 h 3940686"/>
              <a:gd name="connsiteX5" fmla="*/ 2040 w 4195958"/>
              <a:gd name="connsiteY5" fmla="*/ 1286145 h 3940686"/>
              <a:gd name="connsiteX0" fmla="*/ 2040 w 5353049"/>
              <a:gd name="connsiteY0" fmla="*/ 1304691 h 4026595"/>
              <a:gd name="connsiteX1" fmla="*/ 2031079 w 5353049"/>
              <a:gd name="connsiteY1" fmla="*/ 42479 h 4026595"/>
              <a:gd name="connsiteX2" fmla="*/ 3480336 w 5353049"/>
              <a:gd name="connsiteY2" fmla="*/ 571492 h 4026595"/>
              <a:gd name="connsiteX3" fmla="*/ 5348536 w 5353049"/>
              <a:gd name="connsiteY3" fmla="*/ 3163439 h 4026595"/>
              <a:gd name="connsiteX4" fmla="*/ 2419387 w 5353049"/>
              <a:gd name="connsiteY4" fmla="*/ 3957493 h 4026595"/>
              <a:gd name="connsiteX5" fmla="*/ 2040 w 5353049"/>
              <a:gd name="connsiteY5" fmla="*/ 1304691 h 4026595"/>
              <a:gd name="connsiteX0" fmla="*/ 2538 w 5612801"/>
              <a:gd name="connsiteY0" fmla="*/ 1282775 h 4004678"/>
              <a:gd name="connsiteX1" fmla="*/ 2031577 w 5612801"/>
              <a:gd name="connsiteY1" fmla="*/ 20563 h 4004678"/>
              <a:gd name="connsiteX2" fmla="*/ 5342869 w 5612801"/>
              <a:gd name="connsiteY2" fmla="*/ 697066 h 4004678"/>
              <a:gd name="connsiteX3" fmla="*/ 5349034 w 5612801"/>
              <a:gd name="connsiteY3" fmla="*/ 3141523 h 4004678"/>
              <a:gd name="connsiteX4" fmla="*/ 2419885 w 5612801"/>
              <a:gd name="connsiteY4" fmla="*/ 3935577 h 4004678"/>
              <a:gd name="connsiteX5" fmla="*/ 2538 w 5612801"/>
              <a:gd name="connsiteY5" fmla="*/ 1282775 h 4004678"/>
              <a:gd name="connsiteX0" fmla="*/ 2538 w 5646266"/>
              <a:gd name="connsiteY0" fmla="*/ 1282775 h 4058572"/>
              <a:gd name="connsiteX1" fmla="*/ 2031577 w 5646266"/>
              <a:gd name="connsiteY1" fmla="*/ 20563 h 4058572"/>
              <a:gd name="connsiteX2" fmla="*/ 5342869 w 5646266"/>
              <a:gd name="connsiteY2" fmla="*/ 697066 h 4058572"/>
              <a:gd name="connsiteX3" fmla="*/ 5349034 w 5646266"/>
              <a:gd name="connsiteY3" fmla="*/ 3141523 h 4058572"/>
              <a:gd name="connsiteX4" fmla="*/ 4284878 w 5646266"/>
              <a:gd name="connsiteY4" fmla="*/ 3569957 h 4058572"/>
              <a:gd name="connsiteX5" fmla="*/ 2419885 w 5646266"/>
              <a:gd name="connsiteY5" fmla="*/ 3935577 h 4058572"/>
              <a:gd name="connsiteX6" fmla="*/ 2538 w 5646266"/>
              <a:gd name="connsiteY6" fmla="*/ 1282775 h 4058572"/>
              <a:gd name="connsiteX0" fmla="*/ 2538 w 5646266"/>
              <a:gd name="connsiteY0" fmla="*/ 1282775 h 3935744"/>
              <a:gd name="connsiteX1" fmla="*/ 2031577 w 5646266"/>
              <a:gd name="connsiteY1" fmla="*/ 20563 h 3935744"/>
              <a:gd name="connsiteX2" fmla="*/ 5342869 w 5646266"/>
              <a:gd name="connsiteY2" fmla="*/ 697066 h 3935744"/>
              <a:gd name="connsiteX3" fmla="*/ 5349034 w 5646266"/>
              <a:gd name="connsiteY3" fmla="*/ 3141523 h 3935744"/>
              <a:gd name="connsiteX4" fmla="*/ 4284878 w 5646266"/>
              <a:gd name="connsiteY4" fmla="*/ 3569957 h 3935744"/>
              <a:gd name="connsiteX5" fmla="*/ 2419885 w 5646266"/>
              <a:gd name="connsiteY5" fmla="*/ 3935577 h 3935744"/>
              <a:gd name="connsiteX6" fmla="*/ 2538 w 5646266"/>
              <a:gd name="connsiteY6" fmla="*/ 1282775 h 3935744"/>
              <a:gd name="connsiteX0" fmla="*/ 2538 w 5646266"/>
              <a:gd name="connsiteY0" fmla="*/ 1282775 h 3942757"/>
              <a:gd name="connsiteX1" fmla="*/ 2031577 w 5646266"/>
              <a:gd name="connsiteY1" fmla="*/ 20563 h 3942757"/>
              <a:gd name="connsiteX2" fmla="*/ 5342869 w 5646266"/>
              <a:gd name="connsiteY2" fmla="*/ 697066 h 3942757"/>
              <a:gd name="connsiteX3" fmla="*/ 5349034 w 5646266"/>
              <a:gd name="connsiteY3" fmla="*/ 3141523 h 3942757"/>
              <a:gd name="connsiteX4" fmla="*/ 4284878 w 5646266"/>
              <a:gd name="connsiteY4" fmla="*/ 3569957 h 3942757"/>
              <a:gd name="connsiteX5" fmla="*/ 2419885 w 5646266"/>
              <a:gd name="connsiteY5" fmla="*/ 3935577 h 3942757"/>
              <a:gd name="connsiteX6" fmla="*/ 2538 w 5646266"/>
              <a:gd name="connsiteY6" fmla="*/ 1282775 h 3942757"/>
              <a:gd name="connsiteX0" fmla="*/ 2538 w 5589937"/>
              <a:gd name="connsiteY0" fmla="*/ 1277527 h 3937509"/>
              <a:gd name="connsiteX1" fmla="*/ 2031577 w 5589937"/>
              <a:gd name="connsiteY1" fmla="*/ 15315 h 3937509"/>
              <a:gd name="connsiteX2" fmla="*/ 5342869 w 5589937"/>
              <a:gd name="connsiteY2" fmla="*/ 691818 h 3937509"/>
              <a:gd name="connsiteX3" fmla="*/ 5203567 w 5589937"/>
              <a:gd name="connsiteY3" fmla="*/ 2343981 h 3937509"/>
              <a:gd name="connsiteX4" fmla="*/ 4284878 w 5589937"/>
              <a:gd name="connsiteY4" fmla="*/ 3564709 h 3937509"/>
              <a:gd name="connsiteX5" fmla="*/ 2419885 w 5589937"/>
              <a:gd name="connsiteY5" fmla="*/ 3930329 h 3937509"/>
              <a:gd name="connsiteX6" fmla="*/ 2538 w 5589937"/>
              <a:gd name="connsiteY6" fmla="*/ 1277527 h 3937509"/>
              <a:gd name="connsiteX0" fmla="*/ 2800 w 5448945"/>
              <a:gd name="connsiteY0" fmla="*/ 868236 h 4067473"/>
              <a:gd name="connsiteX1" fmla="*/ 1890585 w 5448945"/>
              <a:gd name="connsiteY1" fmla="*/ 2157 h 4067473"/>
              <a:gd name="connsiteX2" fmla="*/ 5201877 w 5448945"/>
              <a:gd name="connsiteY2" fmla="*/ 678660 h 4067473"/>
              <a:gd name="connsiteX3" fmla="*/ 5062575 w 5448945"/>
              <a:gd name="connsiteY3" fmla="*/ 2330823 h 4067473"/>
              <a:gd name="connsiteX4" fmla="*/ 4143886 w 5448945"/>
              <a:gd name="connsiteY4" fmla="*/ 3551551 h 4067473"/>
              <a:gd name="connsiteX5" fmla="*/ 2278893 w 5448945"/>
              <a:gd name="connsiteY5" fmla="*/ 3917171 h 4067473"/>
              <a:gd name="connsiteX6" fmla="*/ 2800 w 5448945"/>
              <a:gd name="connsiteY6" fmla="*/ 868236 h 4067473"/>
              <a:gd name="connsiteX0" fmla="*/ 2800 w 5448945"/>
              <a:gd name="connsiteY0" fmla="*/ 868236 h 3592150"/>
              <a:gd name="connsiteX1" fmla="*/ 1890585 w 5448945"/>
              <a:gd name="connsiteY1" fmla="*/ 2157 h 3592150"/>
              <a:gd name="connsiteX2" fmla="*/ 5201877 w 5448945"/>
              <a:gd name="connsiteY2" fmla="*/ 678660 h 3592150"/>
              <a:gd name="connsiteX3" fmla="*/ 5062575 w 5448945"/>
              <a:gd name="connsiteY3" fmla="*/ 2330823 h 3592150"/>
              <a:gd name="connsiteX4" fmla="*/ 4143886 w 5448945"/>
              <a:gd name="connsiteY4" fmla="*/ 3551551 h 3592150"/>
              <a:gd name="connsiteX5" fmla="*/ 939037 w 5448945"/>
              <a:gd name="connsiteY5" fmla="*/ 3040116 h 3592150"/>
              <a:gd name="connsiteX6" fmla="*/ 2800 w 5448945"/>
              <a:gd name="connsiteY6" fmla="*/ 868236 h 3592150"/>
              <a:gd name="connsiteX0" fmla="*/ 2800 w 5551590"/>
              <a:gd name="connsiteY0" fmla="*/ 868236 h 3259689"/>
              <a:gd name="connsiteX1" fmla="*/ 1890585 w 5551590"/>
              <a:gd name="connsiteY1" fmla="*/ 2157 h 3259689"/>
              <a:gd name="connsiteX2" fmla="*/ 5201877 w 5551590"/>
              <a:gd name="connsiteY2" fmla="*/ 678660 h 3259689"/>
              <a:gd name="connsiteX3" fmla="*/ 5062575 w 5551590"/>
              <a:gd name="connsiteY3" fmla="*/ 2330823 h 3259689"/>
              <a:gd name="connsiteX4" fmla="*/ 1735132 w 5551590"/>
              <a:gd name="connsiteY4" fmla="*/ 3095781 h 3259689"/>
              <a:gd name="connsiteX5" fmla="*/ 939037 w 5551590"/>
              <a:gd name="connsiteY5" fmla="*/ 3040116 h 3259689"/>
              <a:gd name="connsiteX6" fmla="*/ 2800 w 5551590"/>
              <a:gd name="connsiteY6" fmla="*/ 868236 h 3259689"/>
              <a:gd name="connsiteX0" fmla="*/ 2564 w 5262281"/>
              <a:gd name="connsiteY0" fmla="*/ 866193 h 3257646"/>
              <a:gd name="connsiteX1" fmla="*/ 1890349 w 5262281"/>
              <a:gd name="connsiteY1" fmla="*/ 114 h 3257646"/>
              <a:gd name="connsiteX2" fmla="*/ 4563041 w 5262281"/>
              <a:gd name="connsiteY2" fmla="*/ 817019 h 3257646"/>
              <a:gd name="connsiteX3" fmla="*/ 5062339 w 5262281"/>
              <a:gd name="connsiteY3" fmla="*/ 2328780 h 3257646"/>
              <a:gd name="connsiteX4" fmla="*/ 1734896 w 5262281"/>
              <a:gd name="connsiteY4" fmla="*/ 3093738 h 3257646"/>
              <a:gd name="connsiteX5" fmla="*/ 938801 w 5262281"/>
              <a:gd name="connsiteY5" fmla="*/ 3038073 h 3257646"/>
              <a:gd name="connsiteX6" fmla="*/ 2564 w 5262281"/>
              <a:gd name="connsiteY6" fmla="*/ 866193 h 3257646"/>
              <a:gd name="connsiteX0" fmla="*/ 2564 w 5309531"/>
              <a:gd name="connsiteY0" fmla="*/ 866193 h 3214319"/>
              <a:gd name="connsiteX1" fmla="*/ 1890349 w 5309531"/>
              <a:gd name="connsiteY1" fmla="*/ 114 h 3214319"/>
              <a:gd name="connsiteX2" fmla="*/ 4563041 w 5309531"/>
              <a:gd name="connsiteY2" fmla="*/ 817019 h 3214319"/>
              <a:gd name="connsiteX3" fmla="*/ 5062339 w 5309531"/>
              <a:gd name="connsiteY3" fmla="*/ 2328780 h 3214319"/>
              <a:gd name="connsiteX4" fmla="*/ 1092337 w 5309531"/>
              <a:gd name="connsiteY4" fmla="*/ 2992411 h 3214319"/>
              <a:gd name="connsiteX5" fmla="*/ 938801 w 5309531"/>
              <a:gd name="connsiteY5" fmla="*/ 3038073 h 3214319"/>
              <a:gd name="connsiteX6" fmla="*/ 2564 w 5309531"/>
              <a:gd name="connsiteY6" fmla="*/ 866193 h 3214319"/>
              <a:gd name="connsiteX0" fmla="*/ 2564 w 5320835"/>
              <a:gd name="connsiteY0" fmla="*/ 866193 h 3095889"/>
              <a:gd name="connsiteX1" fmla="*/ 1890349 w 5320835"/>
              <a:gd name="connsiteY1" fmla="*/ 114 h 3095889"/>
              <a:gd name="connsiteX2" fmla="*/ 4563041 w 5320835"/>
              <a:gd name="connsiteY2" fmla="*/ 817019 h 3095889"/>
              <a:gd name="connsiteX3" fmla="*/ 5062339 w 5320835"/>
              <a:gd name="connsiteY3" fmla="*/ 2328780 h 3095889"/>
              <a:gd name="connsiteX4" fmla="*/ 938801 w 5320835"/>
              <a:gd name="connsiteY4" fmla="*/ 3038073 h 3095889"/>
              <a:gd name="connsiteX5" fmla="*/ 2564 w 5320835"/>
              <a:gd name="connsiteY5" fmla="*/ 866193 h 3095889"/>
              <a:gd name="connsiteX0" fmla="*/ 2564 w 4565704"/>
              <a:gd name="connsiteY0" fmla="*/ 866217 h 3209088"/>
              <a:gd name="connsiteX1" fmla="*/ 1890349 w 4565704"/>
              <a:gd name="connsiteY1" fmla="*/ 138 h 3209088"/>
              <a:gd name="connsiteX2" fmla="*/ 4563041 w 4565704"/>
              <a:gd name="connsiteY2" fmla="*/ 817043 h 3209088"/>
              <a:gd name="connsiteX3" fmla="*/ 2361092 w 4565704"/>
              <a:gd name="connsiteY3" fmla="*/ 2817936 h 3209088"/>
              <a:gd name="connsiteX4" fmla="*/ 938801 w 4565704"/>
              <a:gd name="connsiteY4" fmla="*/ 3038097 h 3209088"/>
              <a:gd name="connsiteX5" fmla="*/ 2564 w 4565704"/>
              <a:gd name="connsiteY5" fmla="*/ 866217 h 3209088"/>
              <a:gd name="connsiteX0" fmla="*/ 2217 w 3383331"/>
              <a:gd name="connsiteY0" fmla="*/ 874085 h 3195689"/>
              <a:gd name="connsiteX1" fmla="*/ 1890002 w 3383331"/>
              <a:gd name="connsiteY1" fmla="*/ 8006 h 3195689"/>
              <a:gd name="connsiteX2" fmla="*/ 3377163 w 3383331"/>
              <a:gd name="connsiteY2" fmla="*/ 1366752 h 3195689"/>
              <a:gd name="connsiteX3" fmla="*/ 2360745 w 3383331"/>
              <a:gd name="connsiteY3" fmla="*/ 2825804 h 3195689"/>
              <a:gd name="connsiteX4" fmla="*/ 938454 w 3383331"/>
              <a:gd name="connsiteY4" fmla="*/ 3045965 h 3195689"/>
              <a:gd name="connsiteX5" fmla="*/ 2217 w 3383331"/>
              <a:gd name="connsiteY5" fmla="*/ 874085 h 3195689"/>
              <a:gd name="connsiteX0" fmla="*/ 3139 w 3397249"/>
              <a:gd name="connsiteY0" fmla="*/ 776986 h 3098590"/>
              <a:gd name="connsiteX1" fmla="*/ 1465966 w 3397249"/>
              <a:gd name="connsiteY1" fmla="*/ 9457 h 3098590"/>
              <a:gd name="connsiteX2" fmla="*/ 3378085 w 3397249"/>
              <a:gd name="connsiteY2" fmla="*/ 1269653 h 3098590"/>
              <a:gd name="connsiteX3" fmla="*/ 2361667 w 3397249"/>
              <a:gd name="connsiteY3" fmla="*/ 2728705 h 3098590"/>
              <a:gd name="connsiteX4" fmla="*/ 939376 w 3397249"/>
              <a:gd name="connsiteY4" fmla="*/ 2948866 h 3098590"/>
              <a:gd name="connsiteX5" fmla="*/ 3139 w 3397249"/>
              <a:gd name="connsiteY5" fmla="*/ 776986 h 3098590"/>
              <a:gd name="connsiteX0" fmla="*/ 3139 w 3391416"/>
              <a:gd name="connsiteY0" fmla="*/ 776986 h 3074168"/>
              <a:gd name="connsiteX1" fmla="*/ 1465966 w 3391416"/>
              <a:gd name="connsiteY1" fmla="*/ 9457 h 3074168"/>
              <a:gd name="connsiteX2" fmla="*/ 3378085 w 3391416"/>
              <a:gd name="connsiteY2" fmla="*/ 1269653 h 3074168"/>
              <a:gd name="connsiteX3" fmla="*/ 2317176 w 3391416"/>
              <a:gd name="connsiteY3" fmla="*/ 2035983 h 3074168"/>
              <a:gd name="connsiteX4" fmla="*/ 2361667 w 3391416"/>
              <a:gd name="connsiteY4" fmla="*/ 2728705 h 3074168"/>
              <a:gd name="connsiteX5" fmla="*/ 939376 w 3391416"/>
              <a:gd name="connsiteY5" fmla="*/ 2948866 h 3074168"/>
              <a:gd name="connsiteX6" fmla="*/ 3139 w 3391416"/>
              <a:gd name="connsiteY6" fmla="*/ 776986 h 3074168"/>
              <a:gd name="connsiteX0" fmla="*/ 3139 w 3391416"/>
              <a:gd name="connsiteY0" fmla="*/ 776986 h 3086926"/>
              <a:gd name="connsiteX1" fmla="*/ 1465966 w 3391416"/>
              <a:gd name="connsiteY1" fmla="*/ 9457 h 3086926"/>
              <a:gd name="connsiteX2" fmla="*/ 3378085 w 3391416"/>
              <a:gd name="connsiteY2" fmla="*/ 1269653 h 3086926"/>
              <a:gd name="connsiteX3" fmla="*/ 2317176 w 3391416"/>
              <a:gd name="connsiteY3" fmla="*/ 2035983 h 3086926"/>
              <a:gd name="connsiteX4" fmla="*/ 2233413 w 3391416"/>
              <a:gd name="connsiteY4" fmla="*/ 2775018 h 3086926"/>
              <a:gd name="connsiteX5" fmla="*/ 939376 w 3391416"/>
              <a:gd name="connsiteY5" fmla="*/ 2948866 h 3086926"/>
              <a:gd name="connsiteX6" fmla="*/ 3139 w 3391416"/>
              <a:gd name="connsiteY6" fmla="*/ 776986 h 3086926"/>
              <a:gd name="connsiteX0" fmla="*/ 3025 w 3158130"/>
              <a:gd name="connsiteY0" fmla="*/ 767559 h 3077499"/>
              <a:gd name="connsiteX1" fmla="*/ 1465852 w 3158130"/>
              <a:gd name="connsiteY1" fmla="*/ 30 h 3077499"/>
              <a:gd name="connsiteX2" fmla="*/ 3141298 w 3158130"/>
              <a:gd name="connsiteY2" fmla="*/ 791229 h 3077499"/>
              <a:gd name="connsiteX3" fmla="*/ 2317062 w 3158130"/>
              <a:gd name="connsiteY3" fmla="*/ 2026556 h 3077499"/>
              <a:gd name="connsiteX4" fmla="*/ 2233299 w 3158130"/>
              <a:gd name="connsiteY4" fmla="*/ 2765591 h 3077499"/>
              <a:gd name="connsiteX5" fmla="*/ 939262 w 3158130"/>
              <a:gd name="connsiteY5" fmla="*/ 2939439 h 3077499"/>
              <a:gd name="connsiteX6" fmla="*/ 3025 w 3158130"/>
              <a:gd name="connsiteY6" fmla="*/ 767559 h 3077499"/>
              <a:gd name="connsiteX0" fmla="*/ 3025 w 3180609"/>
              <a:gd name="connsiteY0" fmla="*/ 767559 h 3073733"/>
              <a:gd name="connsiteX1" fmla="*/ 1465852 w 3180609"/>
              <a:gd name="connsiteY1" fmla="*/ 30 h 3073733"/>
              <a:gd name="connsiteX2" fmla="*/ 3141298 w 3180609"/>
              <a:gd name="connsiteY2" fmla="*/ 791229 h 3073733"/>
              <a:gd name="connsiteX3" fmla="*/ 2608224 w 3180609"/>
              <a:gd name="connsiteY3" fmla="*/ 2148241 h 3073733"/>
              <a:gd name="connsiteX4" fmla="*/ 2233299 w 3180609"/>
              <a:gd name="connsiteY4" fmla="*/ 2765591 h 3073733"/>
              <a:gd name="connsiteX5" fmla="*/ 939262 w 3180609"/>
              <a:gd name="connsiteY5" fmla="*/ 2939439 h 3073733"/>
              <a:gd name="connsiteX6" fmla="*/ 3025 w 3180609"/>
              <a:gd name="connsiteY6" fmla="*/ 767559 h 3073733"/>
              <a:gd name="connsiteX0" fmla="*/ 3025 w 3180609"/>
              <a:gd name="connsiteY0" fmla="*/ 767559 h 3050290"/>
              <a:gd name="connsiteX1" fmla="*/ 1465852 w 3180609"/>
              <a:gd name="connsiteY1" fmla="*/ 30 h 3050290"/>
              <a:gd name="connsiteX2" fmla="*/ 3141298 w 3180609"/>
              <a:gd name="connsiteY2" fmla="*/ 791229 h 3050290"/>
              <a:gd name="connsiteX3" fmla="*/ 2608224 w 3180609"/>
              <a:gd name="connsiteY3" fmla="*/ 2148241 h 3050290"/>
              <a:gd name="connsiteX4" fmla="*/ 2586138 w 3180609"/>
              <a:gd name="connsiteY4" fmla="*/ 2672832 h 3050290"/>
              <a:gd name="connsiteX5" fmla="*/ 939262 w 3180609"/>
              <a:gd name="connsiteY5" fmla="*/ 2939439 h 3050290"/>
              <a:gd name="connsiteX6" fmla="*/ 3025 w 3180609"/>
              <a:gd name="connsiteY6" fmla="*/ 767559 h 3050290"/>
              <a:gd name="connsiteX0" fmla="*/ 3025 w 3180609"/>
              <a:gd name="connsiteY0" fmla="*/ 767559 h 2813247"/>
              <a:gd name="connsiteX1" fmla="*/ 1465852 w 3180609"/>
              <a:gd name="connsiteY1" fmla="*/ 30 h 2813247"/>
              <a:gd name="connsiteX2" fmla="*/ 3141298 w 3180609"/>
              <a:gd name="connsiteY2" fmla="*/ 791229 h 2813247"/>
              <a:gd name="connsiteX3" fmla="*/ 2608224 w 3180609"/>
              <a:gd name="connsiteY3" fmla="*/ 2148241 h 2813247"/>
              <a:gd name="connsiteX4" fmla="*/ 2586138 w 3180609"/>
              <a:gd name="connsiteY4" fmla="*/ 2672832 h 2813247"/>
              <a:gd name="connsiteX5" fmla="*/ 892593 w 3180609"/>
              <a:gd name="connsiteY5" fmla="*/ 2641257 h 2813247"/>
              <a:gd name="connsiteX6" fmla="*/ 3025 w 3180609"/>
              <a:gd name="connsiteY6" fmla="*/ 767559 h 2813247"/>
              <a:gd name="connsiteX0" fmla="*/ 2945 w 3020046"/>
              <a:gd name="connsiteY0" fmla="*/ 767615 h 2813303"/>
              <a:gd name="connsiteX1" fmla="*/ 1465772 w 3020046"/>
              <a:gd name="connsiteY1" fmla="*/ 86 h 2813303"/>
              <a:gd name="connsiteX2" fmla="*/ 2968016 w 3020046"/>
              <a:gd name="connsiteY2" fmla="*/ 727816 h 2813303"/>
              <a:gd name="connsiteX3" fmla="*/ 2608144 w 3020046"/>
              <a:gd name="connsiteY3" fmla="*/ 2148297 h 2813303"/>
              <a:gd name="connsiteX4" fmla="*/ 2586058 w 3020046"/>
              <a:gd name="connsiteY4" fmla="*/ 2672888 h 2813303"/>
              <a:gd name="connsiteX5" fmla="*/ 892513 w 3020046"/>
              <a:gd name="connsiteY5" fmla="*/ 2641313 h 2813303"/>
              <a:gd name="connsiteX6" fmla="*/ 2945 w 3020046"/>
              <a:gd name="connsiteY6" fmla="*/ 767615 h 281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0046" h="2813303">
                <a:moveTo>
                  <a:pt x="2945" y="767615"/>
                </a:moveTo>
                <a:cubicBezTo>
                  <a:pt x="-62249" y="387124"/>
                  <a:pt x="971594" y="6719"/>
                  <a:pt x="1465772" y="86"/>
                </a:cubicBezTo>
                <a:cubicBezTo>
                  <a:pt x="1959950" y="-6547"/>
                  <a:pt x="2777621" y="369781"/>
                  <a:pt x="2968016" y="727816"/>
                </a:cubicBezTo>
                <a:cubicBezTo>
                  <a:pt x="3158411" y="1085851"/>
                  <a:pt x="2777547" y="1905122"/>
                  <a:pt x="2608144" y="2148297"/>
                </a:cubicBezTo>
                <a:cubicBezTo>
                  <a:pt x="2438741" y="2391472"/>
                  <a:pt x="2871996" y="2590719"/>
                  <a:pt x="2586058" y="2672888"/>
                </a:cubicBezTo>
                <a:cubicBezTo>
                  <a:pt x="2300120" y="2755057"/>
                  <a:pt x="1323032" y="2958858"/>
                  <a:pt x="892513" y="2641313"/>
                </a:cubicBezTo>
                <a:cubicBezTo>
                  <a:pt x="461994" y="2323768"/>
                  <a:pt x="2945" y="1403816"/>
                  <a:pt x="2945" y="767615"/>
                </a:cubicBezTo>
                <a:close/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泪滴形 118"/>
          <p:cNvSpPr/>
          <p:nvPr/>
        </p:nvSpPr>
        <p:spPr>
          <a:xfrm rot="19408023">
            <a:off x="6883301" y="788356"/>
            <a:ext cx="4356191" cy="4853070"/>
          </a:xfrm>
          <a:custGeom>
            <a:avLst/>
            <a:gdLst>
              <a:gd name="connsiteX0" fmla="*/ 0 w 2254685"/>
              <a:gd name="connsiteY0" fmla="*/ 1658654 h 3317308"/>
              <a:gd name="connsiteX1" fmla="*/ 1127343 w 2254685"/>
              <a:gd name="connsiteY1" fmla="*/ 0 h 3317308"/>
              <a:gd name="connsiteX2" fmla="*/ 2194530 w 2254685"/>
              <a:gd name="connsiteY2" fmla="*/ 88506 h 3317308"/>
              <a:gd name="connsiteX3" fmla="*/ 2254685 w 2254685"/>
              <a:gd name="connsiteY3" fmla="*/ 1658654 h 3317308"/>
              <a:gd name="connsiteX4" fmla="*/ 1127342 w 2254685"/>
              <a:gd name="connsiteY4" fmla="*/ 3317308 h 3317308"/>
              <a:gd name="connsiteX5" fmla="*/ -1 w 2254685"/>
              <a:gd name="connsiteY5" fmla="*/ 1658654 h 3317308"/>
              <a:gd name="connsiteX6" fmla="*/ 0 w 2254685"/>
              <a:gd name="connsiteY6" fmla="*/ 1658654 h 3317308"/>
              <a:gd name="connsiteX0" fmla="*/ 1 w 2261706"/>
              <a:gd name="connsiteY0" fmla="*/ 1658654 h 3317308"/>
              <a:gd name="connsiteX1" fmla="*/ 1127344 w 2261706"/>
              <a:gd name="connsiteY1" fmla="*/ 0 h 3317308"/>
              <a:gd name="connsiteX2" fmla="*/ 2194531 w 2261706"/>
              <a:gd name="connsiteY2" fmla="*/ 88506 h 3317308"/>
              <a:gd name="connsiteX3" fmla="*/ 2261706 w 2261706"/>
              <a:gd name="connsiteY3" fmla="*/ 956074 h 3317308"/>
              <a:gd name="connsiteX4" fmla="*/ 1127343 w 2261706"/>
              <a:gd name="connsiteY4" fmla="*/ 3317308 h 3317308"/>
              <a:gd name="connsiteX5" fmla="*/ 0 w 2261706"/>
              <a:gd name="connsiteY5" fmla="*/ 1658654 h 3317308"/>
              <a:gd name="connsiteX6" fmla="*/ 1 w 2261706"/>
              <a:gd name="connsiteY6" fmla="*/ 1658654 h 3317308"/>
              <a:gd name="connsiteX0" fmla="*/ 1 w 2351951"/>
              <a:gd name="connsiteY0" fmla="*/ 1697250 h 3355904"/>
              <a:gd name="connsiteX1" fmla="*/ 1127344 w 2351951"/>
              <a:gd name="connsiteY1" fmla="*/ 38596 h 3355904"/>
              <a:gd name="connsiteX2" fmla="*/ 2252582 w 2351951"/>
              <a:gd name="connsiteY2" fmla="*/ 517060 h 3355904"/>
              <a:gd name="connsiteX3" fmla="*/ 2261706 w 2351951"/>
              <a:gd name="connsiteY3" fmla="*/ 994670 h 3355904"/>
              <a:gd name="connsiteX4" fmla="*/ 1127343 w 2351951"/>
              <a:gd name="connsiteY4" fmla="*/ 3355904 h 3355904"/>
              <a:gd name="connsiteX5" fmla="*/ 0 w 2351951"/>
              <a:gd name="connsiteY5" fmla="*/ 1697250 h 3355904"/>
              <a:gd name="connsiteX6" fmla="*/ 1 w 2351951"/>
              <a:gd name="connsiteY6" fmla="*/ 1697250 h 3355904"/>
              <a:gd name="connsiteX0" fmla="*/ 1 w 2260465"/>
              <a:gd name="connsiteY0" fmla="*/ 1697250 h 3355904"/>
              <a:gd name="connsiteX1" fmla="*/ 1127344 w 2260465"/>
              <a:gd name="connsiteY1" fmla="*/ 38596 h 3355904"/>
              <a:gd name="connsiteX2" fmla="*/ 2252582 w 2260465"/>
              <a:gd name="connsiteY2" fmla="*/ 517060 h 3355904"/>
              <a:gd name="connsiteX3" fmla="*/ 1988478 w 2260465"/>
              <a:gd name="connsiteY3" fmla="*/ 2318835 h 3355904"/>
              <a:gd name="connsiteX4" fmla="*/ 1127343 w 2260465"/>
              <a:gd name="connsiteY4" fmla="*/ 3355904 h 3355904"/>
              <a:gd name="connsiteX5" fmla="*/ 0 w 2260465"/>
              <a:gd name="connsiteY5" fmla="*/ 1697250 h 3355904"/>
              <a:gd name="connsiteX6" fmla="*/ 1 w 2260465"/>
              <a:gd name="connsiteY6" fmla="*/ 1697250 h 3355904"/>
              <a:gd name="connsiteX0" fmla="*/ 1 w 2259077"/>
              <a:gd name="connsiteY0" fmla="*/ 1697250 h 3252043"/>
              <a:gd name="connsiteX1" fmla="*/ 1127344 w 2259077"/>
              <a:gd name="connsiteY1" fmla="*/ 38596 h 3252043"/>
              <a:gd name="connsiteX2" fmla="*/ 2252582 w 2259077"/>
              <a:gd name="connsiteY2" fmla="*/ 517060 h 3252043"/>
              <a:gd name="connsiteX3" fmla="*/ 1988478 w 2259077"/>
              <a:gd name="connsiteY3" fmla="*/ 2318835 h 3252043"/>
              <a:gd name="connsiteX4" fmla="*/ 1343069 w 2259077"/>
              <a:gd name="connsiteY4" fmla="*/ 3252043 h 3252043"/>
              <a:gd name="connsiteX5" fmla="*/ 0 w 2259077"/>
              <a:gd name="connsiteY5" fmla="*/ 1697250 h 3252043"/>
              <a:gd name="connsiteX6" fmla="*/ 1 w 2259077"/>
              <a:gd name="connsiteY6" fmla="*/ 1697250 h 3252043"/>
              <a:gd name="connsiteX0" fmla="*/ 1 w 2255254"/>
              <a:gd name="connsiteY0" fmla="*/ 1697250 h 3371348"/>
              <a:gd name="connsiteX1" fmla="*/ 1127344 w 2255254"/>
              <a:gd name="connsiteY1" fmla="*/ 38596 h 3371348"/>
              <a:gd name="connsiteX2" fmla="*/ 2252582 w 2255254"/>
              <a:gd name="connsiteY2" fmla="*/ 517060 h 3371348"/>
              <a:gd name="connsiteX3" fmla="*/ 1718937 w 2255254"/>
              <a:gd name="connsiteY3" fmla="*/ 3132243 h 3371348"/>
              <a:gd name="connsiteX4" fmla="*/ 1343069 w 2255254"/>
              <a:gd name="connsiteY4" fmla="*/ 3252043 h 3371348"/>
              <a:gd name="connsiteX5" fmla="*/ 0 w 2255254"/>
              <a:gd name="connsiteY5" fmla="*/ 1697250 h 3371348"/>
              <a:gd name="connsiteX6" fmla="*/ 1 w 2255254"/>
              <a:gd name="connsiteY6" fmla="*/ 1697250 h 3371348"/>
              <a:gd name="connsiteX0" fmla="*/ 1 w 2255862"/>
              <a:gd name="connsiteY0" fmla="*/ 1697250 h 3325710"/>
              <a:gd name="connsiteX1" fmla="*/ 1127344 w 2255862"/>
              <a:gd name="connsiteY1" fmla="*/ 38596 h 3325710"/>
              <a:gd name="connsiteX2" fmla="*/ 2252582 w 2255862"/>
              <a:gd name="connsiteY2" fmla="*/ 517060 h 3325710"/>
              <a:gd name="connsiteX3" fmla="*/ 1803239 w 2255862"/>
              <a:gd name="connsiteY3" fmla="*/ 3055918 h 3325710"/>
              <a:gd name="connsiteX4" fmla="*/ 1343069 w 2255862"/>
              <a:gd name="connsiteY4" fmla="*/ 3252043 h 3325710"/>
              <a:gd name="connsiteX5" fmla="*/ 0 w 2255862"/>
              <a:gd name="connsiteY5" fmla="*/ 1697250 h 3325710"/>
              <a:gd name="connsiteX6" fmla="*/ 1 w 2255862"/>
              <a:gd name="connsiteY6" fmla="*/ 1697250 h 3325710"/>
              <a:gd name="connsiteX0" fmla="*/ 5370 w 2263031"/>
              <a:gd name="connsiteY0" fmla="*/ 1697250 h 3177116"/>
              <a:gd name="connsiteX1" fmla="*/ 1132713 w 2263031"/>
              <a:gd name="connsiteY1" fmla="*/ 38596 h 3177116"/>
              <a:gd name="connsiteX2" fmla="*/ 2257951 w 2263031"/>
              <a:gd name="connsiteY2" fmla="*/ 517060 h 3177116"/>
              <a:gd name="connsiteX3" fmla="*/ 1808608 w 2263031"/>
              <a:gd name="connsiteY3" fmla="*/ 3055918 h 3177116"/>
              <a:gd name="connsiteX4" fmla="*/ 531726 w 2263031"/>
              <a:gd name="connsiteY4" fmla="*/ 2799638 h 3177116"/>
              <a:gd name="connsiteX5" fmla="*/ 5369 w 2263031"/>
              <a:gd name="connsiteY5" fmla="*/ 1697250 h 3177116"/>
              <a:gd name="connsiteX6" fmla="*/ 5370 w 2263031"/>
              <a:gd name="connsiteY6" fmla="*/ 1697250 h 3177116"/>
              <a:gd name="connsiteX0" fmla="*/ 1 w 2260186"/>
              <a:gd name="connsiteY0" fmla="*/ 1697250 h 3075708"/>
              <a:gd name="connsiteX1" fmla="*/ 1127344 w 2260186"/>
              <a:gd name="connsiteY1" fmla="*/ 38596 h 3075708"/>
              <a:gd name="connsiteX2" fmla="*/ 2252582 w 2260186"/>
              <a:gd name="connsiteY2" fmla="*/ 517060 h 3075708"/>
              <a:gd name="connsiteX3" fmla="*/ 1803239 w 2260186"/>
              <a:gd name="connsiteY3" fmla="*/ 3055918 h 3075708"/>
              <a:gd name="connsiteX4" fmla="*/ 0 w 2260186"/>
              <a:gd name="connsiteY4" fmla="*/ 1697250 h 3075708"/>
              <a:gd name="connsiteX5" fmla="*/ 1 w 2260186"/>
              <a:gd name="connsiteY5" fmla="*/ 1697250 h 3075708"/>
              <a:gd name="connsiteX0" fmla="*/ 1 w 2256403"/>
              <a:gd name="connsiteY0" fmla="*/ 1697250 h 3241928"/>
              <a:gd name="connsiteX1" fmla="*/ 1127344 w 2256403"/>
              <a:gd name="connsiteY1" fmla="*/ 38596 h 3241928"/>
              <a:gd name="connsiteX2" fmla="*/ 2252582 w 2256403"/>
              <a:gd name="connsiteY2" fmla="*/ 517060 h 3241928"/>
              <a:gd name="connsiteX3" fmla="*/ 1636958 w 2256403"/>
              <a:gd name="connsiteY3" fmla="*/ 3224168 h 3241928"/>
              <a:gd name="connsiteX4" fmla="*/ 0 w 2256403"/>
              <a:gd name="connsiteY4" fmla="*/ 1697250 h 3241928"/>
              <a:gd name="connsiteX5" fmla="*/ 1 w 2256403"/>
              <a:gd name="connsiteY5" fmla="*/ 1697250 h 3241928"/>
              <a:gd name="connsiteX0" fmla="*/ 0 w 2500976"/>
              <a:gd name="connsiteY0" fmla="*/ 1434498 h 3229759"/>
              <a:gd name="connsiteX1" fmla="*/ 1371917 w 2500976"/>
              <a:gd name="connsiteY1" fmla="*/ 26427 h 3229759"/>
              <a:gd name="connsiteX2" fmla="*/ 2497155 w 2500976"/>
              <a:gd name="connsiteY2" fmla="*/ 504891 h 3229759"/>
              <a:gd name="connsiteX3" fmla="*/ 1881531 w 2500976"/>
              <a:gd name="connsiteY3" fmla="*/ 3211999 h 3229759"/>
              <a:gd name="connsiteX4" fmla="*/ 244573 w 2500976"/>
              <a:gd name="connsiteY4" fmla="*/ 1685081 h 3229759"/>
              <a:gd name="connsiteX5" fmla="*/ 0 w 2500976"/>
              <a:gd name="connsiteY5" fmla="*/ 1434498 h 3229759"/>
              <a:gd name="connsiteX0" fmla="*/ 0 w 2501042"/>
              <a:gd name="connsiteY0" fmla="*/ 1434498 h 3244619"/>
              <a:gd name="connsiteX1" fmla="*/ 1371917 w 2501042"/>
              <a:gd name="connsiteY1" fmla="*/ 26427 h 3244619"/>
              <a:gd name="connsiteX2" fmla="*/ 2497155 w 2501042"/>
              <a:gd name="connsiteY2" fmla="*/ 504891 h 3244619"/>
              <a:gd name="connsiteX3" fmla="*/ 1881531 w 2501042"/>
              <a:gd name="connsiteY3" fmla="*/ 3211999 h 3244619"/>
              <a:gd name="connsiteX4" fmla="*/ 210701 w 2501042"/>
              <a:gd name="connsiteY4" fmla="*/ 1993059 h 3244619"/>
              <a:gd name="connsiteX5" fmla="*/ 0 w 2501042"/>
              <a:gd name="connsiteY5" fmla="*/ 1434498 h 3244619"/>
              <a:gd name="connsiteX0" fmla="*/ 464672 w 2290341"/>
              <a:gd name="connsiteY0" fmla="*/ 1362751 h 3241522"/>
              <a:gd name="connsiteX1" fmla="*/ 1161216 w 2290341"/>
              <a:gd name="connsiteY1" fmla="*/ 23330 h 3241522"/>
              <a:gd name="connsiteX2" fmla="*/ 2286454 w 2290341"/>
              <a:gd name="connsiteY2" fmla="*/ 501794 h 3241522"/>
              <a:gd name="connsiteX3" fmla="*/ 1670830 w 2290341"/>
              <a:gd name="connsiteY3" fmla="*/ 3208902 h 3241522"/>
              <a:gd name="connsiteX4" fmla="*/ 0 w 2290341"/>
              <a:gd name="connsiteY4" fmla="*/ 1989962 h 3241522"/>
              <a:gd name="connsiteX5" fmla="*/ 464672 w 2290341"/>
              <a:gd name="connsiteY5" fmla="*/ 1362751 h 3241522"/>
              <a:gd name="connsiteX0" fmla="*/ 453718 w 2279366"/>
              <a:gd name="connsiteY0" fmla="*/ 1362751 h 3239553"/>
              <a:gd name="connsiteX1" fmla="*/ 1150262 w 2279366"/>
              <a:gd name="connsiteY1" fmla="*/ 23330 h 3239553"/>
              <a:gd name="connsiteX2" fmla="*/ 2275500 w 2279366"/>
              <a:gd name="connsiteY2" fmla="*/ 501794 h 3239553"/>
              <a:gd name="connsiteX3" fmla="*/ 1659876 w 2279366"/>
              <a:gd name="connsiteY3" fmla="*/ 3208902 h 3239553"/>
              <a:gd name="connsiteX4" fmla="*/ 0 w 2279366"/>
              <a:gd name="connsiteY4" fmla="*/ 1956444 h 3239553"/>
              <a:gd name="connsiteX5" fmla="*/ 453718 w 2279366"/>
              <a:gd name="connsiteY5" fmla="*/ 1362751 h 3239553"/>
              <a:gd name="connsiteX0" fmla="*/ 91677 w 2279366"/>
              <a:gd name="connsiteY0" fmla="*/ 840378 h 3221325"/>
              <a:gd name="connsiteX1" fmla="*/ 1150262 w 2279366"/>
              <a:gd name="connsiteY1" fmla="*/ 5102 h 3221325"/>
              <a:gd name="connsiteX2" fmla="*/ 2275500 w 2279366"/>
              <a:gd name="connsiteY2" fmla="*/ 483566 h 3221325"/>
              <a:gd name="connsiteX3" fmla="*/ 1659876 w 2279366"/>
              <a:gd name="connsiteY3" fmla="*/ 3190674 h 3221325"/>
              <a:gd name="connsiteX4" fmla="*/ 0 w 2279366"/>
              <a:gd name="connsiteY4" fmla="*/ 1938216 h 3221325"/>
              <a:gd name="connsiteX5" fmla="*/ 91677 w 2279366"/>
              <a:gd name="connsiteY5" fmla="*/ 840378 h 3221325"/>
              <a:gd name="connsiteX0" fmla="*/ 91677 w 2279366"/>
              <a:gd name="connsiteY0" fmla="*/ 535386 h 2916333"/>
              <a:gd name="connsiteX1" fmla="*/ 1179438 w 2279366"/>
              <a:gd name="connsiteY1" fmla="*/ 110310 h 2916333"/>
              <a:gd name="connsiteX2" fmla="*/ 2275500 w 2279366"/>
              <a:gd name="connsiteY2" fmla="*/ 178574 h 2916333"/>
              <a:gd name="connsiteX3" fmla="*/ 1659876 w 2279366"/>
              <a:gd name="connsiteY3" fmla="*/ 2885682 h 2916333"/>
              <a:gd name="connsiteX4" fmla="*/ 0 w 2279366"/>
              <a:gd name="connsiteY4" fmla="*/ 1633224 h 2916333"/>
              <a:gd name="connsiteX5" fmla="*/ 91677 w 2279366"/>
              <a:gd name="connsiteY5" fmla="*/ 535386 h 2916333"/>
              <a:gd name="connsiteX0" fmla="*/ 5570 w 2193087"/>
              <a:gd name="connsiteY0" fmla="*/ 447925 h 2799554"/>
              <a:gd name="connsiteX1" fmla="*/ 1093331 w 2193087"/>
              <a:gd name="connsiteY1" fmla="*/ 22849 h 2799554"/>
              <a:gd name="connsiteX2" fmla="*/ 2189393 w 2193087"/>
              <a:gd name="connsiteY2" fmla="*/ 91113 h 2799554"/>
              <a:gd name="connsiteX3" fmla="*/ 1573769 w 2193087"/>
              <a:gd name="connsiteY3" fmla="*/ 2798221 h 2799554"/>
              <a:gd name="connsiteX4" fmla="*/ 5570 w 2193087"/>
              <a:gd name="connsiteY4" fmla="*/ 447925 h 2799554"/>
              <a:gd name="connsiteX0" fmla="*/ 102186 w 2289589"/>
              <a:gd name="connsiteY0" fmla="*/ 447925 h 2841762"/>
              <a:gd name="connsiteX1" fmla="*/ 1189947 w 2289589"/>
              <a:gd name="connsiteY1" fmla="*/ 22849 h 2841762"/>
              <a:gd name="connsiteX2" fmla="*/ 2286009 w 2289589"/>
              <a:gd name="connsiteY2" fmla="*/ 91113 h 2841762"/>
              <a:gd name="connsiteX3" fmla="*/ 1670385 w 2289589"/>
              <a:gd name="connsiteY3" fmla="*/ 2798221 h 2841762"/>
              <a:gd name="connsiteX4" fmla="*/ 167197 w 2289589"/>
              <a:gd name="connsiteY4" fmla="*/ 1670084 h 2841762"/>
              <a:gd name="connsiteX5" fmla="*/ 102186 w 2289589"/>
              <a:gd name="connsiteY5" fmla="*/ 447925 h 2841762"/>
              <a:gd name="connsiteX0" fmla="*/ 5942 w 2128334"/>
              <a:gd name="connsiteY0" fmla="*/ 1759903 h 2934154"/>
              <a:gd name="connsiteX1" fmla="*/ 1028692 w 2128334"/>
              <a:gd name="connsiteY1" fmla="*/ 112668 h 2934154"/>
              <a:gd name="connsiteX2" fmla="*/ 2124754 w 2128334"/>
              <a:gd name="connsiteY2" fmla="*/ 180932 h 2934154"/>
              <a:gd name="connsiteX3" fmla="*/ 1509130 w 2128334"/>
              <a:gd name="connsiteY3" fmla="*/ 2888040 h 2934154"/>
              <a:gd name="connsiteX4" fmla="*/ 5942 w 2128334"/>
              <a:gd name="connsiteY4" fmla="*/ 1759903 h 2934154"/>
              <a:gd name="connsiteX0" fmla="*/ 57431 w 2179823"/>
              <a:gd name="connsiteY0" fmla="*/ 1766579 h 2940830"/>
              <a:gd name="connsiteX1" fmla="*/ 281688 w 2179823"/>
              <a:gd name="connsiteY1" fmla="*/ 110659 h 2940830"/>
              <a:gd name="connsiteX2" fmla="*/ 2176243 w 2179823"/>
              <a:gd name="connsiteY2" fmla="*/ 187608 h 2940830"/>
              <a:gd name="connsiteX3" fmla="*/ 1560619 w 2179823"/>
              <a:gd name="connsiteY3" fmla="*/ 2894716 h 2940830"/>
              <a:gd name="connsiteX4" fmla="*/ 57431 w 2179823"/>
              <a:gd name="connsiteY4" fmla="*/ 1766579 h 2940830"/>
              <a:gd name="connsiteX0" fmla="*/ 21849 w 2144241"/>
              <a:gd name="connsiteY0" fmla="*/ 1767631 h 2941882"/>
              <a:gd name="connsiteX1" fmla="*/ 246106 w 2144241"/>
              <a:gd name="connsiteY1" fmla="*/ 111711 h 2941882"/>
              <a:gd name="connsiteX2" fmla="*/ 918682 w 2144241"/>
              <a:gd name="connsiteY2" fmla="*/ 294831 h 2941882"/>
              <a:gd name="connsiteX3" fmla="*/ 2140661 w 2144241"/>
              <a:gd name="connsiteY3" fmla="*/ 188660 h 2941882"/>
              <a:gd name="connsiteX4" fmla="*/ 1525037 w 2144241"/>
              <a:gd name="connsiteY4" fmla="*/ 2895768 h 2941882"/>
              <a:gd name="connsiteX5" fmla="*/ 21849 w 2144241"/>
              <a:gd name="connsiteY5" fmla="*/ 1767631 h 2941882"/>
              <a:gd name="connsiteX0" fmla="*/ 21849 w 2146041"/>
              <a:gd name="connsiteY0" fmla="*/ 2047305 h 3221556"/>
              <a:gd name="connsiteX1" fmla="*/ 246106 w 2146041"/>
              <a:gd name="connsiteY1" fmla="*/ 391385 h 3221556"/>
              <a:gd name="connsiteX2" fmla="*/ 918682 w 2146041"/>
              <a:gd name="connsiteY2" fmla="*/ 574505 h 3221556"/>
              <a:gd name="connsiteX3" fmla="*/ 1742769 w 2146041"/>
              <a:gd name="connsiteY3" fmla="*/ 5398 h 3221556"/>
              <a:gd name="connsiteX4" fmla="*/ 2140661 w 2146041"/>
              <a:gd name="connsiteY4" fmla="*/ 468334 h 3221556"/>
              <a:gd name="connsiteX5" fmla="*/ 1525037 w 2146041"/>
              <a:gd name="connsiteY5" fmla="*/ 3175442 h 3221556"/>
              <a:gd name="connsiteX6" fmla="*/ 21849 w 2146041"/>
              <a:gd name="connsiteY6" fmla="*/ 2047305 h 3221556"/>
              <a:gd name="connsiteX0" fmla="*/ 95037 w 2219229"/>
              <a:gd name="connsiteY0" fmla="*/ 2047305 h 3221556"/>
              <a:gd name="connsiteX1" fmla="*/ 83652 w 2219229"/>
              <a:gd name="connsiteY1" fmla="*/ 522127 h 3221556"/>
              <a:gd name="connsiteX2" fmla="*/ 991870 w 2219229"/>
              <a:gd name="connsiteY2" fmla="*/ 574505 h 3221556"/>
              <a:gd name="connsiteX3" fmla="*/ 1815957 w 2219229"/>
              <a:gd name="connsiteY3" fmla="*/ 5398 h 3221556"/>
              <a:gd name="connsiteX4" fmla="*/ 2213849 w 2219229"/>
              <a:gd name="connsiteY4" fmla="*/ 468334 h 3221556"/>
              <a:gd name="connsiteX5" fmla="*/ 1598225 w 2219229"/>
              <a:gd name="connsiteY5" fmla="*/ 3175442 h 3221556"/>
              <a:gd name="connsiteX6" fmla="*/ 95037 w 2219229"/>
              <a:gd name="connsiteY6" fmla="*/ 2047305 h 3221556"/>
              <a:gd name="connsiteX0" fmla="*/ 538460 w 7298317"/>
              <a:gd name="connsiteY0" fmla="*/ 2047305 h 7414789"/>
              <a:gd name="connsiteX1" fmla="*/ 527075 w 7298317"/>
              <a:gd name="connsiteY1" fmla="*/ 522127 h 7414789"/>
              <a:gd name="connsiteX2" fmla="*/ 1435293 w 7298317"/>
              <a:gd name="connsiteY2" fmla="*/ 574505 h 7414789"/>
              <a:gd name="connsiteX3" fmla="*/ 2259380 w 7298317"/>
              <a:gd name="connsiteY3" fmla="*/ 5398 h 7414789"/>
              <a:gd name="connsiteX4" fmla="*/ 2657272 w 7298317"/>
              <a:gd name="connsiteY4" fmla="*/ 468334 h 7414789"/>
              <a:gd name="connsiteX5" fmla="*/ 7280236 w 7298317"/>
              <a:gd name="connsiteY5" fmla="*/ 7403642 h 7414789"/>
              <a:gd name="connsiteX6" fmla="*/ 538460 w 7298317"/>
              <a:gd name="connsiteY6" fmla="*/ 2047305 h 7414789"/>
              <a:gd name="connsiteX0" fmla="*/ 973681 w 7733538"/>
              <a:gd name="connsiteY0" fmla="*/ 2773497 h 8140981"/>
              <a:gd name="connsiteX1" fmla="*/ 962296 w 7733538"/>
              <a:gd name="connsiteY1" fmla="*/ 1248319 h 8140981"/>
              <a:gd name="connsiteX2" fmla="*/ 1870514 w 7733538"/>
              <a:gd name="connsiteY2" fmla="*/ 1300697 h 8140981"/>
              <a:gd name="connsiteX3" fmla="*/ 15247 w 7733538"/>
              <a:gd name="connsiteY3" fmla="*/ 316 h 8140981"/>
              <a:gd name="connsiteX4" fmla="*/ 3092493 w 7733538"/>
              <a:gd name="connsiteY4" fmla="*/ 1194526 h 8140981"/>
              <a:gd name="connsiteX5" fmla="*/ 7715457 w 7733538"/>
              <a:gd name="connsiteY5" fmla="*/ 8129834 h 8140981"/>
              <a:gd name="connsiteX6" fmla="*/ 973681 w 7733538"/>
              <a:gd name="connsiteY6" fmla="*/ 2773497 h 8140981"/>
              <a:gd name="connsiteX0" fmla="*/ 1372272 w 8132129"/>
              <a:gd name="connsiteY0" fmla="*/ 2789057 h 8156541"/>
              <a:gd name="connsiteX1" fmla="*/ 1360887 w 8132129"/>
              <a:gd name="connsiteY1" fmla="*/ 1263879 h 8156541"/>
              <a:gd name="connsiteX2" fmla="*/ 131615 w 8132129"/>
              <a:gd name="connsiteY2" fmla="*/ 2066560 h 8156541"/>
              <a:gd name="connsiteX3" fmla="*/ 413838 w 8132129"/>
              <a:gd name="connsiteY3" fmla="*/ 15876 h 8156541"/>
              <a:gd name="connsiteX4" fmla="*/ 3491084 w 8132129"/>
              <a:gd name="connsiteY4" fmla="*/ 1210086 h 8156541"/>
              <a:gd name="connsiteX5" fmla="*/ 8114048 w 8132129"/>
              <a:gd name="connsiteY5" fmla="*/ 8145394 h 8156541"/>
              <a:gd name="connsiteX6" fmla="*/ 1372272 w 8132129"/>
              <a:gd name="connsiteY6" fmla="*/ 2789057 h 8156541"/>
              <a:gd name="connsiteX0" fmla="*/ 5278374 w 8143831"/>
              <a:gd name="connsiteY0" fmla="*/ 6030085 h 8347709"/>
              <a:gd name="connsiteX1" fmla="*/ 1360887 w 8143831"/>
              <a:gd name="connsiteY1" fmla="*/ 1263879 h 8347709"/>
              <a:gd name="connsiteX2" fmla="*/ 131615 w 8143831"/>
              <a:gd name="connsiteY2" fmla="*/ 2066560 h 8347709"/>
              <a:gd name="connsiteX3" fmla="*/ 413838 w 8143831"/>
              <a:gd name="connsiteY3" fmla="*/ 15876 h 8347709"/>
              <a:gd name="connsiteX4" fmla="*/ 3491084 w 8143831"/>
              <a:gd name="connsiteY4" fmla="*/ 1210086 h 8347709"/>
              <a:gd name="connsiteX5" fmla="*/ 8114048 w 8143831"/>
              <a:gd name="connsiteY5" fmla="*/ 8145394 h 8347709"/>
              <a:gd name="connsiteX6" fmla="*/ 5278374 w 8143831"/>
              <a:gd name="connsiteY6" fmla="*/ 6030085 h 8347709"/>
              <a:gd name="connsiteX0" fmla="*/ 5454598 w 8315560"/>
              <a:gd name="connsiteY0" fmla="*/ 6030085 h 8312802"/>
              <a:gd name="connsiteX1" fmla="*/ 3995806 w 8315560"/>
              <a:gd name="connsiteY1" fmla="*/ 4532018 h 8312802"/>
              <a:gd name="connsiteX2" fmla="*/ 307839 w 8315560"/>
              <a:gd name="connsiteY2" fmla="*/ 2066560 h 8312802"/>
              <a:gd name="connsiteX3" fmla="*/ 590062 w 8315560"/>
              <a:gd name="connsiteY3" fmla="*/ 15876 h 8312802"/>
              <a:gd name="connsiteX4" fmla="*/ 3667308 w 8315560"/>
              <a:gd name="connsiteY4" fmla="*/ 1210086 h 8312802"/>
              <a:gd name="connsiteX5" fmla="*/ 8290272 w 8315560"/>
              <a:gd name="connsiteY5" fmla="*/ 8145394 h 8312802"/>
              <a:gd name="connsiteX6" fmla="*/ 5454598 w 8315560"/>
              <a:gd name="connsiteY6" fmla="*/ 6030085 h 8312802"/>
              <a:gd name="connsiteX0" fmla="*/ 5178695 w 8307103"/>
              <a:gd name="connsiteY0" fmla="*/ 7079411 h 8476577"/>
              <a:gd name="connsiteX1" fmla="*/ 3995806 w 8307103"/>
              <a:gd name="connsiteY1" fmla="*/ 4532018 h 8476577"/>
              <a:gd name="connsiteX2" fmla="*/ 307839 w 8307103"/>
              <a:gd name="connsiteY2" fmla="*/ 2066560 h 8476577"/>
              <a:gd name="connsiteX3" fmla="*/ 590062 w 8307103"/>
              <a:gd name="connsiteY3" fmla="*/ 15876 h 8476577"/>
              <a:gd name="connsiteX4" fmla="*/ 3667308 w 8307103"/>
              <a:gd name="connsiteY4" fmla="*/ 1210086 h 8476577"/>
              <a:gd name="connsiteX5" fmla="*/ 8290272 w 8307103"/>
              <a:gd name="connsiteY5" fmla="*/ 8145394 h 8476577"/>
              <a:gd name="connsiteX6" fmla="*/ 5178695 w 8307103"/>
              <a:gd name="connsiteY6" fmla="*/ 7079411 h 8476577"/>
              <a:gd name="connsiteX0" fmla="*/ 5267211 w 8394519"/>
              <a:gd name="connsiteY0" fmla="*/ 7079411 h 8456197"/>
              <a:gd name="connsiteX1" fmla="*/ 5292730 w 8394519"/>
              <a:gd name="connsiteY1" fmla="*/ 5504421 h 8456197"/>
              <a:gd name="connsiteX2" fmla="*/ 396355 w 8394519"/>
              <a:gd name="connsiteY2" fmla="*/ 2066560 h 8456197"/>
              <a:gd name="connsiteX3" fmla="*/ 678578 w 8394519"/>
              <a:gd name="connsiteY3" fmla="*/ 15876 h 8456197"/>
              <a:gd name="connsiteX4" fmla="*/ 3755824 w 8394519"/>
              <a:gd name="connsiteY4" fmla="*/ 1210086 h 8456197"/>
              <a:gd name="connsiteX5" fmla="*/ 8378788 w 8394519"/>
              <a:gd name="connsiteY5" fmla="*/ 8145394 h 8456197"/>
              <a:gd name="connsiteX6" fmla="*/ 5267211 w 8394519"/>
              <a:gd name="connsiteY6" fmla="*/ 7079411 h 8456197"/>
              <a:gd name="connsiteX0" fmla="*/ 5267211 w 8326066"/>
              <a:gd name="connsiteY0" fmla="*/ 7079411 h 8845923"/>
              <a:gd name="connsiteX1" fmla="*/ 5292730 w 8326066"/>
              <a:gd name="connsiteY1" fmla="*/ 5504421 h 8845923"/>
              <a:gd name="connsiteX2" fmla="*/ 396355 w 8326066"/>
              <a:gd name="connsiteY2" fmla="*/ 2066560 h 8845923"/>
              <a:gd name="connsiteX3" fmla="*/ 678578 w 8326066"/>
              <a:gd name="connsiteY3" fmla="*/ 15876 h 8845923"/>
              <a:gd name="connsiteX4" fmla="*/ 3755824 w 8326066"/>
              <a:gd name="connsiteY4" fmla="*/ 1210086 h 8845923"/>
              <a:gd name="connsiteX5" fmla="*/ 8310031 w 8326066"/>
              <a:gd name="connsiteY5" fmla="*/ 8576658 h 8845923"/>
              <a:gd name="connsiteX6" fmla="*/ 5267211 w 8326066"/>
              <a:gd name="connsiteY6" fmla="*/ 7079411 h 8845923"/>
              <a:gd name="connsiteX0" fmla="*/ 5267211 w 8349035"/>
              <a:gd name="connsiteY0" fmla="*/ 7079411 h 8802483"/>
              <a:gd name="connsiteX1" fmla="*/ 5292730 w 8349035"/>
              <a:gd name="connsiteY1" fmla="*/ 5504421 h 8802483"/>
              <a:gd name="connsiteX2" fmla="*/ 396355 w 8349035"/>
              <a:gd name="connsiteY2" fmla="*/ 2066560 h 8802483"/>
              <a:gd name="connsiteX3" fmla="*/ 678578 w 8349035"/>
              <a:gd name="connsiteY3" fmla="*/ 15876 h 8802483"/>
              <a:gd name="connsiteX4" fmla="*/ 3755824 w 8349035"/>
              <a:gd name="connsiteY4" fmla="*/ 1210086 h 8802483"/>
              <a:gd name="connsiteX5" fmla="*/ 8310031 w 8349035"/>
              <a:gd name="connsiteY5" fmla="*/ 8576658 h 8802483"/>
              <a:gd name="connsiteX6" fmla="*/ 5267211 w 8349035"/>
              <a:gd name="connsiteY6" fmla="*/ 7079411 h 8802483"/>
              <a:gd name="connsiteX0" fmla="*/ 5850413 w 8932237"/>
              <a:gd name="connsiteY0" fmla="*/ 7068795 h 8791867"/>
              <a:gd name="connsiteX1" fmla="*/ 5875932 w 8932237"/>
              <a:gd name="connsiteY1" fmla="*/ 5493805 h 8791867"/>
              <a:gd name="connsiteX2" fmla="*/ 264251 w 8932237"/>
              <a:gd name="connsiteY2" fmla="*/ 1662009 h 8791867"/>
              <a:gd name="connsiteX3" fmla="*/ 1261780 w 8932237"/>
              <a:gd name="connsiteY3" fmla="*/ 5260 h 8791867"/>
              <a:gd name="connsiteX4" fmla="*/ 4339026 w 8932237"/>
              <a:gd name="connsiteY4" fmla="*/ 1199470 h 8791867"/>
              <a:gd name="connsiteX5" fmla="*/ 8893233 w 8932237"/>
              <a:gd name="connsiteY5" fmla="*/ 8566042 h 8791867"/>
              <a:gd name="connsiteX6" fmla="*/ 5850413 w 8932237"/>
              <a:gd name="connsiteY6" fmla="*/ 7068795 h 8791867"/>
              <a:gd name="connsiteX0" fmla="*/ 6005881 w 9087705"/>
              <a:gd name="connsiteY0" fmla="*/ 7063777 h 8786849"/>
              <a:gd name="connsiteX1" fmla="*/ 6031400 w 9087705"/>
              <a:gd name="connsiteY1" fmla="*/ 5488787 h 8786849"/>
              <a:gd name="connsiteX2" fmla="*/ 419719 w 9087705"/>
              <a:gd name="connsiteY2" fmla="*/ 1656991 h 8786849"/>
              <a:gd name="connsiteX3" fmla="*/ 518747 w 9087705"/>
              <a:gd name="connsiteY3" fmla="*/ 1286946 h 8786849"/>
              <a:gd name="connsiteX4" fmla="*/ 1417248 w 9087705"/>
              <a:gd name="connsiteY4" fmla="*/ 242 h 8786849"/>
              <a:gd name="connsiteX5" fmla="*/ 4494494 w 9087705"/>
              <a:gd name="connsiteY5" fmla="*/ 1194452 h 8786849"/>
              <a:gd name="connsiteX6" fmla="*/ 9048701 w 9087705"/>
              <a:gd name="connsiteY6" fmla="*/ 8561024 h 8786849"/>
              <a:gd name="connsiteX7" fmla="*/ 6005881 w 9087705"/>
              <a:gd name="connsiteY7" fmla="*/ 7063777 h 8786849"/>
              <a:gd name="connsiteX0" fmla="*/ 5982127 w 9063951"/>
              <a:gd name="connsiteY0" fmla="*/ 7063777 h 8786849"/>
              <a:gd name="connsiteX1" fmla="*/ 6007646 w 9063951"/>
              <a:gd name="connsiteY1" fmla="*/ 5488787 h 8786849"/>
              <a:gd name="connsiteX2" fmla="*/ 395965 w 9063951"/>
              <a:gd name="connsiteY2" fmla="*/ 1656991 h 8786849"/>
              <a:gd name="connsiteX3" fmla="*/ 467749 w 9063951"/>
              <a:gd name="connsiteY3" fmla="*/ 1709909 h 8786849"/>
              <a:gd name="connsiteX4" fmla="*/ 494993 w 9063951"/>
              <a:gd name="connsiteY4" fmla="*/ 1286946 h 8786849"/>
              <a:gd name="connsiteX5" fmla="*/ 1393494 w 9063951"/>
              <a:gd name="connsiteY5" fmla="*/ 242 h 8786849"/>
              <a:gd name="connsiteX6" fmla="*/ 4470740 w 9063951"/>
              <a:gd name="connsiteY6" fmla="*/ 1194452 h 8786849"/>
              <a:gd name="connsiteX7" fmla="*/ 9024947 w 9063951"/>
              <a:gd name="connsiteY7" fmla="*/ 8561024 h 8786849"/>
              <a:gd name="connsiteX8" fmla="*/ 5982127 w 9063951"/>
              <a:gd name="connsiteY8" fmla="*/ 7063777 h 8786849"/>
              <a:gd name="connsiteX0" fmla="*/ 5698947 w 8780771"/>
              <a:gd name="connsiteY0" fmla="*/ 7063777 h 8806822"/>
              <a:gd name="connsiteX1" fmla="*/ 1886865 w 8780771"/>
              <a:gd name="connsiteY1" fmla="*/ 4153011 h 8806822"/>
              <a:gd name="connsiteX2" fmla="*/ 112785 w 8780771"/>
              <a:gd name="connsiteY2" fmla="*/ 1656991 h 8806822"/>
              <a:gd name="connsiteX3" fmla="*/ 184569 w 8780771"/>
              <a:gd name="connsiteY3" fmla="*/ 1709909 h 8806822"/>
              <a:gd name="connsiteX4" fmla="*/ 211813 w 8780771"/>
              <a:gd name="connsiteY4" fmla="*/ 1286946 h 8806822"/>
              <a:gd name="connsiteX5" fmla="*/ 1110314 w 8780771"/>
              <a:gd name="connsiteY5" fmla="*/ 242 h 8806822"/>
              <a:gd name="connsiteX6" fmla="*/ 4187560 w 8780771"/>
              <a:gd name="connsiteY6" fmla="*/ 1194452 h 8806822"/>
              <a:gd name="connsiteX7" fmla="*/ 8741767 w 8780771"/>
              <a:gd name="connsiteY7" fmla="*/ 8561024 h 8806822"/>
              <a:gd name="connsiteX8" fmla="*/ 5698947 w 8780771"/>
              <a:gd name="connsiteY8" fmla="*/ 7063777 h 8806822"/>
              <a:gd name="connsiteX0" fmla="*/ 5698947 w 5776163"/>
              <a:gd name="connsiteY0" fmla="*/ 7063777 h 7127488"/>
              <a:gd name="connsiteX1" fmla="*/ 1886865 w 5776163"/>
              <a:gd name="connsiteY1" fmla="*/ 4153011 h 7127488"/>
              <a:gd name="connsiteX2" fmla="*/ 112785 w 5776163"/>
              <a:gd name="connsiteY2" fmla="*/ 1656991 h 7127488"/>
              <a:gd name="connsiteX3" fmla="*/ 184569 w 5776163"/>
              <a:gd name="connsiteY3" fmla="*/ 1709909 h 7127488"/>
              <a:gd name="connsiteX4" fmla="*/ 211813 w 5776163"/>
              <a:gd name="connsiteY4" fmla="*/ 1286946 h 7127488"/>
              <a:gd name="connsiteX5" fmla="*/ 1110314 w 5776163"/>
              <a:gd name="connsiteY5" fmla="*/ 242 h 7127488"/>
              <a:gd name="connsiteX6" fmla="*/ 4187560 w 5776163"/>
              <a:gd name="connsiteY6" fmla="*/ 1194452 h 7127488"/>
              <a:gd name="connsiteX7" fmla="*/ 5698947 w 5776163"/>
              <a:gd name="connsiteY7" fmla="*/ 7063777 h 7127488"/>
              <a:gd name="connsiteX0" fmla="*/ 4105682 w 4599628"/>
              <a:gd name="connsiteY0" fmla="*/ 5321047 h 5448853"/>
              <a:gd name="connsiteX1" fmla="*/ 1886865 w 4599628"/>
              <a:gd name="connsiteY1" fmla="*/ 4153011 h 5448853"/>
              <a:gd name="connsiteX2" fmla="*/ 112785 w 4599628"/>
              <a:gd name="connsiteY2" fmla="*/ 1656991 h 5448853"/>
              <a:gd name="connsiteX3" fmla="*/ 184569 w 4599628"/>
              <a:gd name="connsiteY3" fmla="*/ 1709909 h 5448853"/>
              <a:gd name="connsiteX4" fmla="*/ 211813 w 4599628"/>
              <a:gd name="connsiteY4" fmla="*/ 1286946 h 5448853"/>
              <a:gd name="connsiteX5" fmla="*/ 1110314 w 4599628"/>
              <a:gd name="connsiteY5" fmla="*/ 242 h 5448853"/>
              <a:gd name="connsiteX6" fmla="*/ 4187560 w 4599628"/>
              <a:gd name="connsiteY6" fmla="*/ 1194452 h 5448853"/>
              <a:gd name="connsiteX7" fmla="*/ 4105682 w 4599628"/>
              <a:gd name="connsiteY7" fmla="*/ 5321047 h 5448853"/>
              <a:gd name="connsiteX0" fmla="*/ 3997687 w 4491633"/>
              <a:gd name="connsiteY0" fmla="*/ 5321047 h 5448853"/>
              <a:gd name="connsiteX1" fmla="*/ 1778870 w 4491633"/>
              <a:gd name="connsiteY1" fmla="*/ 4153011 h 5448853"/>
              <a:gd name="connsiteX2" fmla="*/ 4790 w 4491633"/>
              <a:gd name="connsiteY2" fmla="*/ 1656991 h 5448853"/>
              <a:gd name="connsiteX3" fmla="*/ 2318535 w 4491633"/>
              <a:gd name="connsiteY3" fmla="*/ 3335310 h 5448853"/>
              <a:gd name="connsiteX4" fmla="*/ 103818 w 4491633"/>
              <a:gd name="connsiteY4" fmla="*/ 1286946 h 5448853"/>
              <a:gd name="connsiteX5" fmla="*/ 1002319 w 4491633"/>
              <a:gd name="connsiteY5" fmla="*/ 242 h 5448853"/>
              <a:gd name="connsiteX6" fmla="*/ 4079565 w 4491633"/>
              <a:gd name="connsiteY6" fmla="*/ 1194452 h 5448853"/>
              <a:gd name="connsiteX7" fmla="*/ 3997687 w 4491633"/>
              <a:gd name="connsiteY7" fmla="*/ 5321047 h 5448853"/>
              <a:gd name="connsiteX0" fmla="*/ 3909578 w 4403524"/>
              <a:gd name="connsiteY0" fmla="*/ 5321047 h 5423442"/>
              <a:gd name="connsiteX1" fmla="*/ 1690761 w 4403524"/>
              <a:gd name="connsiteY1" fmla="*/ 4153011 h 5423442"/>
              <a:gd name="connsiteX2" fmla="*/ 1879233 w 4403524"/>
              <a:gd name="connsiteY2" fmla="*/ 3969692 h 5423442"/>
              <a:gd name="connsiteX3" fmla="*/ 2230426 w 4403524"/>
              <a:gd name="connsiteY3" fmla="*/ 3335310 h 5423442"/>
              <a:gd name="connsiteX4" fmla="*/ 15709 w 4403524"/>
              <a:gd name="connsiteY4" fmla="*/ 1286946 h 5423442"/>
              <a:gd name="connsiteX5" fmla="*/ 914210 w 4403524"/>
              <a:gd name="connsiteY5" fmla="*/ 242 h 5423442"/>
              <a:gd name="connsiteX6" fmla="*/ 3991456 w 4403524"/>
              <a:gd name="connsiteY6" fmla="*/ 1194452 h 5423442"/>
              <a:gd name="connsiteX7" fmla="*/ 3909578 w 4403524"/>
              <a:gd name="connsiteY7" fmla="*/ 5321047 h 5423442"/>
              <a:gd name="connsiteX0" fmla="*/ 3909578 w 3966057"/>
              <a:gd name="connsiteY0" fmla="*/ 5326311 h 5444092"/>
              <a:gd name="connsiteX1" fmla="*/ 1690761 w 3966057"/>
              <a:gd name="connsiteY1" fmla="*/ 4158275 h 5444092"/>
              <a:gd name="connsiteX2" fmla="*/ 1879233 w 3966057"/>
              <a:gd name="connsiteY2" fmla="*/ 3974956 h 5444092"/>
              <a:gd name="connsiteX3" fmla="*/ 2230426 w 3966057"/>
              <a:gd name="connsiteY3" fmla="*/ 3340574 h 5444092"/>
              <a:gd name="connsiteX4" fmla="*/ 15709 w 3966057"/>
              <a:gd name="connsiteY4" fmla="*/ 1292210 h 5444092"/>
              <a:gd name="connsiteX5" fmla="*/ 914210 w 3966057"/>
              <a:gd name="connsiteY5" fmla="*/ 5506 h 5444092"/>
              <a:gd name="connsiteX6" fmla="*/ 2959573 w 3966057"/>
              <a:gd name="connsiteY6" fmla="*/ 914143 h 5444092"/>
              <a:gd name="connsiteX7" fmla="*/ 3909578 w 3966057"/>
              <a:gd name="connsiteY7" fmla="*/ 5326311 h 5444092"/>
              <a:gd name="connsiteX0" fmla="*/ 3909578 w 4268348"/>
              <a:gd name="connsiteY0" fmla="*/ 5332052 h 5423373"/>
              <a:gd name="connsiteX1" fmla="*/ 1690761 w 4268348"/>
              <a:gd name="connsiteY1" fmla="*/ 4164016 h 5423373"/>
              <a:gd name="connsiteX2" fmla="*/ 1879233 w 4268348"/>
              <a:gd name="connsiteY2" fmla="*/ 3980697 h 5423373"/>
              <a:gd name="connsiteX3" fmla="*/ 2230426 w 4268348"/>
              <a:gd name="connsiteY3" fmla="*/ 3346315 h 5423373"/>
              <a:gd name="connsiteX4" fmla="*/ 15709 w 4268348"/>
              <a:gd name="connsiteY4" fmla="*/ 1297951 h 5423373"/>
              <a:gd name="connsiteX5" fmla="*/ 914210 w 4268348"/>
              <a:gd name="connsiteY5" fmla="*/ 11247 h 5423373"/>
              <a:gd name="connsiteX6" fmla="*/ 2959573 w 4268348"/>
              <a:gd name="connsiteY6" fmla="*/ 919884 h 5423373"/>
              <a:gd name="connsiteX7" fmla="*/ 4173047 w 4268348"/>
              <a:gd name="connsiteY7" fmla="*/ 4849035 h 5423373"/>
              <a:gd name="connsiteX8" fmla="*/ 3909578 w 4268348"/>
              <a:gd name="connsiteY8" fmla="*/ 5332052 h 5423373"/>
              <a:gd name="connsiteX0" fmla="*/ 3712958 w 4226557"/>
              <a:gd name="connsiteY0" fmla="*/ 5525018 h 5570984"/>
              <a:gd name="connsiteX1" fmla="*/ 1690761 w 4226557"/>
              <a:gd name="connsiteY1" fmla="*/ 4164016 h 5570984"/>
              <a:gd name="connsiteX2" fmla="*/ 1879233 w 4226557"/>
              <a:gd name="connsiteY2" fmla="*/ 3980697 h 5570984"/>
              <a:gd name="connsiteX3" fmla="*/ 2230426 w 4226557"/>
              <a:gd name="connsiteY3" fmla="*/ 3346315 h 5570984"/>
              <a:gd name="connsiteX4" fmla="*/ 15709 w 4226557"/>
              <a:gd name="connsiteY4" fmla="*/ 1297951 h 5570984"/>
              <a:gd name="connsiteX5" fmla="*/ 914210 w 4226557"/>
              <a:gd name="connsiteY5" fmla="*/ 11247 h 5570984"/>
              <a:gd name="connsiteX6" fmla="*/ 2959573 w 4226557"/>
              <a:gd name="connsiteY6" fmla="*/ 919884 h 5570984"/>
              <a:gd name="connsiteX7" fmla="*/ 4173047 w 4226557"/>
              <a:gd name="connsiteY7" fmla="*/ 4849035 h 5570984"/>
              <a:gd name="connsiteX8" fmla="*/ 3712958 w 4226557"/>
              <a:gd name="connsiteY8" fmla="*/ 5525018 h 5570984"/>
              <a:gd name="connsiteX0" fmla="*/ 3712958 w 4204919"/>
              <a:gd name="connsiteY0" fmla="*/ 5525018 h 5556485"/>
              <a:gd name="connsiteX1" fmla="*/ 1690761 w 4204919"/>
              <a:gd name="connsiteY1" fmla="*/ 4164016 h 5556485"/>
              <a:gd name="connsiteX2" fmla="*/ 1879233 w 4204919"/>
              <a:gd name="connsiteY2" fmla="*/ 3980697 h 5556485"/>
              <a:gd name="connsiteX3" fmla="*/ 2230426 w 4204919"/>
              <a:gd name="connsiteY3" fmla="*/ 3346315 h 5556485"/>
              <a:gd name="connsiteX4" fmla="*/ 15709 w 4204919"/>
              <a:gd name="connsiteY4" fmla="*/ 1297951 h 5556485"/>
              <a:gd name="connsiteX5" fmla="*/ 914210 w 4204919"/>
              <a:gd name="connsiteY5" fmla="*/ 11247 h 5556485"/>
              <a:gd name="connsiteX6" fmla="*/ 2959573 w 4204919"/>
              <a:gd name="connsiteY6" fmla="*/ 919884 h 5556485"/>
              <a:gd name="connsiteX7" fmla="*/ 4173047 w 4204919"/>
              <a:gd name="connsiteY7" fmla="*/ 4849035 h 5556485"/>
              <a:gd name="connsiteX8" fmla="*/ 3712958 w 4204919"/>
              <a:gd name="connsiteY8" fmla="*/ 5525018 h 5556485"/>
              <a:gd name="connsiteX0" fmla="*/ 3712958 w 4231934"/>
              <a:gd name="connsiteY0" fmla="*/ 5525018 h 5546031"/>
              <a:gd name="connsiteX1" fmla="*/ 1690761 w 4231934"/>
              <a:gd name="connsiteY1" fmla="*/ 4164016 h 5546031"/>
              <a:gd name="connsiteX2" fmla="*/ 1879233 w 4231934"/>
              <a:gd name="connsiteY2" fmla="*/ 3980697 h 5546031"/>
              <a:gd name="connsiteX3" fmla="*/ 2230426 w 4231934"/>
              <a:gd name="connsiteY3" fmla="*/ 3346315 h 5546031"/>
              <a:gd name="connsiteX4" fmla="*/ 15709 w 4231934"/>
              <a:gd name="connsiteY4" fmla="*/ 1297951 h 5546031"/>
              <a:gd name="connsiteX5" fmla="*/ 914210 w 4231934"/>
              <a:gd name="connsiteY5" fmla="*/ 11247 h 5546031"/>
              <a:gd name="connsiteX6" fmla="*/ 2959573 w 4231934"/>
              <a:gd name="connsiteY6" fmla="*/ 919884 h 5546031"/>
              <a:gd name="connsiteX7" fmla="*/ 4173047 w 4231934"/>
              <a:gd name="connsiteY7" fmla="*/ 4849035 h 5546031"/>
              <a:gd name="connsiteX8" fmla="*/ 3953661 w 4231934"/>
              <a:gd name="connsiteY8" fmla="*/ 4981726 h 5546031"/>
              <a:gd name="connsiteX9" fmla="*/ 3712958 w 4231934"/>
              <a:gd name="connsiteY9" fmla="*/ 5525018 h 5546031"/>
              <a:gd name="connsiteX0" fmla="*/ 3712958 w 4213333"/>
              <a:gd name="connsiteY0" fmla="*/ 5525018 h 5575648"/>
              <a:gd name="connsiteX1" fmla="*/ 1690761 w 4213333"/>
              <a:gd name="connsiteY1" fmla="*/ 4164016 h 5575648"/>
              <a:gd name="connsiteX2" fmla="*/ 1879233 w 4213333"/>
              <a:gd name="connsiteY2" fmla="*/ 3980697 h 5575648"/>
              <a:gd name="connsiteX3" fmla="*/ 2230426 w 4213333"/>
              <a:gd name="connsiteY3" fmla="*/ 3346315 h 5575648"/>
              <a:gd name="connsiteX4" fmla="*/ 15709 w 4213333"/>
              <a:gd name="connsiteY4" fmla="*/ 1297951 h 5575648"/>
              <a:gd name="connsiteX5" fmla="*/ 914210 w 4213333"/>
              <a:gd name="connsiteY5" fmla="*/ 11247 h 5575648"/>
              <a:gd name="connsiteX6" fmla="*/ 2959573 w 4213333"/>
              <a:gd name="connsiteY6" fmla="*/ 919884 h 5575648"/>
              <a:gd name="connsiteX7" fmla="*/ 4173047 w 4213333"/>
              <a:gd name="connsiteY7" fmla="*/ 4849035 h 5575648"/>
              <a:gd name="connsiteX8" fmla="*/ 3712958 w 4213333"/>
              <a:gd name="connsiteY8" fmla="*/ 5525018 h 5575648"/>
              <a:gd name="connsiteX0" fmla="*/ 3714914 w 4215289"/>
              <a:gd name="connsiteY0" fmla="*/ 5525018 h 5575648"/>
              <a:gd name="connsiteX1" fmla="*/ 1692717 w 4215289"/>
              <a:gd name="connsiteY1" fmla="*/ 4164016 h 5575648"/>
              <a:gd name="connsiteX2" fmla="*/ 2232382 w 4215289"/>
              <a:gd name="connsiteY2" fmla="*/ 3346315 h 5575648"/>
              <a:gd name="connsiteX3" fmla="*/ 17665 w 4215289"/>
              <a:gd name="connsiteY3" fmla="*/ 1297951 h 5575648"/>
              <a:gd name="connsiteX4" fmla="*/ 916166 w 4215289"/>
              <a:gd name="connsiteY4" fmla="*/ 11247 h 5575648"/>
              <a:gd name="connsiteX5" fmla="*/ 2961529 w 4215289"/>
              <a:gd name="connsiteY5" fmla="*/ 919884 h 5575648"/>
              <a:gd name="connsiteX6" fmla="*/ 4175003 w 4215289"/>
              <a:gd name="connsiteY6" fmla="*/ 4849035 h 5575648"/>
              <a:gd name="connsiteX7" fmla="*/ 3714914 w 4215289"/>
              <a:gd name="connsiteY7" fmla="*/ 5525018 h 5575648"/>
              <a:gd name="connsiteX0" fmla="*/ 3714948 w 4215323"/>
              <a:gd name="connsiteY0" fmla="*/ 5525018 h 5575648"/>
              <a:gd name="connsiteX1" fmla="*/ 1692751 w 4215323"/>
              <a:gd name="connsiteY1" fmla="*/ 4164016 h 5575648"/>
              <a:gd name="connsiteX2" fmla="*/ 2227980 w 4215323"/>
              <a:gd name="connsiteY2" fmla="*/ 3232643 h 5575648"/>
              <a:gd name="connsiteX3" fmla="*/ 17699 w 4215323"/>
              <a:gd name="connsiteY3" fmla="*/ 1297951 h 5575648"/>
              <a:gd name="connsiteX4" fmla="*/ 916200 w 4215323"/>
              <a:gd name="connsiteY4" fmla="*/ 11247 h 5575648"/>
              <a:gd name="connsiteX5" fmla="*/ 2961563 w 4215323"/>
              <a:gd name="connsiteY5" fmla="*/ 919884 h 5575648"/>
              <a:gd name="connsiteX6" fmla="*/ 4175037 w 4215323"/>
              <a:gd name="connsiteY6" fmla="*/ 4849035 h 5575648"/>
              <a:gd name="connsiteX7" fmla="*/ 3714948 w 4215323"/>
              <a:gd name="connsiteY7" fmla="*/ 5525018 h 5575648"/>
              <a:gd name="connsiteX0" fmla="*/ 3714948 w 4213292"/>
              <a:gd name="connsiteY0" fmla="*/ 5525018 h 5571386"/>
              <a:gd name="connsiteX1" fmla="*/ 1808822 w 4213292"/>
              <a:gd name="connsiteY1" fmla="*/ 4223768 h 5571386"/>
              <a:gd name="connsiteX2" fmla="*/ 2227980 w 4213292"/>
              <a:gd name="connsiteY2" fmla="*/ 3232643 h 5571386"/>
              <a:gd name="connsiteX3" fmla="*/ 17699 w 4213292"/>
              <a:gd name="connsiteY3" fmla="*/ 1297951 h 5571386"/>
              <a:gd name="connsiteX4" fmla="*/ 916200 w 4213292"/>
              <a:gd name="connsiteY4" fmla="*/ 11247 h 5571386"/>
              <a:gd name="connsiteX5" fmla="*/ 2961563 w 4213292"/>
              <a:gd name="connsiteY5" fmla="*/ 919884 h 5571386"/>
              <a:gd name="connsiteX6" fmla="*/ 4175037 w 4213292"/>
              <a:gd name="connsiteY6" fmla="*/ 4849035 h 5571386"/>
              <a:gd name="connsiteX7" fmla="*/ 3714948 w 4213292"/>
              <a:gd name="connsiteY7" fmla="*/ 5525018 h 5571386"/>
              <a:gd name="connsiteX0" fmla="*/ 3715781 w 4214125"/>
              <a:gd name="connsiteY0" fmla="*/ 5525018 h 5571386"/>
              <a:gd name="connsiteX1" fmla="*/ 1809655 w 4214125"/>
              <a:gd name="connsiteY1" fmla="*/ 4223768 h 5571386"/>
              <a:gd name="connsiteX2" fmla="*/ 2123852 w 4214125"/>
              <a:gd name="connsiteY2" fmla="*/ 3158617 h 5571386"/>
              <a:gd name="connsiteX3" fmla="*/ 18532 w 4214125"/>
              <a:gd name="connsiteY3" fmla="*/ 1297951 h 5571386"/>
              <a:gd name="connsiteX4" fmla="*/ 917033 w 4214125"/>
              <a:gd name="connsiteY4" fmla="*/ 11247 h 5571386"/>
              <a:gd name="connsiteX5" fmla="*/ 2962396 w 4214125"/>
              <a:gd name="connsiteY5" fmla="*/ 919884 h 5571386"/>
              <a:gd name="connsiteX6" fmla="*/ 4175870 w 4214125"/>
              <a:gd name="connsiteY6" fmla="*/ 4849035 h 5571386"/>
              <a:gd name="connsiteX7" fmla="*/ 3715781 w 4214125"/>
              <a:gd name="connsiteY7" fmla="*/ 5525018 h 5571386"/>
              <a:gd name="connsiteX0" fmla="*/ 3749924 w 4248268"/>
              <a:gd name="connsiteY0" fmla="*/ 5519404 h 5565772"/>
              <a:gd name="connsiteX1" fmla="*/ 1843798 w 4248268"/>
              <a:gd name="connsiteY1" fmla="*/ 4218154 h 5565772"/>
              <a:gd name="connsiteX2" fmla="*/ 2157995 w 4248268"/>
              <a:gd name="connsiteY2" fmla="*/ 3153003 h 5565772"/>
              <a:gd name="connsiteX3" fmla="*/ 18250 w 4248268"/>
              <a:gd name="connsiteY3" fmla="*/ 1157514 h 5565772"/>
              <a:gd name="connsiteX4" fmla="*/ 951176 w 4248268"/>
              <a:gd name="connsiteY4" fmla="*/ 5633 h 5565772"/>
              <a:gd name="connsiteX5" fmla="*/ 2996539 w 4248268"/>
              <a:gd name="connsiteY5" fmla="*/ 914270 h 5565772"/>
              <a:gd name="connsiteX6" fmla="*/ 4210013 w 4248268"/>
              <a:gd name="connsiteY6" fmla="*/ 4843421 h 5565772"/>
              <a:gd name="connsiteX7" fmla="*/ 3749924 w 4248268"/>
              <a:gd name="connsiteY7" fmla="*/ 5519404 h 5565772"/>
              <a:gd name="connsiteX0" fmla="*/ 3871729 w 4370073"/>
              <a:gd name="connsiteY0" fmla="*/ 5522108 h 5568476"/>
              <a:gd name="connsiteX1" fmla="*/ 1965603 w 4370073"/>
              <a:gd name="connsiteY1" fmla="*/ 4220858 h 5568476"/>
              <a:gd name="connsiteX2" fmla="*/ 2279800 w 4370073"/>
              <a:gd name="connsiteY2" fmla="*/ 3155707 h 5568476"/>
              <a:gd name="connsiteX3" fmla="*/ 17311 w 4370073"/>
              <a:gd name="connsiteY3" fmla="*/ 1228413 h 5568476"/>
              <a:gd name="connsiteX4" fmla="*/ 1072981 w 4370073"/>
              <a:gd name="connsiteY4" fmla="*/ 8337 h 5568476"/>
              <a:gd name="connsiteX5" fmla="*/ 3118344 w 4370073"/>
              <a:gd name="connsiteY5" fmla="*/ 916974 h 5568476"/>
              <a:gd name="connsiteX6" fmla="*/ 4331818 w 4370073"/>
              <a:gd name="connsiteY6" fmla="*/ 4846125 h 5568476"/>
              <a:gd name="connsiteX7" fmla="*/ 3871729 w 4370073"/>
              <a:gd name="connsiteY7" fmla="*/ 5522108 h 5568476"/>
              <a:gd name="connsiteX0" fmla="*/ 3521365 w 4019709"/>
              <a:gd name="connsiteY0" fmla="*/ 5516027 h 5562395"/>
              <a:gd name="connsiteX1" fmla="*/ 1615239 w 4019709"/>
              <a:gd name="connsiteY1" fmla="*/ 4214777 h 5562395"/>
              <a:gd name="connsiteX2" fmla="*/ 1929436 w 4019709"/>
              <a:gd name="connsiteY2" fmla="*/ 3149626 h 5562395"/>
              <a:gd name="connsiteX3" fmla="*/ 20321 w 4019709"/>
              <a:gd name="connsiteY3" fmla="*/ 672370 h 5562395"/>
              <a:gd name="connsiteX4" fmla="*/ 722617 w 4019709"/>
              <a:gd name="connsiteY4" fmla="*/ 2256 h 5562395"/>
              <a:gd name="connsiteX5" fmla="*/ 2767980 w 4019709"/>
              <a:gd name="connsiteY5" fmla="*/ 910893 h 5562395"/>
              <a:gd name="connsiteX6" fmla="*/ 3981454 w 4019709"/>
              <a:gd name="connsiteY6" fmla="*/ 4840044 h 5562395"/>
              <a:gd name="connsiteX7" fmla="*/ 3521365 w 4019709"/>
              <a:gd name="connsiteY7" fmla="*/ 5516027 h 5562395"/>
              <a:gd name="connsiteX0" fmla="*/ 3517335 w 4015679"/>
              <a:gd name="connsiteY0" fmla="*/ 5516027 h 5562395"/>
              <a:gd name="connsiteX1" fmla="*/ 1611209 w 4015679"/>
              <a:gd name="connsiteY1" fmla="*/ 4214777 h 5562395"/>
              <a:gd name="connsiteX2" fmla="*/ 2428240 w 4015679"/>
              <a:gd name="connsiteY2" fmla="*/ 2527476 h 5562395"/>
              <a:gd name="connsiteX3" fmla="*/ 16291 w 4015679"/>
              <a:gd name="connsiteY3" fmla="*/ 672370 h 5562395"/>
              <a:gd name="connsiteX4" fmla="*/ 718587 w 4015679"/>
              <a:gd name="connsiteY4" fmla="*/ 2256 h 5562395"/>
              <a:gd name="connsiteX5" fmla="*/ 2763950 w 4015679"/>
              <a:gd name="connsiteY5" fmla="*/ 910893 h 5562395"/>
              <a:gd name="connsiteX6" fmla="*/ 3977424 w 4015679"/>
              <a:gd name="connsiteY6" fmla="*/ 4840044 h 5562395"/>
              <a:gd name="connsiteX7" fmla="*/ 3517335 w 4015679"/>
              <a:gd name="connsiteY7" fmla="*/ 5516027 h 5562395"/>
              <a:gd name="connsiteX0" fmla="*/ 3517335 w 4007992"/>
              <a:gd name="connsiteY0" fmla="*/ 5516027 h 5611388"/>
              <a:gd name="connsiteX1" fmla="*/ 2158659 w 4007992"/>
              <a:gd name="connsiteY1" fmla="*/ 3535295 h 5611388"/>
              <a:gd name="connsiteX2" fmla="*/ 2428240 w 4007992"/>
              <a:gd name="connsiteY2" fmla="*/ 2527476 h 5611388"/>
              <a:gd name="connsiteX3" fmla="*/ 16291 w 4007992"/>
              <a:gd name="connsiteY3" fmla="*/ 672370 h 5611388"/>
              <a:gd name="connsiteX4" fmla="*/ 718587 w 4007992"/>
              <a:gd name="connsiteY4" fmla="*/ 2256 h 5611388"/>
              <a:gd name="connsiteX5" fmla="*/ 2763950 w 4007992"/>
              <a:gd name="connsiteY5" fmla="*/ 910893 h 5611388"/>
              <a:gd name="connsiteX6" fmla="*/ 3977424 w 4007992"/>
              <a:gd name="connsiteY6" fmla="*/ 4840044 h 5611388"/>
              <a:gd name="connsiteX7" fmla="*/ 3517335 w 4007992"/>
              <a:gd name="connsiteY7" fmla="*/ 5516027 h 5611388"/>
              <a:gd name="connsiteX0" fmla="*/ 3517335 w 4550065"/>
              <a:gd name="connsiteY0" fmla="*/ 5516027 h 5521792"/>
              <a:gd name="connsiteX1" fmla="*/ 2158659 w 4550065"/>
              <a:gd name="connsiteY1" fmla="*/ 3535295 h 5521792"/>
              <a:gd name="connsiteX2" fmla="*/ 2428240 w 4550065"/>
              <a:gd name="connsiteY2" fmla="*/ 2527476 h 5521792"/>
              <a:gd name="connsiteX3" fmla="*/ 16291 w 4550065"/>
              <a:gd name="connsiteY3" fmla="*/ 672370 h 5521792"/>
              <a:gd name="connsiteX4" fmla="*/ 718587 w 4550065"/>
              <a:gd name="connsiteY4" fmla="*/ 2256 h 5521792"/>
              <a:gd name="connsiteX5" fmla="*/ 2763950 w 4550065"/>
              <a:gd name="connsiteY5" fmla="*/ 910893 h 5521792"/>
              <a:gd name="connsiteX6" fmla="*/ 4536037 w 4550065"/>
              <a:gd name="connsiteY6" fmla="*/ 4026358 h 5521792"/>
              <a:gd name="connsiteX7" fmla="*/ 3517335 w 4550065"/>
              <a:gd name="connsiteY7" fmla="*/ 5516027 h 5521792"/>
              <a:gd name="connsiteX0" fmla="*/ 3902400 w 4561306"/>
              <a:gd name="connsiteY0" fmla="*/ 4757540 h 4786759"/>
              <a:gd name="connsiteX1" fmla="*/ 2158659 w 4561306"/>
              <a:gd name="connsiteY1" fmla="*/ 3535295 h 4786759"/>
              <a:gd name="connsiteX2" fmla="*/ 2428240 w 4561306"/>
              <a:gd name="connsiteY2" fmla="*/ 2527476 h 4786759"/>
              <a:gd name="connsiteX3" fmla="*/ 16291 w 4561306"/>
              <a:gd name="connsiteY3" fmla="*/ 672370 h 4786759"/>
              <a:gd name="connsiteX4" fmla="*/ 718587 w 4561306"/>
              <a:gd name="connsiteY4" fmla="*/ 2256 h 4786759"/>
              <a:gd name="connsiteX5" fmla="*/ 2763950 w 4561306"/>
              <a:gd name="connsiteY5" fmla="*/ 910893 h 4786759"/>
              <a:gd name="connsiteX6" fmla="*/ 4536037 w 4561306"/>
              <a:gd name="connsiteY6" fmla="*/ 4026358 h 4786759"/>
              <a:gd name="connsiteX7" fmla="*/ 3902400 w 4561306"/>
              <a:gd name="connsiteY7" fmla="*/ 4757540 h 4786759"/>
              <a:gd name="connsiteX0" fmla="*/ 3772118 w 4431024"/>
              <a:gd name="connsiteY0" fmla="*/ 4761377 h 4790596"/>
              <a:gd name="connsiteX1" fmla="*/ 2028377 w 4431024"/>
              <a:gd name="connsiteY1" fmla="*/ 3539132 h 4790596"/>
              <a:gd name="connsiteX2" fmla="*/ 2297958 w 4431024"/>
              <a:gd name="connsiteY2" fmla="*/ 2531313 h 4790596"/>
              <a:gd name="connsiteX3" fmla="*/ 17180 w 4431024"/>
              <a:gd name="connsiteY3" fmla="*/ 555602 h 4790596"/>
              <a:gd name="connsiteX4" fmla="*/ 588305 w 4431024"/>
              <a:gd name="connsiteY4" fmla="*/ 6093 h 4790596"/>
              <a:gd name="connsiteX5" fmla="*/ 2633668 w 4431024"/>
              <a:gd name="connsiteY5" fmla="*/ 914730 h 4790596"/>
              <a:gd name="connsiteX6" fmla="*/ 4405755 w 4431024"/>
              <a:gd name="connsiteY6" fmla="*/ 4030195 h 4790596"/>
              <a:gd name="connsiteX7" fmla="*/ 3772118 w 4431024"/>
              <a:gd name="connsiteY7" fmla="*/ 4761377 h 4790596"/>
              <a:gd name="connsiteX0" fmla="*/ 3772118 w 4431024"/>
              <a:gd name="connsiteY0" fmla="*/ 4595171 h 4624390"/>
              <a:gd name="connsiteX1" fmla="*/ 2028377 w 4431024"/>
              <a:gd name="connsiteY1" fmla="*/ 3372926 h 4624390"/>
              <a:gd name="connsiteX2" fmla="*/ 2297958 w 4431024"/>
              <a:gd name="connsiteY2" fmla="*/ 2365107 h 4624390"/>
              <a:gd name="connsiteX3" fmla="*/ 17180 w 4431024"/>
              <a:gd name="connsiteY3" fmla="*/ 389396 h 4624390"/>
              <a:gd name="connsiteX4" fmla="*/ 829201 w 4431024"/>
              <a:gd name="connsiteY4" fmla="*/ 9783 h 4624390"/>
              <a:gd name="connsiteX5" fmla="*/ 2633668 w 4431024"/>
              <a:gd name="connsiteY5" fmla="*/ 748524 h 4624390"/>
              <a:gd name="connsiteX6" fmla="*/ 4405755 w 4431024"/>
              <a:gd name="connsiteY6" fmla="*/ 3863989 h 4624390"/>
              <a:gd name="connsiteX7" fmla="*/ 3772118 w 4431024"/>
              <a:gd name="connsiteY7" fmla="*/ 4595171 h 4624390"/>
              <a:gd name="connsiteX0" fmla="*/ 3697285 w 4356191"/>
              <a:gd name="connsiteY0" fmla="*/ 4590750 h 4619969"/>
              <a:gd name="connsiteX1" fmla="*/ 1953544 w 4356191"/>
              <a:gd name="connsiteY1" fmla="*/ 3368505 h 4619969"/>
              <a:gd name="connsiteX2" fmla="*/ 2223125 w 4356191"/>
              <a:gd name="connsiteY2" fmla="*/ 2360686 h 4619969"/>
              <a:gd name="connsiteX3" fmla="*/ 17737 w 4356191"/>
              <a:gd name="connsiteY3" fmla="*/ 455905 h 4619969"/>
              <a:gd name="connsiteX4" fmla="*/ 754368 w 4356191"/>
              <a:gd name="connsiteY4" fmla="*/ 5362 h 4619969"/>
              <a:gd name="connsiteX5" fmla="*/ 2558835 w 4356191"/>
              <a:gd name="connsiteY5" fmla="*/ 744103 h 4619969"/>
              <a:gd name="connsiteX6" fmla="*/ 4330922 w 4356191"/>
              <a:gd name="connsiteY6" fmla="*/ 3859568 h 4619969"/>
              <a:gd name="connsiteX7" fmla="*/ 3697285 w 4356191"/>
              <a:gd name="connsiteY7" fmla="*/ 4590750 h 461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6191" h="4619969">
                <a:moveTo>
                  <a:pt x="3697285" y="4590750"/>
                </a:moveTo>
                <a:cubicBezTo>
                  <a:pt x="3301055" y="4508906"/>
                  <a:pt x="2199237" y="3740182"/>
                  <a:pt x="1953544" y="3368505"/>
                </a:cubicBezTo>
                <a:cubicBezTo>
                  <a:pt x="1707851" y="2996828"/>
                  <a:pt x="2502300" y="2838363"/>
                  <a:pt x="2223125" y="2360686"/>
                </a:cubicBezTo>
                <a:cubicBezTo>
                  <a:pt x="1943950" y="1883009"/>
                  <a:pt x="-216616" y="669645"/>
                  <a:pt x="17737" y="455905"/>
                </a:cubicBezTo>
                <a:cubicBezTo>
                  <a:pt x="252090" y="242165"/>
                  <a:pt x="330852" y="-42671"/>
                  <a:pt x="754368" y="5362"/>
                </a:cubicBezTo>
                <a:cubicBezTo>
                  <a:pt x="1177884" y="53395"/>
                  <a:pt x="2048184" y="-39282"/>
                  <a:pt x="2558835" y="744103"/>
                </a:cubicBezTo>
                <a:cubicBezTo>
                  <a:pt x="3069486" y="1527488"/>
                  <a:pt x="4138215" y="3137741"/>
                  <a:pt x="4330922" y="3859568"/>
                </a:cubicBezTo>
                <a:cubicBezTo>
                  <a:pt x="4456486" y="4627090"/>
                  <a:pt x="4093515" y="4672594"/>
                  <a:pt x="3697285" y="459075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Straight Arrow Connector 11"/>
          <p:cNvCxnSpPr/>
          <p:nvPr/>
        </p:nvCxnSpPr>
        <p:spPr>
          <a:xfrm>
            <a:off x="4585115" y="2810785"/>
            <a:ext cx="139088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0"/>
          <p:cNvSpPr txBox="1"/>
          <p:nvPr/>
        </p:nvSpPr>
        <p:spPr>
          <a:xfrm>
            <a:off x="4647624" y="2229160"/>
            <a:ext cx="1362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Calibri Light" panose="020F0302020204030204" pitchFamily="34" charset="0"/>
              </a:rPr>
              <a:t>Lift Up</a:t>
            </a:r>
          </a:p>
        </p:txBody>
      </p:sp>
    </p:spTree>
    <p:extLst>
      <p:ext uri="{BB962C8B-B14F-4D97-AF65-F5344CB8AC3E}">
        <p14:creationId xmlns:p14="http://schemas.microsoft.com/office/powerpoint/2010/main" val="16372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7" grpId="0" animBg="1"/>
      <p:bldP spid="56" grpId="0" animBg="1"/>
      <p:bldP spid="49" grpId="0" animBg="1"/>
      <p:bldP spid="49" grpId="1" animBg="1"/>
      <p:bldP spid="50" grpId="0" animBg="1"/>
      <p:bldP spid="88" grpId="0" animBg="1"/>
      <p:bldP spid="77" grpId="0" animBg="1"/>
      <p:bldP spid="165" grpId="0" animBg="1"/>
      <p:bldP spid="166" grpId="0" animBg="1"/>
      <p:bldP spid="21" grpId="0" animBg="1"/>
      <p:bldP spid="21" grpId="1" animBg="1"/>
      <p:bldP spid="24" grpId="0" animBg="1"/>
      <p:bldP spid="73" grpId="0" animBg="1"/>
      <p:bldP spid="75" grpId="0" animBg="1"/>
      <p:bldP spid="76" grpId="0" animBg="1"/>
      <p:bldP spid="82" grpId="0" animBg="1"/>
      <p:bldP spid="82" grpId="1" animBg="1"/>
      <p:bldP spid="83" grpId="0" animBg="1"/>
      <p:bldP spid="86" grpId="0" animBg="1"/>
      <p:bldP spid="87" grpId="0" animBg="1"/>
      <p:bldP spid="89" grpId="0" animBg="1"/>
      <p:bldP spid="92" grpId="0" animBg="1"/>
      <p:bldP spid="92" grpId="1" animBg="1"/>
      <p:bldP spid="93" grpId="0" animBg="1"/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Tree Node Transformer </a:t>
            </a:r>
            <a:endParaRPr lang="zh-CN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</a:rPr>
              <a:t>Ambiguities</a:t>
            </a:r>
            <a:r>
              <a:rPr lang="en-US" altLang="zh-CN" dirty="0">
                <a:latin typeface="Calibri Light" panose="020F0302020204030204" pitchFamily="34" charset="0"/>
              </a:rPr>
              <a:t> of natural languages</a:t>
            </a:r>
          </a:p>
          <a:p>
            <a:pPr lvl="1"/>
            <a:r>
              <a:rPr lang="en-US" altLang="zh-CN" b="1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K</a:t>
            </a:r>
            <a:r>
              <a:rPr lang="en-US" altLang="zh-CN" dirty="0">
                <a:solidFill>
                  <a:schemeClr val="accent5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tree candidates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Highest-scoring tree is not always the correct one</a:t>
            </a:r>
          </a:p>
          <a:p>
            <a:pPr lvl="1"/>
            <a:r>
              <a:rPr lang="en-US" altLang="zh-CN" dirty="0">
                <a:latin typeface="Calibri Light" panose="020F0302020204030204" pitchFamily="34" charset="0"/>
              </a:rPr>
              <a:t>Too much time to try all candidates</a:t>
            </a:r>
          </a:p>
          <a:p>
            <a:pPr lvl="1"/>
            <a:endParaRPr lang="en-US" altLang="zh-CN" b="1" dirty="0">
              <a:latin typeface="Calibri Light" panose="020F0302020204030204" pitchFamily="34" charset="0"/>
            </a:endParaRPr>
          </a:p>
          <a:p>
            <a:r>
              <a:rPr lang="en-US" altLang="zh-CN" b="1" dirty="0">
                <a:latin typeface="Calibri Light" panose="020F0302020204030204" pitchFamily="34" charset="0"/>
              </a:rPr>
              <a:t>Observation: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>
                <a:latin typeface="Calibri Light" panose="020F0302020204030204" pitchFamily="34" charset="0"/>
              </a:rPr>
              <a:t>Caused by phrases </a:t>
            </a:r>
            <a:r>
              <a:rPr lang="en-US" altLang="zh-CN" sz="2400" dirty="0">
                <a:latin typeface="Calibri Light" panose="020F0302020204030204" pitchFamily="34" charset="0"/>
              </a:rPr>
              <a:t>starting</a:t>
            </a:r>
            <a:r>
              <a:rPr lang="en-US" altLang="zh-CN" dirty="0">
                <a:latin typeface="Calibri Light" panose="020F0302020204030204" pitchFamily="34" charset="0"/>
              </a:rPr>
              <a:t> with </a:t>
            </a:r>
            <a:r>
              <a:rPr lang="en-US" altLang="zh-CN" b="1" i="1" dirty="0">
                <a:solidFill>
                  <a:srgbClr val="FFC000"/>
                </a:solidFill>
                <a:latin typeface="Calibri Light" panose="020F0302020204030204" pitchFamily="34" charset="0"/>
              </a:rPr>
              <a:t>“, or” </a:t>
            </a:r>
            <a:r>
              <a:rPr lang="en-US" altLang="zh-CN" dirty="0">
                <a:latin typeface="Calibri Light" panose="020F0302020204030204" pitchFamily="34" charset="0"/>
              </a:rPr>
              <a:t>and </a:t>
            </a:r>
            <a:r>
              <a:rPr lang="en-US" altLang="zh-CN" b="1" i="1" dirty="0">
                <a:solidFill>
                  <a:srgbClr val="FFC000"/>
                </a:solidFill>
                <a:latin typeface="Calibri Light" panose="020F0302020204030204" pitchFamily="34" charset="0"/>
              </a:rPr>
              <a:t>“, and”</a:t>
            </a:r>
            <a:endParaRPr lang="en-US" altLang="zh-CN" dirty="0">
              <a:latin typeface="Calibri Light" panose="020F0302020204030204" pitchFamily="34" charset="0"/>
            </a:endParaRPr>
          </a:p>
          <a:p>
            <a:endParaRPr lang="en-US" altLang="zh-CN" b="1" dirty="0">
              <a:latin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</a:rPr>
              <a:t>Solution</a:t>
            </a:r>
            <a:r>
              <a:rPr lang="en-US" altLang="zh-CN" b="1" dirty="0">
                <a:latin typeface="Calibri Light" panose="020F0302020204030204" pitchFamily="34" charset="0"/>
              </a:rPr>
              <a:t>:</a:t>
            </a:r>
            <a:endParaRPr lang="en-US" altLang="zh-CN" sz="2400" b="1" i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lvl="1"/>
            <a:r>
              <a:rPr lang="en-US" altLang="zh-CN" b="1" dirty="0">
                <a:latin typeface="Calibri Light" panose="020F0302020204030204" pitchFamily="34" charset="0"/>
              </a:rPr>
              <a:t>Lift up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&amp;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b="1" dirty="0">
                <a:latin typeface="Calibri Light" panose="020F0302020204030204" pitchFamily="34" charset="0"/>
              </a:rPr>
              <a:t>Push down</a:t>
            </a:r>
            <a:r>
              <a:rPr lang="zh-CN" altLang="en-US" b="1" dirty="0">
                <a:latin typeface="Calibri Light" panose="020F0302020204030204" pitchFamily="34" charset="0"/>
              </a:rPr>
              <a:t> </a:t>
            </a:r>
            <a:r>
              <a:rPr lang="en-US" altLang="zh-CN" b="1" i="1" dirty="0">
                <a:solidFill>
                  <a:srgbClr val="FFC000"/>
                </a:solidFill>
                <a:latin typeface="Calibri Light" panose="020F0302020204030204" pitchFamily="34" charset="0"/>
              </a:rPr>
              <a:t>“, ”</a:t>
            </a:r>
            <a:r>
              <a:rPr lang="en-US" altLang="zh-CN" dirty="0">
                <a:latin typeface="Calibri Light" panose="020F0302020204030204" pitchFamily="34" charset="0"/>
              </a:rPr>
              <a:t>, </a:t>
            </a:r>
            <a:r>
              <a:rPr lang="en-US" altLang="zh-CN" b="1" i="1" dirty="0">
                <a:solidFill>
                  <a:srgbClr val="FFC000"/>
                </a:solidFill>
                <a:latin typeface="Calibri Light" panose="020F0302020204030204" pitchFamily="34" charset="0"/>
              </a:rPr>
              <a:t>“or / and”</a:t>
            </a:r>
            <a:r>
              <a:rPr lang="zh-CN" altLang="en-US" b="1" i="1" dirty="0">
                <a:solidFill>
                  <a:srgbClr val="FFC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</a:rPr>
              <a:t>and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altLang="zh-CN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all</a:t>
            </a:r>
            <a:r>
              <a:rPr lang="zh-CN" altLang="en-US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their</a:t>
            </a:r>
            <a:r>
              <a:rPr lang="zh-CN" altLang="en-US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right</a:t>
            </a:r>
            <a:r>
              <a:rPr lang="zh-CN" altLang="en-US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siblings</a:t>
            </a:r>
          </a:p>
          <a:p>
            <a:pPr lvl="1"/>
            <a:endParaRPr lang="en-US" altLang="zh-CN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Design: Generators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1973941"/>
          <a:ext cx="3327400" cy="324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2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 Light" panose="020F0302020204030204" pitchFamily="34" charset="0"/>
                        </a:rPr>
                        <a:t>Javadoc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</a:rPr>
                        <a:t>Formal</a:t>
                      </a:r>
                      <a:r>
                        <a:rPr lang="en-US" sz="2400" baseline="0" dirty="0">
                          <a:latin typeface="Calibri Light" panose="020F0302020204030204" pitchFamily="34" charset="0"/>
                        </a:rPr>
                        <a:t> Definition</a:t>
                      </a:r>
                      <a:endParaRPr lang="en-US" sz="24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</a:rPr>
                        <a:t>Natural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26400" y="1973941"/>
          <a:ext cx="3327400" cy="324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2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 Light" panose="020F0302020204030204" pitchFamily="34" charset="0"/>
                        </a:rPr>
                        <a:t>Java</a:t>
                      </a:r>
                      <a:r>
                        <a:rPr lang="zh-CN" altLang="en-US" sz="28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n-US" altLang="zh-CN" sz="2800" dirty="0">
                          <a:latin typeface="Calibri Light" panose="020F0302020204030204" pitchFamily="34" charset="0"/>
                        </a:rPr>
                        <a:t>code</a:t>
                      </a:r>
                      <a:r>
                        <a:rPr lang="en-US" sz="2800" dirty="0">
                          <a:latin typeface="Calibri Light" panose="020F0302020204030204" pitchFamily="34" charset="0"/>
                        </a:rPr>
                        <a:t> (Model)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</a:rPr>
                        <a:t>Package, class</a:t>
                      </a:r>
                      <a:r>
                        <a:rPr lang="en-US" sz="2400" baseline="0" dirty="0">
                          <a:latin typeface="Calibri Light" panose="020F0302020204030204" pitchFamily="34" charset="0"/>
                        </a:rPr>
                        <a:t>, function metadata</a:t>
                      </a:r>
                      <a:endParaRPr lang="en-US" sz="24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</a:rPr>
                        <a:t>Function 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11"/>
          <p:cNvCxnSpPr/>
          <p:nvPr/>
        </p:nvCxnSpPr>
        <p:spPr>
          <a:xfrm>
            <a:off x="4334927" y="3427569"/>
            <a:ext cx="3488273" cy="123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6035" y="2855111"/>
            <a:ext cx="235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 Light" panose="020F0302020204030204" pitchFamily="34" charset="0"/>
              </a:rPr>
              <a:t>Copy &amp; Paste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6100" y="4712083"/>
            <a:ext cx="3488273" cy="123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46902" y="4127308"/>
            <a:ext cx="374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 Light" panose="020F0302020204030204" pitchFamily="34" charset="0"/>
              </a:rPr>
              <a:t>IR &amp; Model generator</a:t>
            </a:r>
          </a:p>
        </p:txBody>
      </p:sp>
      <p:sp>
        <p:nvSpPr>
          <p:cNvPr id="3" name="矩形 2"/>
          <p:cNvSpPr/>
          <p:nvPr/>
        </p:nvSpPr>
        <p:spPr>
          <a:xfrm>
            <a:off x="1422400" y="5586182"/>
            <a:ext cx="9753600" cy="801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FFC000"/>
                </a:solidFill>
                <a:latin typeface="Calibri" panose="020F0502020204030204" pitchFamily="34" charset="0"/>
              </a:rPr>
              <a:t>Variables, Structures, Operations</a:t>
            </a:r>
            <a:endParaRPr lang="zh-CN" altLang="en-US" sz="44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Design: IR Generator --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1139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Internal variables: any names</a:t>
            </a:r>
          </a:p>
          <a:p>
            <a:r>
              <a:rPr lang="en-US" b="1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Parameters</a:t>
            </a:r>
            <a:r>
              <a:rPr lang="en-US" dirty="0">
                <a:latin typeface="Calibri Light" panose="020F0302020204030204" pitchFamily="34" charset="0"/>
              </a:rPr>
              <a:t>: identify from documents</a:t>
            </a:r>
          </a:p>
        </p:txBody>
      </p:sp>
      <p:sp>
        <p:nvSpPr>
          <p:cNvPr id="4" name="矩形 35"/>
          <p:cNvSpPr/>
          <p:nvPr/>
        </p:nvSpPr>
        <p:spPr>
          <a:xfrm>
            <a:off x="839290" y="3645576"/>
            <a:ext cx="4298770" cy="48016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add(</a:t>
            </a:r>
            <a:r>
              <a:rPr lang="en-US" altLang="zh-CN" sz="3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32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index 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, E </a:t>
            </a:r>
            <a:r>
              <a:rPr lang="en-US" altLang="zh-CN" sz="32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element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)</a:t>
            </a:r>
            <a:endParaRPr lang="zh-CN" altLang="en-US" sz="3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矩形 19"/>
          <p:cNvSpPr/>
          <p:nvPr/>
        </p:nvSpPr>
        <p:spPr>
          <a:xfrm>
            <a:off x="838199" y="4125739"/>
            <a:ext cx="10515601" cy="506911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Inserts </a:t>
            </a:r>
            <a:r>
              <a:rPr lang="en-US" altLang="zh-CN" sz="3200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the specified </a:t>
            </a:r>
            <a:r>
              <a:rPr lang="en-US" altLang="zh-CN" sz="3200" b="1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element</a:t>
            </a:r>
            <a:r>
              <a:rPr lang="en-US" altLang="zh-CN" sz="3200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at </a:t>
            </a:r>
            <a:r>
              <a:rPr lang="en-US" altLang="zh-CN" sz="3200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the specified </a:t>
            </a:r>
            <a:r>
              <a:rPr lang="en-US" altLang="zh-CN" sz="3200" b="1" i="1" dirty="0">
                <a:solidFill>
                  <a:schemeClr val="accent5"/>
                </a:solidFill>
                <a:latin typeface="Calibri Light" panose="020F0302020204030204" pitchFamily="34" charset="0"/>
              </a:rPr>
              <a:t>position 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in this list.</a:t>
            </a:r>
            <a:endParaRPr lang="zh-CN" altLang="en-US" sz="3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矩形 13"/>
          <p:cNvSpPr/>
          <p:nvPr/>
        </p:nvSpPr>
        <p:spPr>
          <a:xfrm>
            <a:off x="2840885" y="5656547"/>
            <a:ext cx="6062473" cy="530048"/>
          </a:xfrm>
          <a:prstGeom prst="rect">
            <a:avLst/>
          </a:prstGeom>
          <a:noFill/>
          <a:ln w="254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Inserts </a:t>
            </a:r>
            <a:r>
              <a:rPr lang="en-US" altLang="zh-CN" sz="3200" b="1" i="1" dirty="0">
                <a:solidFill>
                  <a:schemeClr val="accent2"/>
                </a:solidFill>
                <a:latin typeface="Calibri Light" panose="020F0302020204030204" pitchFamily="34" charset="0"/>
              </a:rPr>
              <a:t>element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 at </a:t>
            </a:r>
            <a:r>
              <a:rPr lang="en-US" altLang="zh-CN" sz="3200" b="1" i="1" dirty="0">
                <a:solidFill>
                  <a:schemeClr val="accent2"/>
                </a:solidFill>
                <a:latin typeface="Calibri Light" panose="020F0302020204030204" pitchFamily="34" charset="0"/>
              </a:rPr>
              <a:t>index</a:t>
            </a:r>
            <a:r>
              <a:rPr lang="en-US" altLang="zh-CN" sz="3200" dirty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in this list.</a:t>
            </a:r>
            <a:endParaRPr lang="zh-CN" altLang="en-US" sz="3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0896" y="4632650"/>
            <a:ext cx="604750" cy="11034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classroom.synonym.com/images/synony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2895">
            <a:off x="10247803" y="2887123"/>
            <a:ext cx="1589747" cy="4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033326" y="4138554"/>
            <a:ext cx="3489649" cy="480163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168646" y="3639187"/>
            <a:ext cx="929951" cy="463415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660674">
            <a:off x="7812185" y="3298365"/>
            <a:ext cx="3529353" cy="46858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the specified </a:t>
            </a:r>
            <a:r>
              <a:rPr lang="en-US" altLang="zh-CN" sz="2800" b="1" i="1" dirty="0">
                <a:solidFill>
                  <a:srgbClr val="FF0000"/>
                </a:solidFill>
                <a:latin typeface="Calibri Light" panose="020F0302020204030204" pitchFamily="34" charset="0"/>
              </a:rPr>
              <a:t>$(word)</a:t>
            </a:r>
            <a:endParaRPr lang="zh-CN" altLang="en-US" sz="2800" b="1" i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88828" y="3642735"/>
            <a:ext cx="1362931" cy="47143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60448" y="4125974"/>
            <a:ext cx="3572256" cy="48515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6"/>
          <p:cNvCxnSpPr/>
          <p:nvPr/>
        </p:nvCxnSpPr>
        <p:spPr>
          <a:xfrm flipH="1">
            <a:off x="6389914" y="4619389"/>
            <a:ext cx="849176" cy="111674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2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33143</TotalTime>
  <Words>1304</Words>
  <Application>Microsoft Office PowerPoint</Application>
  <PresentationFormat>宽屏</PresentationFormat>
  <Paragraphs>398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Automatic Model Generation from Documentation for Java API Functions </vt:lpstr>
      <vt:lpstr>Motivation</vt:lpstr>
      <vt:lpstr>How to model library behaviors?</vt:lpstr>
      <vt:lpstr>Design: Overview</vt:lpstr>
      <vt:lpstr>Design: Text Analyzer</vt:lpstr>
      <vt:lpstr>PowerPoint 演示文稿</vt:lpstr>
      <vt:lpstr>Design: Tree Node Transformer </vt:lpstr>
      <vt:lpstr>Design: Generators</vt:lpstr>
      <vt:lpstr>Design: IR Generator -- Variables</vt:lpstr>
      <vt:lpstr>Design: IR Generator -- Program structures</vt:lpstr>
      <vt:lpstr>Design: Model Generator</vt:lpstr>
      <vt:lpstr>Design: Model Generator</vt:lpstr>
      <vt:lpstr>Design: Model Generator</vt:lpstr>
      <vt:lpstr>Design: Model Validator</vt:lpstr>
      <vt:lpstr>Evaluation Setup</vt:lpstr>
      <vt:lpstr>Evaluation: Overall Result</vt:lpstr>
      <vt:lpstr>Evaluation: Cases that Cannot be Handled</vt:lpstr>
      <vt:lpstr>Evaluation: Static Taint Analysis</vt:lpstr>
      <vt:lpstr>Evaluation: Static Taint Analysis</vt:lpstr>
      <vt:lpstr>Evaluation: Static Taint Analysis</vt:lpstr>
      <vt:lpstr>Evaluation: Dynamic Slicing</vt:lpstr>
      <vt:lpstr>Related Work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Model Generation from Documentation for Java API Functions</dc:title>
  <dc:creator>katie</dc:creator>
  <cp:lastModifiedBy>katie</cp:lastModifiedBy>
  <cp:revision>2125</cp:revision>
  <cp:lastPrinted>2016-05-08T11:52:06Z</cp:lastPrinted>
  <dcterms:created xsi:type="dcterms:W3CDTF">2016-03-05T10:59:53Z</dcterms:created>
  <dcterms:modified xsi:type="dcterms:W3CDTF">2016-05-25T01:40:43Z</dcterms:modified>
</cp:coreProperties>
</file>