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4401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44" y="-90"/>
      </p:cViewPr>
      <p:guideLst>
        <p:guide orient="horz" pos="216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0910A-0D3E-49A1-8BD7-5E2B08999FEC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61FE-0A14-4CCE-8A1C-5D766D481121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92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52C11-73A7-4EEF-A90C-1EFCFA4DFE0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BCC5-C649-4A0B-820D-9AC5730540B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2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1"/>
            <a:ext cx="144018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18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A296-4C82-4312-B404-AEED1FCE9731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1305-E61F-46C6-AC3B-3101AA8F9D9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1"/>
            <a:ext cx="144018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54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 de Telas – Peboleiros.net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Darlisson Marinho</a:t>
            </a:r>
          </a:p>
          <a:p>
            <a:r>
              <a:rPr lang="pt-BR" dirty="0" smtClean="0"/>
              <a:t>Leandro Bentes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7"/>
          <p:cNvSpPr/>
          <p:nvPr/>
        </p:nvSpPr>
        <p:spPr>
          <a:xfrm>
            <a:off x="504156" y="2385548"/>
            <a:ext cx="1224136" cy="61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Index</a:t>
            </a:r>
            <a:endParaRPr lang="en-US" dirty="0"/>
          </a:p>
        </p:txBody>
      </p:sp>
      <p:sp>
        <p:nvSpPr>
          <p:cNvPr id="40" name="Rounded Rectangle 8"/>
          <p:cNvSpPr/>
          <p:nvPr/>
        </p:nvSpPr>
        <p:spPr>
          <a:xfrm>
            <a:off x="3528492" y="4053999"/>
            <a:ext cx="1368152" cy="60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Home Pública</a:t>
            </a:r>
            <a:endParaRPr lang="en-US" dirty="0"/>
          </a:p>
        </p:txBody>
      </p:sp>
      <p:sp>
        <p:nvSpPr>
          <p:cNvPr id="41" name="Rounded Rectangle 11"/>
          <p:cNvSpPr/>
          <p:nvPr/>
        </p:nvSpPr>
        <p:spPr>
          <a:xfrm>
            <a:off x="3600500" y="832640"/>
            <a:ext cx="1224136" cy="60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Home Privada</a:t>
            </a:r>
            <a:endParaRPr lang="en-US" dirty="0"/>
          </a:p>
        </p:txBody>
      </p:sp>
      <p:sp>
        <p:nvSpPr>
          <p:cNvPr id="42" name="Rounded Rectangle 12"/>
          <p:cNvSpPr/>
          <p:nvPr/>
        </p:nvSpPr>
        <p:spPr>
          <a:xfrm>
            <a:off x="6003729" y="4522028"/>
            <a:ext cx="1283508" cy="634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Mural Não </a:t>
            </a:r>
            <a:r>
              <a:rPr lang="pt-BR" dirty="0" err="1"/>
              <a:t>Logado</a:t>
            </a:r>
            <a:endParaRPr lang="en-US" dirty="0"/>
          </a:p>
        </p:txBody>
      </p:sp>
      <p:sp>
        <p:nvSpPr>
          <p:cNvPr id="43" name="Rounded Rectangle 13"/>
          <p:cNvSpPr/>
          <p:nvPr/>
        </p:nvSpPr>
        <p:spPr>
          <a:xfrm>
            <a:off x="3672508" y="5165212"/>
            <a:ext cx="1081612" cy="56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</a:t>
            </a:r>
            <a:endParaRPr lang="en-US" dirty="0"/>
          </a:p>
        </p:txBody>
      </p:sp>
      <p:sp>
        <p:nvSpPr>
          <p:cNvPr id="44" name="Rounded Rectangle 14"/>
          <p:cNvSpPr/>
          <p:nvPr/>
        </p:nvSpPr>
        <p:spPr>
          <a:xfrm>
            <a:off x="5877260" y="3639214"/>
            <a:ext cx="1395648" cy="654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Partidas Não </a:t>
            </a:r>
            <a:r>
              <a:rPr lang="pt-BR" dirty="0" err="1" smtClean="0"/>
              <a:t>Logado</a:t>
            </a:r>
            <a:endParaRPr lang="en-US" dirty="0"/>
          </a:p>
        </p:txBody>
      </p:sp>
      <p:sp>
        <p:nvSpPr>
          <p:cNvPr id="46" name="Rounded Rectangle 15"/>
          <p:cNvSpPr/>
          <p:nvPr/>
        </p:nvSpPr>
        <p:spPr>
          <a:xfrm>
            <a:off x="6003729" y="5420238"/>
            <a:ext cx="1409976" cy="6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Enquete Não </a:t>
            </a:r>
            <a:r>
              <a:rPr lang="pt-BR" dirty="0" err="1"/>
              <a:t>Logado</a:t>
            </a:r>
            <a:endParaRPr lang="en-US" dirty="0"/>
          </a:p>
        </p:txBody>
      </p:sp>
      <p:cxnSp>
        <p:nvCxnSpPr>
          <p:cNvPr id="47" name="Straight Arrow Connector 17"/>
          <p:cNvCxnSpPr>
            <a:stCxn id="39" idx="3"/>
            <a:endCxn id="40" idx="1"/>
          </p:cNvCxnSpPr>
          <p:nvPr/>
        </p:nvCxnSpPr>
        <p:spPr>
          <a:xfrm>
            <a:off x="1728292" y="2691250"/>
            <a:ext cx="1800200" cy="1665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1"/>
          <p:cNvCxnSpPr>
            <a:stCxn id="42" idx="1"/>
            <a:endCxn id="40" idx="3"/>
          </p:cNvCxnSpPr>
          <p:nvPr/>
        </p:nvCxnSpPr>
        <p:spPr>
          <a:xfrm flipH="1" flipV="1">
            <a:off x="4896644" y="4356462"/>
            <a:ext cx="1107085" cy="48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3"/>
          <p:cNvCxnSpPr>
            <a:stCxn id="40" idx="2"/>
            <a:endCxn id="43" idx="0"/>
          </p:cNvCxnSpPr>
          <p:nvPr/>
        </p:nvCxnSpPr>
        <p:spPr>
          <a:xfrm>
            <a:off x="4212568" y="4658925"/>
            <a:ext cx="746" cy="5062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5"/>
          <p:cNvCxnSpPr>
            <a:stCxn id="40" idx="3"/>
            <a:endCxn id="44" idx="1"/>
          </p:cNvCxnSpPr>
          <p:nvPr/>
        </p:nvCxnSpPr>
        <p:spPr>
          <a:xfrm flipV="1">
            <a:off x="4896644" y="3966613"/>
            <a:ext cx="980616" cy="3898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7"/>
          <p:cNvCxnSpPr>
            <a:stCxn id="40" idx="3"/>
            <a:endCxn id="46" idx="1"/>
          </p:cNvCxnSpPr>
          <p:nvPr/>
        </p:nvCxnSpPr>
        <p:spPr>
          <a:xfrm>
            <a:off x="4896644" y="4356462"/>
            <a:ext cx="1107085" cy="1394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1"/>
          <p:cNvCxnSpPr>
            <a:stCxn id="39" idx="3"/>
            <a:endCxn id="41" idx="1"/>
          </p:cNvCxnSpPr>
          <p:nvPr/>
        </p:nvCxnSpPr>
        <p:spPr>
          <a:xfrm flipV="1">
            <a:off x="1728292" y="1135103"/>
            <a:ext cx="1872208" cy="1556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2"/>
          <p:cNvSpPr/>
          <p:nvPr/>
        </p:nvSpPr>
        <p:spPr>
          <a:xfrm>
            <a:off x="5877261" y="2201198"/>
            <a:ext cx="864799" cy="43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Mural</a:t>
            </a:r>
            <a:endParaRPr lang="en-US" dirty="0"/>
          </a:p>
        </p:txBody>
      </p:sp>
      <p:sp>
        <p:nvSpPr>
          <p:cNvPr id="56" name="Rounded Rectangle 33"/>
          <p:cNvSpPr/>
          <p:nvPr/>
        </p:nvSpPr>
        <p:spPr>
          <a:xfrm>
            <a:off x="8641060" y="1913176"/>
            <a:ext cx="1224136" cy="65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Meus Dados</a:t>
            </a:r>
            <a:endParaRPr lang="en-US" dirty="0"/>
          </a:p>
        </p:txBody>
      </p:sp>
      <p:sp>
        <p:nvSpPr>
          <p:cNvPr id="58" name="Rounded Rectangle 35"/>
          <p:cNvSpPr/>
          <p:nvPr/>
        </p:nvSpPr>
        <p:spPr>
          <a:xfrm>
            <a:off x="8641060" y="832640"/>
            <a:ext cx="1224136" cy="60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Enquete</a:t>
            </a:r>
            <a:endParaRPr lang="en-US" dirty="0"/>
          </a:p>
        </p:txBody>
      </p:sp>
      <p:cxnSp>
        <p:nvCxnSpPr>
          <p:cNvPr id="60" name="Straight Arrow Connector 44"/>
          <p:cNvCxnSpPr>
            <a:stCxn id="41" idx="2"/>
            <a:endCxn id="55" idx="1"/>
          </p:cNvCxnSpPr>
          <p:nvPr/>
        </p:nvCxnSpPr>
        <p:spPr>
          <a:xfrm>
            <a:off x="4212568" y="1437566"/>
            <a:ext cx="1664693" cy="9814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9"/>
          <p:cNvCxnSpPr>
            <a:stCxn id="41" idx="3"/>
            <a:endCxn id="58" idx="1"/>
          </p:cNvCxnSpPr>
          <p:nvPr/>
        </p:nvCxnSpPr>
        <p:spPr>
          <a:xfrm>
            <a:off x="4824636" y="1135103"/>
            <a:ext cx="38164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51"/>
          <p:cNvCxnSpPr>
            <a:stCxn id="41" idx="3"/>
            <a:endCxn id="72" idx="1"/>
          </p:cNvCxnSpPr>
          <p:nvPr/>
        </p:nvCxnSpPr>
        <p:spPr>
          <a:xfrm flipV="1">
            <a:off x="4824636" y="495700"/>
            <a:ext cx="1800200" cy="6394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56"/>
          <p:cNvSpPr/>
          <p:nvPr/>
        </p:nvSpPr>
        <p:spPr>
          <a:xfrm>
            <a:off x="12241460" y="1881492"/>
            <a:ext cx="1296144" cy="537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Enquete</a:t>
            </a:r>
            <a:endParaRPr lang="en-US" dirty="0"/>
          </a:p>
        </p:txBody>
      </p:sp>
      <p:sp>
        <p:nvSpPr>
          <p:cNvPr id="67" name="Rounded Rectangle 58"/>
          <p:cNvSpPr/>
          <p:nvPr/>
        </p:nvSpPr>
        <p:spPr>
          <a:xfrm>
            <a:off x="12241460" y="220572"/>
            <a:ext cx="1215268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Gerenciar Enquete</a:t>
            </a:r>
            <a:endParaRPr lang="en-US" dirty="0"/>
          </a:p>
        </p:txBody>
      </p:sp>
      <p:cxnSp>
        <p:nvCxnSpPr>
          <p:cNvPr id="68" name="Straight Arrow Connector 60"/>
          <p:cNvCxnSpPr>
            <a:stCxn id="58" idx="3"/>
            <a:endCxn id="65" idx="1"/>
          </p:cNvCxnSpPr>
          <p:nvPr/>
        </p:nvCxnSpPr>
        <p:spPr>
          <a:xfrm>
            <a:off x="9865196" y="1135103"/>
            <a:ext cx="2376264" cy="1015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2"/>
          <p:cNvCxnSpPr>
            <a:stCxn id="58" idx="3"/>
            <a:endCxn id="67" idx="1"/>
          </p:cNvCxnSpPr>
          <p:nvPr/>
        </p:nvCxnSpPr>
        <p:spPr>
          <a:xfrm flipV="1">
            <a:off x="9865196" y="526606"/>
            <a:ext cx="2376264" cy="6084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5"/>
          <p:cNvCxnSpPr>
            <a:stCxn id="41" idx="3"/>
            <a:endCxn id="56" idx="1"/>
          </p:cNvCxnSpPr>
          <p:nvPr/>
        </p:nvCxnSpPr>
        <p:spPr>
          <a:xfrm>
            <a:off x="4824636" y="1135103"/>
            <a:ext cx="3816424" cy="11039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Off-page Connector 70"/>
          <p:cNvSpPr/>
          <p:nvPr/>
        </p:nvSpPr>
        <p:spPr>
          <a:xfrm>
            <a:off x="6624836" y="235808"/>
            <a:ext cx="1071865" cy="5197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Partidas</a:t>
            </a:r>
            <a:endParaRPr lang="en-US" dirty="0"/>
          </a:p>
        </p:txBody>
      </p:sp>
      <p:sp>
        <p:nvSpPr>
          <p:cNvPr id="73" name="Rounded Rectangle 74"/>
          <p:cNvSpPr/>
          <p:nvPr/>
        </p:nvSpPr>
        <p:spPr>
          <a:xfrm>
            <a:off x="3672508" y="6082464"/>
            <a:ext cx="1083104" cy="486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de Cadastro</a:t>
            </a:r>
            <a:endParaRPr lang="en-US" dirty="0"/>
          </a:p>
        </p:txBody>
      </p:sp>
      <p:cxnSp>
        <p:nvCxnSpPr>
          <p:cNvPr id="74" name="Straight Arrow Connector 90"/>
          <p:cNvCxnSpPr>
            <a:stCxn id="43" idx="2"/>
            <a:endCxn id="73" idx="0"/>
          </p:cNvCxnSpPr>
          <p:nvPr/>
        </p:nvCxnSpPr>
        <p:spPr>
          <a:xfrm>
            <a:off x="4213314" y="5733255"/>
            <a:ext cx="746" cy="349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93"/>
          <p:cNvSpPr/>
          <p:nvPr/>
        </p:nvSpPr>
        <p:spPr>
          <a:xfrm>
            <a:off x="8592722" y="4029808"/>
            <a:ext cx="1320812" cy="5067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de Busca</a:t>
            </a:r>
            <a:endParaRPr lang="en-US" dirty="0"/>
          </a:p>
        </p:txBody>
      </p:sp>
      <p:cxnSp>
        <p:nvCxnSpPr>
          <p:cNvPr id="77" name="Straight Arrow Connector 95"/>
          <p:cNvCxnSpPr>
            <a:stCxn id="44" idx="3"/>
            <a:endCxn id="76" idx="1"/>
          </p:cNvCxnSpPr>
          <p:nvPr/>
        </p:nvCxnSpPr>
        <p:spPr>
          <a:xfrm>
            <a:off x="7272908" y="3966613"/>
            <a:ext cx="1319814" cy="3165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97"/>
          <p:cNvCxnSpPr>
            <a:stCxn id="56" idx="2"/>
            <a:endCxn id="76" idx="0"/>
          </p:cNvCxnSpPr>
          <p:nvPr/>
        </p:nvCxnSpPr>
        <p:spPr>
          <a:xfrm>
            <a:off x="9253128" y="2564904"/>
            <a:ext cx="0" cy="1464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99"/>
          <p:cNvCxnSpPr>
            <a:stCxn id="55" idx="3"/>
            <a:endCxn id="76" idx="0"/>
          </p:cNvCxnSpPr>
          <p:nvPr/>
        </p:nvCxnSpPr>
        <p:spPr>
          <a:xfrm>
            <a:off x="6742060" y="2419055"/>
            <a:ext cx="2511068" cy="16107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10"/>
          <p:cNvCxnSpPr>
            <a:stCxn id="42" idx="3"/>
            <a:endCxn id="76" idx="1"/>
          </p:cNvCxnSpPr>
          <p:nvPr/>
        </p:nvCxnSpPr>
        <p:spPr>
          <a:xfrm flipV="1">
            <a:off x="7287237" y="4283196"/>
            <a:ext cx="1305485" cy="556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23"/>
          <p:cNvCxnSpPr>
            <a:stCxn id="46" idx="3"/>
            <a:endCxn id="76" idx="1"/>
          </p:cNvCxnSpPr>
          <p:nvPr/>
        </p:nvCxnSpPr>
        <p:spPr>
          <a:xfrm flipV="1">
            <a:off x="7413705" y="4283196"/>
            <a:ext cx="1179017" cy="146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3"/>
          <p:cNvSpPr/>
          <p:nvPr/>
        </p:nvSpPr>
        <p:spPr>
          <a:xfrm>
            <a:off x="3600500" y="2636911"/>
            <a:ext cx="1224136" cy="587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Regras</a:t>
            </a:r>
            <a:endParaRPr lang="en-US" dirty="0"/>
          </a:p>
        </p:txBody>
      </p:sp>
      <p:cxnSp>
        <p:nvCxnSpPr>
          <p:cNvPr id="83" name="Conector de seta reta 82"/>
          <p:cNvCxnSpPr>
            <a:stCxn id="82" idx="2"/>
            <a:endCxn id="40" idx="0"/>
          </p:cNvCxnSpPr>
          <p:nvPr/>
        </p:nvCxnSpPr>
        <p:spPr>
          <a:xfrm>
            <a:off x="4212568" y="3224430"/>
            <a:ext cx="0" cy="82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82" idx="0"/>
            <a:endCxn id="41" idx="2"/>
          </p:cNvCxnSpPr>
          <p:nvPr/>
        </p:nvCxnSpPr>
        <p:spPr>
          <a:xfrm flipV="1">
            <a:off x="4212568" y="1437566"/>
            <a:ext cx="0" cy="11993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/>
        </p:nvSpPr>
        <p:spPr>
          <a:xfrm>
            <a:off x="5496797" y="188640"/>
            <a:ext cx="1593605" cy="5197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Partidas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40408" y="4002234"/>
            <a:ext cx="204142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Banimento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63207" y="1390807"/>
            <a:ext cx="2080279" cy="50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 Partida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2886" y="1390807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Gerenciar Partida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809390" y="1447420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Solicitar Presença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flipH="1">
            <a:off x="2003346" y="708423"/>
            <a:ext cx="4290253" cy="682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293599" y="708423"/>
            <a:ext cx="0" cy="682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6293599" y="708422"/>
            <a:ext cx="4536504" cy="7389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09556" y="2774941"/>
            <a:ext cx="23601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Solicitações de Presença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72886" y="2867102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Membros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41816" y="3983552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Convidar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036215" y="2900275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Multimídia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951816" y="4149080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Fotos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1737404" y="4130081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Vídeos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2"/>
            <a:endCxn id="22" idx="0"/>
          </p:cNvCxnSpPr>
          <p:nvPr/>
        </p:nvCxnSpPr>
        <p:spPr>
          <a:xfrm flipH="1">
            <a:off x="1689606" y="1860219"/>
            <a:ext cx="4603993" cy="9147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23" idx="0"/>
          </p:cNvCxnSpPr>
          <p:nvPr/>
        </p:nvCxnSpPr>
        <p:spPr>
          <a:xfrm>
            <a:off x="6293599" y="1860220"/>
            <a:ext cx="0" cy="1006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25" idx="0"/>
          </p:cNvCxnSpPr>
          <p:nvPr/>
        </p:nvCxnSpPr>
        <p:spPr>
          <a:xfrm>
            <a:off x="6293599" y="1860219"/>
            <a:ext cx="4763329" cy="1040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4" idx="0"/>
          </p:cNvCxnSpPr>
          <p:nvPr/>
        </p:nvCxnSpPr>
        <p:spPr>
          <a:xfrm flipH="1">
            <a:off x="4762529" y="3336514"/>
            <a:ext cx="1531070" cy="647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26" idx="0"/>
          </p:cNvCxnSpPr>
          <p:nvPr/>
        </p:nvCxnSpPr>
        <p:spPr>
          <a:xfrm flipH="1">
            <a:off x="9972530" y="3369688"/>
            <a:ext cx="1084399" cy="7793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2"/>
            <a:endCxn id="27" idx="0"/>
          </p:cNvCxnSpPr>
          <p:nvPr/>
        </p:nvCxnSpPr>
        <p:spPr>
          <a:xfrm>
            <a:off x="11056928" y="3369687"/>
            <a:ext cx="1701189" cy="7603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951816" y="5229200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Gerenciar Fotos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1737404" y="5229200"/>
            <a:ext cx="2041427" cy="469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Gerenciar Vídeos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6" idx="2"/>
            <a:endCxn id="42" idx="0"/>
          </p:cNvCxnSpPr>
          <p:nvPr/>
        </p:nvCxnSpPr>
        <p:spPr>
          <a:xfrm>
            <a:off x="9972530" y="4618492"/>
            <a:ext cx="0" cy="610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2"/>
            <a:endCxn id="43" idx="0"/>
          </p:cNvCxnSpPr>
          <p:nvPr/>
        </p:nvCxnSpPr>
        <p:spPr>
          <a:xfrm>
            <a:off x="12758117" y="4599494"/>
            <a:ext cx="0" cy="6297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2"/>
            <a:endCxn id="6" idx="0"/>
          </p:cNvCxnSpPr>
          <p:nvPr/>
        </p:nvCxnSpPr>
        <p:spPr>
          <a:xfrm>
            <a:off x="6293599" y="3336514"/>
            <a:ext cx="1167522" cy="665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994788" y="6180236"/>
            <a:ext cx="2041427" cy="469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Fotos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10716691" y="6180236"/>
            <a:ext cx="2041427" cy="469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Vídeos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42" idx="2"/>
            <a:endCxn id="87" idx="0"/>
          </p:cNvCxnSpPr>
          <p:nvPr/>
        </p:nvCxnSpPr>
        <p:spPr>
          <a:xfrm flipH="1">
            <a:off x="9015503" y="5698612"/>
            <a:ext cx="957028" cy="481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2"/>
            <a:endCxn id="88" idx="0"/>
          </p:cNvCxnSpPr>
          <p:nvPr/>
        </p:nvCxnSpPr>
        <p:spPr>
          <a:xfrm flipH="1">
            <a:off x="11737404" y="5698612"/>
            <a:ext cx="1020713" cy="481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9821791" y="201646"/>
            <a:ext cx="2080279" cy="5067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de Busca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5" idx="3"/>
            <a:endCxn id="99" idx="1"/>
          </p:cNvCxnSpPr>
          <p:nvPr/>
        </p:nvCxnSpPr>
        <p:spPr>
          <a:xfrm>
            <a:off x="7090401" y="448532"/>
            <a:ext cx="2731390" cy="65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67</Words>
  <Application>Microsoft Office PowerPoint</Application>
  <PresentationFormat>Personalizar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Fluxo de Telas – Peboleiros.net</vt:lpstr>
      <vt:lpstr>Apresentação do PowerPoint</vt:lpstr>
      <vt:lpstr>Apresentação do PowerPoint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Telas – Peboleiros.net</dc:title>
  <dc:creator>Bentes Leandro (EXT-INdT/Manaus)</dc:creator>
  <cp:lastModifiedBy>Leandro</cp:lastModifiedBy>
  <cp:revision>14</cp:revision>
  <dcterms:created xsi:type="dcterms:W3CDTF">2012-10-18T19:44:01Z</dcterms:created>
  <dcterms:modified xsi:type="dcterms:W3CDTF">2012-10-19T03:43:39Z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696e334c-b687-4b02-b384-39233cf610de</vt:lpwstr>
  </property>
  <property fmtid="{D5CDD505-2E9C-101B-9397-08002B2CF9AE}" pid="3" name="NokiaConfidentiality">
    <vt:lpwstr>Public</vt:lpwstr>
  </property>
</Properties>
</file>