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95" r:id="rId2"/>
    <p:sldId id="296" r:id="rId3"/>
    <p:sldId id="297" r:id="rId4"/>
    <p:sldId id="301" r:id="rId5"/>
    <p:sldId id="300" r:id="rId6"/>
    <p:sldId id="302" r:id="rId7"/>
    <p:sldId id="303" r:id="rId8"/>
    <p:sldId id="310" r:id="rId9"/>
    <p:sldId id="299" r:id="rId10"/>
    <p:sldId id="298" r:id="rId11"/>
    <p:sldId id="261" r:id="rId12"/>
    <p:sldId id="306" r:id="rId13"/>
    <p:sldId id="307" r:id="rId14"/>
    <p:sldId id="305" r:id="rId15"/>
    <p:sldId id="308" r:id="rId16"/>
    <p:sldId id="312" r:id="rId17"/>
    <p:sldId id="311" r:id="rId18"/>
  </p:sldIdLst>
  <p:sldSz cx="9144000" cy="5143500" type="screen16x9"/>
  <p:notesSz cx="6858000" cy="9144000"/>
  <p:embeddedFontLst>
    <p:embeddedFont>
      <p:font typeface="Quicksa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" id="{DB3E2706-9328-D64E-BA6C-BC43811D15FF}">
          <p14:sldIdLst>
            <p14:sldId id="295"/>
            <p14:sldId id="296"/>
            <p14:sldId id="297"/>
            <p14:sldId id="301"/>
            <p14:sldId id="300"/>
            <p14:sldId id="302"/>
            <p14:sldId id="303"/>
            <p14:sldId id="310"/>
            <p14:sldId id="299"/>
            <p14:sldId id="298"/>
            <p14:sldId id="261"/>
            <p14:sldId id="306"/>
            <p14:sldId id="307"/>
            <p14:sldId id="305"/>
            <p14:sldId id="308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35067-144E-D44C-B219-38285579FF95}" v="137" dt="2023-12-04T20:01:35.373"/>
    <p1510:client id="{375CB94B-989C-46D8-AC81-B26D607A8C5F}" v="110" dt="2023-12-04T05:39:48.338"/>
    <p1510:client id="{6348E123-DBB0-C6CF-5C0B-B8E2EF00256F}" v="351" dt="2023-12-04T02:19:10.058"/>
    <p1510:client id="{70E95F5A-E7E6-4E5D-B7BC-12ACA2EA07CA}" v="321" dt="2023-12-04T19:50:05.407"/>
    <p1510:client id="{77E29DF1-D79D-84AE-2633-69F064B951C3}" v="2" dt="2023-12-04T20:32:24.443"/>
    <p1510:client id="{7E12462B-0DC9-2756-54BA-EE13AA1A57E6}" v="5" dt="2023-12-04T05:33:19.680"/>
    <p1510:client id="{DB8D462E-EE0A-90A8-779D-910C7F0A1DF7}" v="2" dt="2023-12-04T04:57:58.784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Tam" userId="S::920529607@sfsu.edu::48c73894-15fd-4a62-ac3d-39a0af6756de" providerId="AD" clId="Web-{9C31802C-88B6-9D23-EB2B-13B9B74B2DAF}"/>
    <pc:docChg chg="modSld">
      <pc:chgData name="Tyler Tam" userId="S::920529607@sfsu.edu::48c73894-15fd-4a62-ac3d-39a0af6756de" providerId="AD" clId="Web-{9C31802C-88B6-9D23-EB2B-13B9B74B2DAF}" dt="2023-12-03T18:09:57.724" v="151" actId="1076"/>
      <pc:docMkLst>
        <pc:docMk/>
      </pc:docMkLst>
      <pc:sldChg chg="modSp">
        <pc:chgData name="Tyler Tam" userId="S::920529607@sfsu.edu::48c73894-15fd-4a62-ac3d-39a0af6756de" providerId="AD" clId="Web-{9C31802C-88B6-9D23-EB2B-13B9B74B2DAF}" dt="2023-12-03T18:09:57.724" v="151" actId="1076"/>
        <pc:sldMkLst>
          <pc:docMk/>
          <pc:sldMk cId="3598526137" sldId="306"/>
        </pc:sldMkLst>
        <pc:spChg chg="mod">
          <ac:chgData name="Tyler Tam" userId="S::920529607@sfsu.edu::48c73894-15fd-4a62-ac3d-39a0af6756de" providerId="AD" clId="Web-{9C31802C-88B6-9D23-EB2B-13B9B74B2DAF}" dt="2023-12-03T18:09:57.724" v="151" actId="1076"/>
          <ac:spMkLst>
            <pc:docMk/>
            <pc:sldMk cId="3598526137" sldId="306"/>
            <ac:spMk id="109" creationId="{00000000-0000-0000-0000-000000000000}"/>
          </ac:spMkLst>
        </pc:spChg>
      </pc:sldChg>
    </pc:docChg>
  </pc:docChgLst>
  <pc:docChgLst>
    <pc:chgData name="Luis Miguel Aguilar" userId="S::923676270@sfsu.edu::7bbfddb4-5b74-42d1-9c59-aa1d0ed44262" providerId="AD" clId="Web-{F742A42B-04C0-0BED-D627-A21B7CECF2F5}"/>
    <pc:docChg chg="modSld">
      <pc:chgData name="Luis Miguel Aguilar" userId="S::923676270@sfsu.edu::7bbfddb4-5b74-42d1-9c59-aa1d0ed44262" providerId="AD" clId="Web-{F742A42B-04C0-0BED-D627-A21B7CECF2F5}" dt="2023-12-01T21:15:24.394" v="15" actId="20577"/>
      <pc:docMkLst>
        <pc:docMk/>
      </pc:docMkLst>
      <pc:sldChg chg="modSp">
        <pc:chgData name="Luis Miguel Aguilar" userId="S::923676270@sfsu.edu::7bbfddb4-5b74-42d1-9c59-aa1d0ed44262" providerId="AD" clId="Web-{F742A42B-04C0-0BED-D627-A21B7CECF2F5}" dt="2023-12-01T21:15:24.394" v="15" actId="20577"/>
        <pc:sldMkLst>
          <pc:docMk/>
          <pc:sldMk cId="0" sldId="261"/>
        </pc:sldMkLst>
        <pc:spChg chg="mod">
          <ac:chgData name="Luis Miguel Aguilar" userId="S::923676270@sfsu.edu::7bbfddb4-5b74-42d1-9c59-aa1d0ed44262" providerId="AD" clId="Web-{F742A42B-04C0-0BED-D627-A21B7CECF2F5}" dt="2023-12-01T21:15:24.394" v="15" actId="20577"/>
          <ac:spMkLst>
            <pc:docMk/>
            <pc:sldMk cId="0" sldId="261"/>
            <ac:spMk id="109" creationId="{00000000-0000-0000-0000-000000000000}"/>
          </ac:spMkLst>
        </pc:spChg>
      </pc:sldChg>
    </pc:docChg>
  </pc:docChgLst>
  <pc:docChgLst>
    <pc:chgData name="Tyler Tam" userId="S::920529607@sfsu.edu::48c73894-15fd-4a62-ac3d-39a0af6756de" providerId="AD" clId="Web-{7E12462B-0DC9-2756-54BA-EE13AA1A57E6}"/>
    <pc:docChg chg="modSld sldOrd">
      <pc:chgData name="Tyler Tam" userId="S::920529607@sfsu.edu::48c73894-15fd-4a62-ac3d-39a0af6756de" providerId="AD" clId="Web-{7E12462B-0DC9-2756-54BA-EE13AA1A57E6}" dt="2023-12-04T05:33:19.680" v="4" actId="20577"/>
      <pc:docMkLst>
        <pc:docMk/>
      </pc:docMkLst>
      <pc:sldChg chg="ord">
        <pc:chgData name="Tyler Tam" userId="S::920529607@sfsu.edu::48c73894-15fd-4a62-ac3d-39a0af6756de" providerId="AD" clId="Web-{7E12462B-0DC9-2756-54BA-EE13AA1A57E6}" dt="2023-12-04T05:30:51.203" v="1"/>
        <pc:sldMkLst>
          <pc:docMk/>
          <pc:sldMk cId="0" sldId="261"/>
        </pc:sldMkLst>
      </pc:sldChg>
      <pc:sldChg chg="ord">
        <pc:chgData name="Tyler Tam" userId="S::920529607@sfsu.edu::48c73894-15fd-4a62-ac3d-39a0af6756de" providerId="AD" clId="Web-{7E12462B-0DC9-2756-54BA-EE13AA1A57E6}" dt="2023-12-04T05:30:48.609" v="0"/>
        <pc:sldMkLst>
          <pc:docMk/>
          <pc:sldMk cId="1229262742" sldId="303"/>
        </pc:sldMkLst>
      </pc:sldChg>
      <pc:sldChg chg="modSp">
        <pc:chgData name="Tyler Tam" userId="S::920529607@sfsu.edu::48c73894-15fd-4a62-ac3d-39a0af6756de" providerId="AD" clId="Web-{7E12462B-0DC9-2756-54BA-EE13AA1A57E6}" dt="2023-12-04T05:33:19.680" v="4" actId="20577"/>
        <pc:sldMkLst>
          <pc:docMk/>
          <pc:sldMk cId="3598526137" sldId="306"/>
        </pc:sldMkLst>
        <pc:spChg chg="mod">
          <ac:chgData name="Tyler Tam" userId="S::920529607@sfsu.edu::48c73894-15fd-4a62-ac3d-39a0af6756de" providerId="AD" clId="Web-{7E12462B-0DC9-2756-54BA-EE13AA1A57E6}" dt="2023-12-04T05:33:19.680" v="4" actId="20577"/>
          <ac:spMkLst>
            <pc:docMk/>
            <pc:sldMk cId="3598526137" sldId="306"/>
            <ac:spMk id="109" creationId="{00000000-0000-0000-0000-000000000000}"/>
          </ac:spMkLst>
        </pc:spChg>
      </pc:sldChg>
    </pc:docChg>
  </pc:docChgLst>
  <pc:docChgLst>
    <pc:chgData name="Andy Li" userId="S::920571415@sfsu.edu::a7fe1c68-d02c-4bca-a910-c446f18493e3" providerId="AD" clId="Web-{6348E123-DBB0-C6CF-5C0B-B8E2EF00256F}"/>
    <pc:docChg chg="delSld modSld modSection">
      <pc:chgData name="Andy Li" userId="S::920571415@sfsu.edu::a7fe1c68-d02c-4bca-a910-c446f18493e3" providerId="AD" clId="Web-{6348E123-DBB0-C6CF-5C0B-B8E2EF00256F}" dt="2023-12-04T02:19:09.590" v="335" actId="20577"/>
      <pc:docMkLst>
        <pc:docMk/>
      </pc:docMkLst>
      <pc:sldChg chg="del">
        <pc:chgData name="Andy Li" userId="S::920571415@sfsu.edu::a7fe1c68-d02c-4bca-a910-c446f18493e3" providerId="AD" clId="Web-{6348E123-DBB0-C6CF-5C0B-B8E2EF00256F}" dt="2023-12-04T00:40:00.066" v="9"/>
        <pc:sldMkLst>
          <pc:docMk/>
          <pc:sldMk cId="2562350432" sldId="304"/>
        </pc:sldMkLst>
      </pc:sldChg>
      <pc:sldChg chg="modSp">
        <pc:chgData name="Andy Li" userId="S::920571415@sfsu.edu::a7fe1c68-d02c-4bca-a910-c446f18493e3" providerId="AD" clId="Web-{6348E123-DBB0-C6CF-5C0B-B8E2EF00256F}" dt="2023-12-04T02:19:09.590" v="335" actId="20577"/>
        <pc:sldMkLst>
          <pc:docMk/>
          <pc:sldMk cId="3853106328" sldId="310"/>
        </pc:sldMkLst>
        <pc:spChg chg="mod">
          <ac:chgData name="Andy Li" userId="S::920571415@sfsu.edu::a7fe1c68-d02c-4bca-a910-c446f18493e3" providerId="AD" clId="Web-{6348E123-DBB0-C6CF-5C0B-B8E2EF00256F}" dt="2023-12-04T02:13:51.347" v="319" actId="20577"/>
          <ac:spMkLst>
            <pc:docMk/>
            <pc:sldMk cId="3853106328" sldId="310"/>
            <ac:spMk id="234" creationId="{00000000-0000-0000-0000-000000000000}"/>
          </ac:spMkLst>
        </pc:spChg>
        <pc:spChg chg="mod">
          <ac:chgData name="Andy Li" userId="S::920571415@sfsu.edu::a7fe1c68-d02c-4bca-a910-c446f18493e3" providerId="AD" clId="Web-{6348E123-DBB0-C6CF-5C0B-B8E2EF00256F}" dt="2023-12-04T02:13:55.925" v="321" actId="20577"/>
          <ac:spMkLst>
            <pc:docMk/>
            <pc:sldMk cId="3853106328" sldId="310"/>
            <ac:spMk id="235" creationId="{00000000-0000-0000-0000-000000000000}"/>
          </ac:spMkLst>
        </pc:spChg>
        <pc:spChg chg="mod">
          <ac:chgData name="Andy Li" userId="S::920571415@sfsu.edu::a7fe1c68-d02c-4bca-a910-c446f18493e3" providerId="AD" clId="Web-{6348E123-DBB0-C6CF-5C0B-B8E2EF00256F}" dt="2023-12-04T02:19:09.590" v="335" actId="20577"/>
          <ac:spMkLst>
            <pc:docMk/>
            <pc:sldMk cId="3853106328" sldId="310"/>
            <ac:spMk id="236" creationId="{00000000-0000-0000-0000-000000000000}"/>
          </ac:spMkLst>
        </pc:spChg>
        <pc:spChg chg="mod">
          <ac:chgData name="Andy Li" userId="S::920571415@sfsu.edu::a7fe1c68-d02c-4bca-a910-c446f18493e3" providerId="AD" clId="Web-{6348E123-DBB0-C6CF-5C0B-B8E2EF00256F}" dt="2023-12-04T02:14:16.019" v="329" actId="20577"/>
          <ac:spMkLst>
            <pc:docMk/>
            <pc:sldMk cId="3853106328" sldId="310"/>
            <ac:spMk id="237" creationId="{00000000-0000-0000-0000-000000000000}"/>
          </ac:spMkLst>
        </pc:spChg>
        <pc:spChg chg="mod">
          <ac:chgData name="Andy Li" userId="S::920571415@sfsu.edu::a7fe1c68-d02c-4bca-a910-c446f18493e3" providerId="AD" clId="Web-{6348E123-DBB0-C6CF-5C0B-B8E2EF00256F}" dt="2023-12-04T02:14:10.941" v="327" actId="20577"/>
          <ac:spMkLst>
            <pc:docMk/>
            <pc:sldMk cId="3853106328" sldId="310"/>
            <ac:spMk id="238" creationId="{00000000-0000-0000-0000-000000000000}"/>
          </ac:spMkLst>
        </pc:spChg>
        <pc:spChg chg="mod">
          <ac:chgData name="Andy Li" userId="S::920571415@sfsu.edu::a7fe1c68-d02c-4bca-a910-c446f18493e3" providerId="AD" clId="Web-{6348E123-DBB0-C6CF-5C0B-B8E2EF00256F}" dt="2023-12-04T02:18:58.636" v="333" actId="20577"/>
          <ac:spMkLst>
            <pc:docMk/>
            <pc:sldMk cId="3853106328" sldId="310"/>
            <ac:spMk id="239" creationId="{00000000-0000-0000-0000-000000000000}"/>
          </ac:spMkLst>
        </pc:spChg>
      </pc:sldChg>
    </pc:docChg>
  </pc:docChgLst>
  <pc:docChgLst>
    <pc:chgData name="Luis Miguel Aguilar" userId="7bbfddb4-5b74-42d1-9c59-aa1d0ed44262" providerId="ADAL" clId="{6EE2CEB2-2814-A74C-B6D7-91A75485DCDD}"/>
    <pc:docChg chg="delSld delSection modSection">
      <pc:chgData name="Luis Miguel Aguilar" userId="7bbfddb4-5b74-42d1-9c59-aa1d0ed44262" providerId="ADAL" clId="{6EE2CEB2-2814-A74C-B6D7-91A75485DCDD}" dt="2023-12-04T20:07:59.461" v="0" actId="18676"/>
      <pc:docMkLst>
        <pc:docMk/>
      </pc:docMkLst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56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57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58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59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0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2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3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4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5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6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7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8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69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0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1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2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3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4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5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6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7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8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79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0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1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2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3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4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5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6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7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8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89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90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91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92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93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0" sldId="294"/>
        </pc:sldMkLst>
      </pc:sldChg>
      <pc:sldChg chg="del">
        <pc:chgData name="Luis Miguel Aguilar" userId="7bbfddb4-5b74-42d1-9c59-aa1d0ed44262" providerId="ADAL" clId="{6EE2CEB2-2814-A74C-B6D7-91A75485DCDD}" dt="2023-12-04T20:07:59.461" v="0" actId="18676"/>
        <pc:sldMkLst>
          <pc:docMk/>
          <pc:sldMk cId="3067254655" sldId="315"/>
        </pc:sldMkLst>
      </pc:sldChg>
      <pc:sldMasterChg chg="delSldLayout">
        <pc:chgData name="Luis Miguel Aguilar" userId="7bbfddb4-5b74-42d1-9c59-aa1d0ed44262" providerId="ADAL" clId="{6EE2CEB2-2814-A74C-B6D7-91A75485DCDD}" dt="2023-12-04T20:07:59.461" v="0" actId="18676"/>
        <pc:sldMasterMkLst>
          <pc:docMk/>
          <pc:sldMasterMk cId="0" sldId="2147483658"/>
        </pc:sldMasterMkLst>
        <pc:sldLayoutChg chg="del">
          <pc:chgData name="Luis Miguel Aguilar" userId="7bbfddb4-5b74-42d1-9c59-aa1d0ed44262" providerId="ADAL" clId="{6EE2CEB2-2814-A74C-B6D7-91A75485DCDD}" dt="2023-12-04T20:07:59.461" v="0" actId="1867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Luis Miguel Aguilar" userId="7bbfddb4-5b74-42d1-9c59-aa1d0ed44262" providerId="ADAL" clId="{6EE2CEB2-2814-A74C-B6D7-91A75485DCDD}" dt="2023-12-04T20:07:59.461" v="0" actId="18676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Luis Miguel Aguilar" userId="7bbfddb4-5b74-42d1-9c59-aa1d0ed44262" providerId="ADAL" clId="{6EE2CEB2-2814-A74C-B6D7-91A75485DCDD}" dt="2023-12-04T20:07:59.461" v="0" actId="1867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Luis Miguel Aguilar" userId="7bbfddb4-5b74-42d1-9c59-aa1d0ed44262" providerId="ADAL" clId="{6EE2CEB2-2814-A74C-B6D7-91A75485DCDD}" dt="2023-12-04T20:07:59.461" v="0" actId="1867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Luis Miguel Aguilar" userId="7bbfddb4-5b74-42d1-9c59-aa1d0ed44262" providerId="ADAL" clId="{6EE2CEB2-2814-A74C-B6D7-91A75485DCDD}" dt="2023-12-04T20:07:59.461" v="0" actId="18676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Andy Li" userId="S::920571415@sfsu.edu::a7fe1c68-d02c-4bca-a910-c446f18493e3" providerId="AD" clId="Web-{77E29DF1-D79D-84AE-2633-69F064B951C3}"/>
    <pc:docChg chg="modSld">
      <pc:chgData name="Andy Li" userId="S::920571415@sfsu.edu::a7fe1c68-d02c-4bca-a910-c446f18493e3" providerId="AD" clId="Web-{77E29DF1-D79D-84AE-2633-69F064B951C3}" dt="2023-12-04T20:32:24.443" v="1" actId="1076"/>
      <pc:docMkLst>
        <pc:docMk/>
      </pc:docMkLst>
      <pc:sldChg chg="modSp">
        <pc:chgData name="Andy Li" userId="S::920571415@sfsu.edu::a7fe1c68-d02c-4bca-a910-c446f18493e3" providerId="AD" clId="Web-{77E29DF1-D79D-84AE-2633-69F064B951C3}" dt="2023-12-04T20:32:24.443" v="1" actId="1076"/>
        <pc:sldMkLst>
          <pc:docMk/>
          <pc:sldMk cId="3853106328" sldId="310"/>
        </pc:sldMkLst>
        <pc:spChg chg="mod">
          <ac:chgData name="Andy Li" userId="S::920571415@sfsu.edu::a7fe1c68-d02c-4bca-a910-c446f18493e3" providerId="AD" clId="Web-{77E29DF1-D79D-84AE-2633-69F064B951C3}" dt="2023-12-04T20:32:24.443" v="1" actId="1076"/>
          <ac:spMkLst>
            <pc:docMk/>
            <pc:sldMk cId="3853106328" sldId="310"/>
            <ac:spMk id="233" creationId="{00000000-0000-0000-0000-000000000000}"/>
          </ac:spMkLst>
        </pc:spChg>
      </pc:sldChg>
    </pc:docChg>
  </pc:docChgLst>
  <pc:docChgLst>
    <pc:chgData name="Andy Li" userId="S::920571415@sfsu.edu::a7fe1c68-d02c-4bca-a910-c446f18493e3" providerId="AD" clId="Web-{866DA6F0-AF31-0A1E-E1E3-A86366390477}"/>
    <pc:docChg chg="addSld modSld sldOrd modSection">
      <pc:chgData name="Andy Li" userId="S::920571415@sfsu.edu::a7fe1c68-d02c-4bca-a910-c446f18493e3" providerId="AD" clId="Web-{866DA6F0-AF31-0A1E-E1E3-A86366390477}" dt="2023-12-03T07:21:46.434" v="424" actId="20577"/>
      <pc:docMkLst>
        <pc:docMk/>
      </pc:docMkLst>
      <pc:sldChg chg="ord">
        <pc:chgData name="Andy Li" userId="S::920571415@sfsu.edu::a7fe1c68-d02c-4bca-a910-c446f18493e3" providerId="AD" clId="Web-{866DA6F0-AF31-0A1E-E1E3-A86366390477}" dt="2023-12-03T01:07:26.828" v="1"/>
        <pc:sldMkLst>
          <pc:docMk/>
          <pc:sldMk cId="0" sldId="273"/>
        </pc:sldMkLst>
      </pc:sldChg>
      <pc:sldChg chg="delSp modSp add ord replId">
        <pc:chgData name="Andy Li" userId="S::920571415@sfsu.edu::a7fe1c68-d02c-4bca-a910-c446f18493e3" providerId="AD" clId="Web-{866DA6F0-AF31-0A1E-E1E3-A86366390477}" dt="2023-12-03T07:21:46.434" v="424" actId="20577"/>
        <pc:sldMkLst>
          <pc:docMk/>
          <pc:sldMk cId="3853106328" sldId="310"/>
        </pc:sldMkLst>
        <pc:spChg chg="mod">
          <ac:chgData name="Andy Li" userId="S::920571415@sfsu.edu::a7fe1c68-d02c-4bca-a910-c446f18493e3" providerId="AD" clId="Web-{866DA6F0-AF31-0A1E-E1E3-A86366390477}" dt="2023-12-03T01:07:49.205" v="4" actId="20577"/>
          <ac:spMkLst>
            <pc:docMk/>
            <pc:sldMk cId="3853106328" sldId="310"/>
            <ac:spMk id="233" creationId="{00000000-0000-0000-0000-000000000000}"/>
          </ac:spMkLst>
        </pc:spChg>
        <pc:spChg chg="mod">
          <ac:chgData name="Andy Li" userId="S::920571415@sfsu.edu::a7fe1c68-d02c-4bca-a910-c446f18493e3" providerId="AD" clId="Web-{866DA6F0-AF31-0A1E-E1E3-A86366390477}" dt="2023-12-03T03:54:38.584" v="360" actId="20577"/>
          <ac:spMkLst>
            <pc:docMk/>
            <pc:sldMk cId="3853106328" sldId="310"/>
            <ac:spMk id="234" creationId="{00000000-0000-0000-0000-000000000000}"/>
          </ac:spMkLst>
        </pc:spChg>
        <pc:spChg chg="mod">
          <ac:chgData name="Andy Li" userId="S::920571415@sfsu.edu::a7fe1c68-d02c-4bca-a910-c446f18493e3" providerId="AD" clId="Web-{866DA6F0-AF31-0A1E-E1E3-A86366390477}" dt="2023-12-03T01:20:50.767" v="97" actId="20577"/>
          <ac:spMkLst>
            <pc:docMk/>
            <pc:sldMk cId="3853106328" sldId="310"/>
            <ac:spMk id="235" creationId="{00000000-0000-0000-0000-000000000000}"/>
          </ac:spMkLst>
        </pc:spChg>
        <pc:spChg chg="mod">
          <ac:chgData name="Andy Li" userId="S::920571415@sfsu.edu::a7fe1c68-d02c-4bca-a910-c446f18493e3" providerId="AD" clId="Web-{866DA6F0-AF31-0A1E-E1E3-A86366390477}" dt="2023-12-03T07:20:29.556" v="415" actId="20577"/>
          <ac:spMkLst>
            <pc:docMk/>
            <pc:sldMk cId="3853106328" sldId="310"/>
            <ac:spMk id="236" creationId="{00000000-0000-0000-0000-000000000000}"/>
          </ac:spMkLst>
        </pc:spChg>
        <pc:spChg chg="mod">
          <ac:chgData name="Andy Li" userId="S::920571415@sfsu.edu::a7fe1c68-d02c-4bca-a910-c446f18493e3" providerId="AD" clId="Web-{866DA6F0-AF31-0A1E-E1E3-A86366390477}" dt="2023-12-03T07:21:46.434" v="424" actId="20577"/>
          <ac:spMkLst>
            <pc:docMk/>
            <pc:sldMk cId="3853106328" sldId="310"/>
            <ac:spMk id="237" creationId="{00000000-0000-0000-0000-000000000000}"/>
          </ac:spMkLst>
        </pc:spChg>
        <pc:spChg chg="mod">
          <ac:chgData name="Andy Li" userId="S::920571415@sfsu.edu::a7fe1c68-d02c-4bca-a910-c446f18493e3" providerId="AD" clId="Web-{866DA6F0-AF31-0A1E-E1E3-A86366390477}" dt="2023-12-03T01:54:18.506" v="283" actId="20577"/>
          <ac:spMkLst>
            <pc:docMk/>
            <pc:sldMk cId="3853106328" sldId="310"/>
            <ac:spMk id="238" creationId="{00000000-0000-0000-0000-000000000000}"/>
          </ac:spMkLst>
        </pc:spChg>
        <pc:spChg chg="mod">
          <ac:chgData name="Andy Li" userId="S::920571415@sfsu.edu::a7fe1c68-d02c-4bca-a910-c446f18493e3" providerId="AD" clId="Web-{866DA6F0-AF31-0A1E-E1E3-A86366390477}" dt="2023-12-03T02:07:10.968" v="287" actId="20577"/>
          <ac:spMkLst>
            <pc:docMk/>
            <pc:sldMk cId="3853106328" sldId="310"/>
            <ac:spMk id="239" creationId="{00000000-0000-0000-0000-000000000000}"/>
          </ac:spMkLst>
        </pc:spChg>
        <pc:spChg chg="del">
          <ac:chgData name="Andy Li" userId="S::920571415@sfsu.edu::a7fe1c68-d02c-4bca-a910-c446f18493e3" providerId="AD" clId="Web-{866DA6F0-AF31-0A1E-E1E3-A86366390477}" dt="2023-12-03T01:08:03.487" v="10"/>
          <ac:spMkLst>
            <pc:docMk/>
            <pc:sldMk cId="3853106328" sldId="310"/>
            <ac:spMk id="255" creationId="{00000000-0000-0000-0000-000000000000}"/>
          </ac:spMkLst>
        </pc:spChg>
        <pc:grpChg chg="del">
          <ac:chgData name="Andy Li" userId="S::920571415@sfsu.edu::a7fe1c68-d02c-4bca-a910-c446f18493e3" providerId="AD" clId="Web-{866DA6F0-AF31-0A1E-E1E3-A86366390477}" dt="2023-12-03T01:07:59.393" v="5"/>
          <ac:grpSpMkLst>
            <pc:docMk/>
            <pc:sldMk cId="3853106328" sldId="310"/>
            <ac:grpSpMk id="240" creationId="{00000000-0000-0000-0000-000000000000}"/>
          </ac:grpSpMkLst>
        </pc:grpChg>
        <pc:grpChg chg="del">
          <ac:chgData name="Andy Li" userId="S::920571415@sfsu.edu::a7fe1c68-d02c-4bca-a910-c446f18493e3" providerId="AD" clId="Web-{866DA6F0-AF31-0A1E-E1E3-A86366390477}" dt="2023-12-03T01:08:00.752" v="6"/>
          <ac:grpSpMkLst>
            <pc:docMk/>
            <pc:sldMk cId="3853106328" sldId="310"/>
            <ac:grpSpMk id="248" creationId="{00000000-0000-0000-0000-000000000000}"/>
          </ac:grpSpMkLst>
        </pc:grpChg>
        <pc:grpChg chg="del">
          <ac:chgData name="Andy Li" userId="S::920571415@sfsu.edu::a7fe1c68-d02c-4bca-a910-c446f18493e3" providerId="AD" clId="Web-{866DA6F0-AF31-0A1E-E1E3-A86366390477}" dt="2023-12-03T01:08:02.940" v="9"/>
          <ac:grpSpMkLst>
            <pc:docMk/>
            <pc:sldMk cId="3853106328" sldId="310"/>
            <ac:grpSpMk id="256" creationId="{00000000-0000-0000-0000-000000000000}"/>
          </ac:grpSpMkLst>
        </pc:grpChg>
        <pc:grpChg chg="del">
          <ac:chgData name="Andy Li" userId="S::920571415@sfsu.edu::a7fe1c68-d02c-4bca-a910-c446f18493e3" providerId="AD" clId="Web-{866DA6F0-AF31-0A1E-E1E3-A86366390477}" dt="2023-12-03T01:08:02.346" v="8"/>
          <ac:grpSpMkLst>
            <pc:docMk/>
            <pc:sldMk cId="3853106328" sldId="310"/>
            <ac:grpSpMk id="259" creationId="{00000000-0000-0000-0000-000000000000}"/>
          </ac:grpSpMkLst>
        </pc:grpChg>
        <pc:grpChg chg="del">
          <ac:chgData name="Andy Li" userId="S::920571415@sfsu.edu::a7fe1c68-d02c-4bca-a910-c446f18493e3" providerId="AD" clId="Web-{866DA6F0-AF31-0A1E-E1E3-A86366390477}" dt="2023-12-03T01:08:01.440" v="7"/>
          <ac:grpSpMkLst>
            <pc:docMk/>
            <pc:sldMk cId="3853106328" sldId="310"/>
            <ac:grpSpMk id="265" creationId="{00000000-0000-0000-0000-000000000000}"/>
          </ac:grpSpMkLst>
        </pc:grpChg>
      </pc:sldChg>
    </pc:docChg>
  </pc:docChgLst>
  <pc:docChgLst>
    <pc:chgData name="Luis Miguel Aguilar" userId="7bbfddb4-5b74-42d1-9c59-aa1d0ed44262" providerId="ADAL" clId="{ABB46FBE-6678-3848-8755-E7DE4C448429}"/>
    <pc:docChg chg="undo custSel addSld modSld sldOrd addSection modSection">
      <pc:chgData name="Luis Miguel Aguilar" userId="7bbfddb4-5b74-42d1-9c59-aa1d0ed44262" providerId="ADAL" clId="{ABB46FBE-6678-3848-8755-E7DE4C448429}" dt="2023-12-01T21:05:07.930" v="1890" actId="5793"/>
      <pc:docMkLst>
        <pc:docMk/>
      </pc:docMkLst>
      <pc:sldChg chg="modSp mod ord">
        <pc:chgData name="Luis Miguel Aguilar" userId="7bbfddb4-5b74-42d1-9c59-aa1d0ed44262" providerId="ADAL" clId="{ABB46FBE-6678-3848-8755-E7DE4C448429}" dt="2023-12-01T20:52:42.061" v="951" actId="20577"/>
        <pc:sldMkLst>
          <pc:docMk/>
          <pc:sldMk cId="0" sldId="261"/>
        </pc:sldMkLst>
        <pc:spChg chg="mod">
          <ac:chgData name="Luis Miguel Aguilar" userId="7bbfddb4-5b74-42d1-9c59-aa1d0ed44262" providerId="ADAL" clId="{ABB46FBE-6678-3848-8755-E7DE4C448429}" dt="2023-12-01T20:51:55.944" v="867" actId="20577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52:42.061" v="951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add mod ord">
        <pc:chgData name="Luis Miguel Aguilar" userId="7bbfddb4-5b74-42d1-9c59-aa1d0ed44262" providerId="ADAL" clId="{ABB46FBE-6678-3848-8755-E7DE4C448429}" dt="2023-12-01T00:00:52.774" v="22" actId="20578"/>
        <pc:sldMkLst>
          <pc:docMk/>
          <pc:sldMk cId="1769932193" sldId="295"/>
        </pc:sldMkLst>
        <pc:spChg chg="mod">
          <ac:chgData name="Luis Miguel Aguilar" userId="7bbfddb4-5b74-42d1-9c59-aa1d0ed44262" providerId="ADAL" clId="{ABB46FBE-6678-3848-8755-E7DE4C448429}" dt="2023-12-01T00:00:04.461" v="18" actId="20577"/>
          <ac:spMkLst>
            <pc:docMk/>
            <pc:sldMk cId="1769932193" sldId="295"/>
            <ac:spMk id="71" creationId="{00000000-0000-0000-0000-000000000000}"/>
          </ac:spMkLst>
        </pc:spChg>
      </pc:sldChg>
      <pc:sldChg chg="addSp delSp modSp add mod ord">
        <pc:chgData name="Luis Miguel Aguilar" userId="7bbfddb4-5b74-42d1-9c59-aa1d0ed44262" providerId="ADAL" clId="{ABB46FBE-6678-3848-8755-E7DE4C448429}" dt="2023-12-01T21:04:10.651" v="1837" actId="20577"/>
        <pc:sldMkLst>
          <pc:docMk/>
          <pc:sldMk cId="283835732" sldId="296"/>
        </pc:sldMkLst>
        <pc:spChg chg="add del mod">
          <ac:chgData name="Luis Miguel Aguilar" userId="7bbfddb4-5b74-42d1-9c59-aa1d0ed44262" providerId="ADAL" clId="{ABB46FBE-6678-3848-8755-E7DE4C448429}" dt="2023-12-01T00:09:33.210" v="361"/>
          <ac:spMkLst>
            <pc:docMk/>
            <pc:sldMk cId="283835732" sldId="296"/>
            <ac:spMk id="2" creationId="{CB470F81-3E5C-93CD-0F9E-C875C5C84994}"/>
          </ac:spMkLst>
        </pc:spChg>
        <pc:spChg chg="add del mod">
          <ac:chgData name="Luis Miguel Aguilar" userId="7bbfddb4-5b74-42d1-9c59-aa1d0ed44262" providerId="ADAL" clId="{ABB46FBE-6678-3848-8755-E7DE4C448429}" dt="2023-12-01T00:09:41.821" v="364"/>
          <ac:spMkLst>
            <pc:docMk/>
            <pc:sldMk cId="283835732" sldId="296"/>
            <ac:spMk id="3" creationId="{778B6D81-915C-7FFA-4BFF-032C3BBE87E4}"/>
          </ac:spMkLst>
        </pc:spChg>
        <pc:spChg chg="mod">
          <ac:chgData name="Luis Miguel Aguilar" userId="7bbfddb4-5b74-42d1-9c59-aa1d0ed44262" providerId="ADAL" clId="{ABB46FBE-6678-3848-8755-E7DE4C448429}" dt="2023-12-01T00:03:45.378" v="161" actId="20577"/>
          <ac:spMkLst>
            <pc:docMk/>
            <pc:sldMk cId="283835732" sldId="296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1:04:10.651" v="1837" actId="20577"/>
          <ac:spMkLst>
            <pc:docMk/>
            <pc:sldMk cId="283835732" sldId="296"/>
            <ac:spMk id="109" creationId="{00000000-0000-0000-0000-000000000000}"/>
          </ac:spMkLst>
        </pc:spChg>
      </pc:sldChg>
      <pc:sldChg chg="modSp add mod ord">
        <pc:chgData name="Luis Miguel Aguilar" userId="7bbfddb4-5b74-42d1-9c59-aa1d0ed44262" providerId="ADAL" clId="{ABB46FBE-6678-3848-8755-E7DE4C448429}" dt="2023-12-01T20:28:18.134" v="400" actId="20577"/>
        <pc:sldMkLst>
          <pc:docMk/>
          <pc:sldMk cId="3019053514" sldId="297"/>
        </pc:sldMkLst>
        <pc:spChg chg="mod">
          <ac:chgData name="Luis Miguel Aguilar" userId="7bbfddb4-5b74-42d1-9c59-aa1d0ed44262" providerId="ADAL" clId="{ABB46FBE-6678-3848-8755-E7DE4C448429}" dt="2023-12-01T00:07:07.281" v="240" actId="20577"/>
          <ac:spMkLst>
            <pc:docMk/>
            <pc:sldMk cId="3019053514" sldId="297"/>
            <ac:spMk id="94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28:18.134" v="400" actId="20577"/>
          <ac:spMkLst>
            <pc:docMk/>
            <pc:sldMk cId="3019053514" sldId="297"/>
            <ac:spMk id="95" creationId="{00000000-0000-0000-0000-000000000000}"/>
          </ac:spMkLst>
        </pc:spChg>
      </pc:sldChg>
      <pc:sldChg chg="modSp add mod">
        <pc:chgData name="Luis Miguel Aguilar" userId="7bbfddb4-5b74-42d1-9c59-aa1d0ed44262" providerId="ADAL" clId="{ABB46FBE-6678-3848-8755-E7DE4C448429}" dt="2023-12-01T20:28:20.658" v="401" actId="20577"/>
        <pc:sldMkLst>
          <pc:docMk/>
          <pc:sldMk cId="2389081416" sldId="298"/>
        </pc:sldMkLst>
        <pc:spChg chg="mod">
          <ac:chgData name="Luis Miguel Aguilar" userId="7bbfddb4-5b74-42d1-9c59-aa1d0ed44262" providerId="ADAL" clId="{ABB46FBE-6678-3848-8755-E7DE4C448429}" dt="2023-12-01T00:06:40.341" v="210" actId="20577"/>
          <ac:spMkLst>
            <pc:docMk/>
            <pc:sldMk cId="2389081416" sldId="298"/>
            <ac:spMk id="94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28:20.658" v="401" actId="20577"/>
          <ac:spMkLst>
            <pc:docMk/>
            <pc:sldMk cId="2389081416" sldId="298"/>
            <ac:spMk id="95" creationId="{00000000-0000-0000-0000-000000000000}"/>
          </ac:spMkLst>
        </pc:spChg>
      </pc:sldChg>
      <pc:sldChg chg="addSp delSp modSp add mod ord">
        <pc:chgData name="Luis Miguel Aguilar" userId="7bbfddb4-5b74-42d1-9c59-aa1d0ed44262" providerId="ADAL" clId="{ABB46FBE-6678-3848-8755-E7DE4C448429}" dt="2023-12-01T20:26:17.803" v="399" actId="20577"/>
        <pc:sldMkLst>
          <pc:docMk/>
          <pc:sldMk cId="3919144985" sldId="299"/>
        </pc:sldMkLst>
        <pc:spChg chg="mod">
          <ac:chgData name="Luis Miguel Aguilar" userId="7bbfddb4-5b74-42d1-9c59-aa1d0ed44262" providerId="ADAL" clId="{ABB46FBE-6678-3848-8755-E7DE4C448429}" dt="2023-12-01T00:12:00.570" v="376"/>
          <ac:spMkLst>
            <pc:docMk/>
            <pc:sldMk cId="3919144985" sldId="299"/>
            <ac:spMk id="3" creationId="{91B51BB7-29CC-FD61-4C6F-DF29D571882B}"/>
          </ac:spMkLst>
        </pc:spChg>
        <pc:spChg chg="mod">
          <ac:chgData name="Luis Miguel Aguilar" userId="7bbfddb4-5b74-42d1-9c59-aa1d0ed44262" providerId="ADAL" clId="{ABB46FBE-6678-3848-8755-E7DE4C448429}" dt="2023-12-01T00:12:00.570" v="376"/>
          <ac:spMkLst>
            <pc:docMk/>
            <pc:sldMk cId="3919144985" sldId="299"/>
            <ac:spMk id="4" creationId="{03AA98C8-96B2-1132-7DF0-F783B0800CEB}"/>
          </ac:spMkLst>
        </pc:spChg>
        <pc:spChg chg="mod">
          <ac:chgData name="Luis Miguel Aguilar" userId="7bbfddb4-5b74-42d1-9c59-aa1d0ed44262" providerId="ADAL" clId="{ABB46FBE-6678-3848-8755-E7DE4C448429}" dt="2023-12-01T00:12:00.570" v="376"/>
          <ac:spMkLst>
            <pc:docMk/>
            <pc:sldMk cId="3919144985" sldId="299"/>
            <ac:spMk id="5" creationId="{E22A571C-0AFD-E673-73F5-ADB35405F4EF}"/>
          </ac:spMkLst>
        </pc:spChg>
        <pc:spChg chg="mod">
          <ac:chgData name="Luis Miguel Aguilar" userId="7bbfddb4-5b74-42d1-9c59-aa1d0ed44262" providerId="ADAL" clId="{ABB46FBE-6678-3848-8755-E7DE4C448429}" dt="2023-12-01T00:12:00.570" v="376"/>
          <ac:spMkLst>
            <pc:docMk/>
            <pc:sldMk cId="3919144985" sldId="299"/>
            <ac:spMk id="6" creationId="{67244729-964E-3744-8763-87FF6A27A2D6}"/>
          </ac:spMkLst>
        </pc:spChg>
        <pc:spChg chg="add del mod">
          <ac:chgData name="Luis Miguel Aguilar" userId="7bbfddb4-5b74-42d1-9c59-aa1d0ed44262" providerId="ADAL" clId="{ABB46FBE-6678-3848-8755-E7DE4C448429}" dt="2023-12-01T20:25:45.964" v="390"/>
          <ac:spMkLst>
            <pc:docMk/>
            <pc:sldMk cId="3919144985" sldId="299"/>
            <ac:spMk id="7" creationId="{C6EA3AAD-2503-CE86-3D5D-3D7E97CB2EB8}"/>
          </ac:spMkLst>
        </pc:spChg>
        <pc:spChg chg="add mod">
          <ac:chgData name="Luis Miguel Aguilar" userId="7bbfddb4-5b74-42d1-9c59-aa1d0ed44262" providerId="ADAL" clId="{ABB46FBE-6678-3848-8755-E7DE4C448429}" dt="2023-12-01T20:26:17.803" v="399" actId="20577"/>
          <ac:spMkLst>
            <pc:docMk/>
            <pc:sldMk cId="3919144985" sldId="299"/>
            <ac:spMk id="8" creationId="{07D4B4FA-C280-F667-D384-E8A1F71BEB4E}"/>
          </ac:spMkLst>
        </pc:spChg>
        <pc:spChg chg="mod">
          <ac:chgData name="Luis Miguel Aguilar" userId="7bbfddb4-5b74-42d1-9c59-aa1d0ed44262" providerId="ADAL" clId="{ABB46FBE-6678-3848-8755-E7DE4C448429}" dt="2023-12-01T00:12:08.271" v="378" actId="1076"/>
          <ac:spMkLst>
            <pc:docMk/>
            <pc:sldMk cId="3919144985" sldId="299"/>
            <ac:spMk id="115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00:10:40.139" v="373" actId="20577"/>
          <ac:spMkLst>
            <pc:docMk/>
            <pc:sldMk cId="3919144985" sldId="299"/>
            <ac:spMk id="116" creationId="{00000000-0000-0000-0000-000000000000}"/>
          </ac:spMkLst>
        </pc:spChg>
        <pc:spChg chg="del mod">
          <ac:chgData name="Luis Miguel Aguilar" userId="7bbfddb4-5b74-42d1-9c59-aa1d0ed44262" providerId="ADAL" clId="{ABB46FBE-6678-3848-8755-E7DE4C448429}" dt="2023-12-01T00:10:43.810" v="375" actId="478"/>
          <ac:spMkLst>
            <pc:docMk/>
            <pc:sldMk cId="3919144985" sldId="299"/>
            <ac:spMk id="117" creationId="{00000000-0000-0000-0000-000000000000}"/>
          </ac:spMkLst>
        </pc:spChg>
        <pc:grpChg chg="add mod">
          <ac:chgData name="Luis Miguel Aguilar" userId="7bbfddb4-5b74-42d1-9c59-aa1d0ed44262" providerId="ADAL" clId="{ABB46FBE-6678-3848-8755-E7DE4C448429}" dt="2023-12-01T00:12:45.043" v="382" actId="1076"/>
          <ac:grpSpMkLst>
            <pc:docMk/>
            <pc:sldMk cId="3919144985" sldId="299"/>
            <ac:grpSpMk id="2" creationId="{4ECB2E18-DDDA-8F01-FB07-BB73ACBF1A74}"/>
          </ac:grpSpMkLst>
        </pc:grpChg>
        <pc:grpChg chg="del">
          <ac:chgData name="Luis Miguel Aguilar" userId="7bbfddb4-5b74-42d1-9c59-aa1d0ed44262" providerId="ADAL" clId="{ABB46FBE-6678-3848-8755-E7DE4C448429}" dt="2023-12-01T00:12:38.516" v="381" actId="478"/>
          <ac:grpSpMkLst>
            <pc:docMk/>
            <pc:sldMk cId="3919144985" sldId="299"/>
            <ac:grpSpMk id="118" creationId="{00000000-0000-0000-0000-000000000000}"/>
          </ac:grpSpMkLst>
        </pc:grpChg>
      </pc:sldChg>
      <pc:sldChg chg="modSp add mod ord">
        <pc:chgData name="Luis Miguel Aguilar" userId="7bbfddb4-5b74-42d1-9c59-aa1d0ed44262" providerId="ADAL" clId="{ABB46FBE-6678-3848-8755-E7DE4C448429}" dt="2023-12-01T20:37:46.028" v="715" actId="20577"/>
        <pc:sldMkLst>
          <pc:docMk/>
          <pc:sldMk cId="3902064245" sldId="300"/>
        </pc:sldMkLst>
        <pc:spChg chg="mod">
          <ac:chgData name="Luis Miguel Aguilar" userId="7bbfddb4-5b74-42d1-9c59-aa1d0ed44262" providerId="ADAL" clId="{ABB46FBE-6678-3848-8755-E7DE4C448429}" dt="2023-12-01T20:36:17.339" v="625" actId="20577"/>
          <ac:spMkLst>
            <pc:docMk/>
            <pc:sldMk cId="3902064245" sldId="300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37:46.028" v="715" actId="20577"/>
          <ac:spMkLst>
            <pc:docMk/>
            <pc:sldMk cId="3902064245" sldId="300"/>
            <ac:spMk id="109" creationId="{00000000-0000-0000-0000-000000000000}"/>
          </ac:spMkLst>
        </pc:spChg>
      </pc:sldChg>
      <pc:sldChg chg="modSp add mod">
        <pc:chgData name="Luis Miguel Aguilar" userId="7bbfddb4-5b74-42d1-9c59-aa1d0ed44262" providerId="ADAL" clId="{ABB46FBE-6678-3848-8755-E7DE4C448429}" dt="2023-12-01T20:37:28.174" v="693" actId="5793"/>
        <pc:sldMkLst>
          <pc:docMk/>
          <pc:sldMk cId="3034961995" sldId="301"/>
        </pc:sldMkLst>
        <pc:spChg chg="mod">
          <ac:chgData name="Luis Miguel Aguilar" userId="7bbfddb4-5b74-42d1-9c59-aa1d0ed44262" providerId="ADAL" clId="{ABB46FBE-6678-3848-8755-E7DE4C448429}" dt="2023-12-01T20:36:38.470" v="635" actId="20577"/>
          <ac:spMkLst>
            <pc:docMk/>
            <pc:sldMk cId="3034961995" sldId="301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37:28.174" v="693" actId="5793"/>
          <ac:spMkLst>
            <pc:docMk/>
            <pc:sldMk cId="3034961995" sldId="301"/>
            <ac:spMk id="109" creationId="{00000000-0000-0000-0000-000000000000}"/>
          </ac:spMkLst>
        </pc:spChg>
      </pc:sldChg>
      <pc:sldChg chg="modSp add mod ord">
        <pc:chgData name="Luis Miguel Aguilar" userId="7bbfddb4-5b74-42d1-9c59-aa1d0ed44262" providerId="ADAL" clId="{ABB46FBE-6678-3848-8755-E7DE4C448429}" dt="2023-12-01T20:42:19.300" v="779" actId="20577"/>
        <pc:sldMkLst>
          <pc:docMk/>
          <pc:sldMk cId="1250609875" sldId="302"/>
        </pc:sldMkLst>
        <pc:spChg chg="mod">
          <ac:chgData name="Luis Miguel Aguilar" userId="7bbfddb4-5b74-42d1-9c59-aa1d0ed44262" providerId="ADAL" clId="{ABB46FBE-6678-3848-8755-E7DE4C448429}" dt="2023-12-01T20:42:19.300" v="779" actId="20577"/>
          <ac:spMkLst>
            <pc:docMk/>
            <pc:sldMk cId="1250609875" sldId="302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37:42.920" v="714" actId="20577"/>
          <ac:spMkLst>
            <pc:docMk/>
            <pc:sldMk cId="1250609875" sldId="302"/>
            <ac:spMk id="109" creationId="{00000000-0000-0000-0000-000000000000}"/>
          </ac:spMkLst>
        </pc:spChg>
      </pc:sldChg>
      <pc:sldChg chg="modSp add mod">
        <pc:chgData name="Luis Miguel Aguilar" userId="7bbfddb4-5b74-42d1-9c59-aa1d0ed44262" providerId="ADAL" clId="{ABB46FBE-6678-3848-8755-E7DE4C448429}" dt="2023-12-01T20:38:21.764" v="776" actId="20577"/>
        <pc:sldMkLst>
          <pc:docMk/>
          <pc:sldMk cId="1229262742" sldId="303"/>
        </pc:sldMkLst>
        <pc:spChg chg="mod">
          <ac:chgData name="Luis Miguel Aguilar" userId="7bbfddb4-5b74-42d1-9c59-aa1d0ed44262" providerId="ADAL" clId="{ABB46FBE-6678-3848-8755-E7DE4C448429}" dt="2023-12-01T20:38:05.399" v="724" actId="20577"/>
          <ac:spMkLst>
            <pc:docMk/>
            <pc:sldMk cId="1229262742" sldId="303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38:21.764" v="776" actId="20577"/>
          <ac:spMkLst>
            <pc:docMk/>
            <pc:sldMk cId="1229262742" sldId="303"/>
            <ac:spMk id="109" creationId="{00000000-0000-0000-0000-000000000000}"/>
          </ac:spMkLst>
        </pc:spChg>
      </pc:sldChg>
      <pc:sldChg chg="modSp add mod">
        <pc:chgData name="Luis Miguel Aguilar" userId="7bbfddb4-5b74-42d1-9c59-aa1d0ed44262" providerId="ADAL" clId="{ABB46FBE-6678-3848-8755-E7DE4C448429}" dt="2023-12-01T20:43:14.611" v="851" actId="20577"/>
        <pc:sldMkLst>
          <pc:docMk/>
          <pc:sldMk cId="2562350432" sldId="304"/>
        </pc:sldMkLst>
        <pc:spChg chg="mod">
          <ac:chgData name="Luis Miguel Aguilar" userId="7bbfddb4-5b74-42d1-9c59-aa1d0ed44262" providerId="ADAL" clId="{ABB46FBE-6678-3848-8755-E7DE4C448429}" dt="2023-12-01T20:42:34.248" v="782" actId="20577"/>
          <ac:spMkLst>
            <pc:docMk/>
            <pc:sldMk cId="2562350432" sldId="304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43:14.611" v="851" actId="20577"/>
          <ac:spMkLst>
            <pc:docMk/>
            <pc:sldMk cId="2562350432" sldId="304"/>
            <ac:spMk id="109" creationId="{00000000-0000-0000-0000-000000000000}"/>
          </ac:spMkLst>
        </pc:spChg>
      </pc:sldChg>
      <pc:sldChg chg="add">
        <pc:chgData name="Luis Miguel Aguilar" userId="7bbfddb4-5b74-42d1-9c59-aa1d0ed44262" providerId="ADAL" clId="{ABB46FBE-6678-3848-8755-E7DE4C448429}" dt="2023-12-01T20:51:28.822" v="852" actId="2890"/>
        <pc:sldMkLst>
          <pc:docMk/>
          <pc:sldMk cId="1120509327" sldId="305"/>
        </pc:sldMkLst>
      </pc:sldChg>
      <pc:sldChg chg="modSp add mod">
        <pc:chgData name="Luis Miguel Aguilar" userId="7bbfddb4-5b74-42d1-9c59-aa1d0ed44262" providerId="ADAL" clId="{ABB46FBE-6678-3848-8755-E7DE4C448429}" dt="2023-12-01T21:05:07.930" v="1890" actId="5793"/>
        <pc:sldMkLst>
          <pc:docMk/>
          <pc:sldMk cId="3598526137" sldId="306"/>
        </pc:sldMkLst>
        <pc:spChg chg="mod">
          <ac:chgData name="Luis Miguel Aguilar" userId="7bbfddb4-5b74-42d1-9c59-aa1d0ed44262" providerId="ADAL" clId="{ABB46FBE-6678-3848-8755-E7DE4C448429}" dt="2023-12-01T20:52:58.589" v="970" actId="20577"/>
          <ac:spMkLst>
            <pc:docMk/>
            <pc:sldMk cId="3598526137" sldId="306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1:05:07.930" v="1890" actId="5793"/>
          <ac:spMkLst>
            <pc:docMk/>
            <pc:sldMk cId="3598526137" sldId="306"/>
            <ac:spMk id="109" creationId="{00000000-0000-0000-0000-000000000000}"/>
          </ac:spMkLst>
        </pc:spChg>
      </pc:sldChg>
      <pc:sldChg chg="modSp add mod">
        <pc:chgData name="Luis Miguel Aguilar" userId="7bbfddb4-5b74-42d1-9c59-aa1d0ed44262" providerId="ADAL" clId="{ABB46FBE-6678-3848-8755-E7DE4C448429}" dt="2023-12-01T20:57:56.792" v="1793" actId="21"/>
        <pc:sldMkLst>
          <pc:docMk/>
          <pc:sldMk cId="3675723337" sldId="307"/>
        </pc:sldMkLst>
        <pc:spChg chg="mod">
          <ac:chgData name="Luis Miguel Aguilar" userId="7bbfddb4-5b74-42d1-9c59-aa1d0ed44262" providerId="ADAL" clId="{ABB46FBE-6678-3848-8755-E7DE4C448429}" dt="2023-12-01T20:55:28.819" v="1367" actId="20577"/>
          <ac:spMkLst>
            <pc:docMk/>
            <pc:sldMk cId="3675723337" sldId="307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0:57:56.792" v="1793" actId="21"/>
          <ac:spMkLst>
            <pc:docMk/>
            <pc:sldMk cId="3675723337" sldId="307"/>
            <ac:spMk id="109" creationId="{00000000-0000-0000-0000-000000000000}"/>
          </ac:spMkLst>
        </pc:spChg>
      </pc:sldChg>
      <pc:sldChg chg="modSp add mod">
        <pc:chgData name="Luis Miguel Aguilar" userId="7bbfddb4-5b74-42d1-9c59-aa1d0ed44262" providerId="ADAL" clId="{ABB46FBE-6678-3848-8755-E7DE4C448429}" dt="2023-12-01T21:03:39.748" v="1803" actId="20577"/>
        <pc:sldMkLst>
          <pc:docMk/>
          <pc:sldMk cId="4151720110" sldId="308"/>
        </pc:sldMkLst>
        <pc:spChg chg="mod">
          <ac:chgData name="Luis Miguel Aguilar" userId="7bbfddb4-5b74-42d1-9c59-aa1d0ed44262" providerId="ADAL" clId="{ABB46FBE-6678-3848-8755-E7DE4C448429}" dt="2023-12-01T20:57:52.131" v="1792" actId="20577"/>
          <ac:spMkLst>
            <pc:docMk/>
            <pc:sldMk cId="4151720110" sldId="308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ABB46FBE-6678-3848-8755-E7DE4C448429}" dt="2023-12-01T21:03:39.748" v="1803" actId="20577"/>
          <ac:spMkLst>
            <pc:docMk/>
            <pc:sldMk cId="4151720110" sldId="308"/>
            <ac:spMk id="109" creationId="{00000000-0000-0000-0000-000000000000}"/>
          </ac:spMkLst>
        </pc:spChg>
      </pc:sldChg>
      <pc:sldChg chg="add ord">
        <pc:chgData name="Luis Miguel Aguilar" userId="7bbfddb4-5b74-42d1-9c59-aa1d0ed44262" providerId="ADAL" clId="{ABB46FBE-6678-3848-8755-E7DE4C448429}" dt="2023-12-01T21:04:42.067" v="1843" actId="20578"/>
        <pc:sldMkLst>
          <pc:docMk/>
          <pc:sldMk cId="158680587" sldId="309"/>
        </pc:sldMkLst>
      </pc:sldChg>
    </pc:docChg>
  </pc:docChgLst>
  <pc:docChgLst>
    <pc:chgData name="Luis Miguel Aguilar" userId="7bbfddb4-5b74-42d1-9c59-aa1d0ed44262" providerId="ADAL" clId="{0A535067-144E-D44C-B219-38285579FF95}"/>
    <pc:docChg chg="undo custSel addSld delSld modSld sldOrd modSection">
      <pc:chgData name="Luis Miguel Aguilar" userId="7bbfddb4-5b74-42d1-9c59-aa1d0ed44262" providerId="ADAL" clId="{0A535067-144E-D44C-B219-38285579FF95}" dt="2023-12-04T20:01:35.373" v="4107" actId="2696"/>
      <pc:docMkLst>
        <pc:docMk/>
      </pc:docMkLst>
      <pc:sldChg chg="addSp delSp modSp mod">
        <pc:chgData name="Luis Miguel Aguilar" userId="7bbfddb4-5b74-42d1-9c59-aa1d0ed44262" providerId="ADAL" clId="{0A535067-144E-D44C-B219-38285579FF95}" dt="2023-12-03T22:39:56.529" v="2536"/>
        <pc:sldMkLst>
          <pc:docMk/>
          <pc:sldMk cId="0" sldId="261"/>
        </pc:sldMkLst>
        <pc:spChg chg="add del mod">
          <ac:chgData name="Luis Miguel Aguilar" userId="7bbfddb4-5b74-42d1-9c59-aa1d0ed44262" providerId="ADAL" clId="{0A535067-144E-D44C-B219-38285579FF95}" dt="2023-12-03T22:39:56.529" v="2536"/>
          <ac:spMkLst>
            <pc:docMk/>
            <pc:sldMk cId="0" sldId="261"/>
            <ac:spMk id="2" creationId="{FB23D65F-C621-9BFA-D55B-73E9EEA0114D}"/>
          </ac:spMkLst>
        </pc:spChg>
        <pc:spChg chg="mod">
          <ac:chgData name="Luis Miguel Aguilar" userId="7bbfddb4-5b74-42d1-9c59-aa1d0ed44262" providerId="ADAL" clId="{0A535067-144E-D44C-B219-38285579FF95}" dt="2023-12-03T22:15:46.079" v="1928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mod">
        <pc:chgData name="Luis Miguel Aguilar" userId="7bbfddb4-5b74-42d1-9c59-aa1d0ed44262" providerId="ADAL" clId="{0A535067-144E-D44C-B219-38285579FF95}" dt="2023-12-03T22:28:36.783" v="2412" actId="1076"/>
        <pc:sldMkLst>
          <pc:docMk/>
          <pc:sldMk cId="0" sldId="277"/>
        </pc:sldMkLst>
        <pc:grpChg chg="mod">
          <ac:chgData name="Luis Miguel Aguilar" userId="7bbfddb4-5b74-42d1-9c59-aa1d0ed44262" providerId="ADAL" clId="{0A535067-144E-D44C-B219-38285579FF95}" dt="2023-12-03T22:28:36.783" v="2412" actId="1076"/>
          <ac:grpSpMkLst>
            <pc:docMk/>
            <pc:sldMk cId="0" sldId="277"/>
            <ac:grpSpMk id="325" creationId="{00000000-0000-0000-0000-000000000000}"/>
          </ac:grpSpMkLst>
        </pc:grpChg>
        <pc:picChg chg="mod">
          <ac:chgData name="Luis Miguel Aguilar" userId="7bbfddb4-5b74-42d1-9c59-aa1d0ed44262" providerId="ADAL" clId="{0A535067-144E-D44C-B219-38285579FF95}" dt="2023-12-03T22:27:50.571" v="2410" actId="1076"/>
          <ac:picMkLst>
            <pc:docMk/>
            <pc:sldMk cId="0" sldId="277"/>
            <ac:picMk id="330" creationId="{00000000-0000-0000-0000-000000000000}"/>
          </ac:picMkLst>
        </pc:picChg>
      </pc:sldChg>
      <pc:sldChg chg="addSp delSp modSp mod">
        <pc:chgData name="Luis Miguel Aguilar" userId="7bbfddb4-5b74-42d1-9c59-aa1d0ed44262" providerId="ADAL" clId="{0A535067-144E-D44C-B219-38285579FF95}" dt="2023-12-03T22:46:47.857" v="2756" actId="1076"/>
        <pc:sldMkLst>
          <pc:docMk/>
          <pc:sldMk cId="1769932193" sldId="295"/>
        </pc:sldMkLst>
        <pc:spChg chg="add del mod">
          <ac:chgData name="Luis Miguel Aguilar" userId="7bbfddb4-5b74-42d1-9c59-aa1d0ed44262" providerId="ADAL" clId="{0A535067-144E-D44C-B219-38285579FF95}" dt="2023-12-03T22:43:13.345" v="2538"/>
          <ac:spMkLst>
            <pc:docMk/>
            <pc:sldMk cId="1769932193" sldId="295"/>
            <ac:spMk id="2" creationId="{CB01393B-C156-1EDE-7C91-E1E936CB1289}"/>
          </ac:spMkLst>
        </pc:spChg>
        <pc:spChg chg="add mod">
          <ac:chgData name="Luis Miguel Aguilar" userId="7bbfddb4-5b74-42d1-9c59-aa1d0ed44262" providerId="ADAL" clId="{0A535067-144E-D44C-B219-38285579FF95}" dt="2023-12-03T22:46:47.857" v="2756" actId="1076"/>
          <ac:spMkLst>
            <pc:docMk/>
            <pc:sldMk cId="1769932193" sldId="295"/>
            <ac:spMk id="3" creationId="{A811C145-85C8-4449-F1B9-7919965A482D}"/>
          </ac:spMkLst>
        </pc:spChg>
      </pc:sldChg>
      <pc:sldChg chg="modSp mod">
        <pc:chgData name="Luis Miguel Aguilar" userId="7bbfddb4-5b74-42d1-9c59-aa1d0ed44262" providerId="ADAL" clId="{0A535067-144E-D44C-B219-38285579FF95}" dt="2023-12-04T07:40:48.796" v="3030" actId="20577"/>
        <pc:sldMkLst>
          <pc:docMk/>
          <pc:sldMk cId="283835732" sldId="296"/>
        </pc:sldMkLst>
        <pc:spChg chg="mod">
          <ac:chgData name="Luis Miguel Aguilar" userId="7bbfddb4-5b74-42d1-9c59-aa1d0ed44262" providerId="ADAL" clId="{0A535067-144E-D44C-B219-38285579FF95}" dt="2023-12-04T07:40:48.796" v="3030" actId="20577"/>
          <ac:spMkLst>
            <pc:docMk/>
            <pc:sldMk cId="283835732" sldId="296"/>
            <ac:spMk id="109" creationId="{00000000-0000-0000-0000-000000000000}"/>
          </ac:spMkLst>
        </pc:spChg>
      </pc:sldChg>
      <pc:sldChg chg="addSp delSp modSp mod">
        <pc:chgData name="Luis Miguel Aguilar" userId="7bbfddb4-5b74-42d1-9c59-aa1d0ed44262" providerId="ADAL" clId="{0A535067-144E-D44C-B219-38285579FF95}" dt="2023-12-04T07:40:52.529" v="3031" actId="20577"/>
        <pc:sldMkLst>
          <pc:docMk/>
          <pc:sldMk cId="3019053514" sldId="297"/>
        </pc:sldMkLst>
        <pc:spChg chg="add del mod">
          <ac:chgData name="Luis Miguel Aguilar" userId="7bbfddb4-5b74-42d1-9c59-aa1d0ed44262" providerId="ADAL" clId="{0A535067-144E-D44C-B219-38285579FF95}" dt="2023-12-03T22:45:37.347" v="2638"/>
          <ac:spMkLst>
            <pc:docMk/>
            <pc:sldMk cId="3019053514" sldId="297"/>
            <ac:spMk id="2" creationId="{5BF40087-CB5D-D4CD-3A9C-F34EAB95CA7B}"/>
          </ac:spMkLst>
        </pc:spChg>
        <pc:spChg chg="mod">
          <ac:chgData name="Luis Miguel Aguilar" userId="7bbfddb4-5b74-42d1-9c59-aa1d0ed44262" providerId="ADAL" clId="{0A535067-144E-D44C-B219-38285579FF95}" dt="2023-12-04T07:40:52.529" v="3031" actId="20577"/>
          <ac:spMkLst>
            <pc:docMk/>
            <pc:sldMk cId="3019053514" sldId="297"/>
            <ac:spMk id="94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3T22:47:22.490" v="2763" actId="20577"/>
          <ac:spMkLst>
            <pc:docMk/>
            <pc:sldMk cId="3019053514" sldId="297"/>
            <ac:spMk id="95" creationId="{00000000-0000-0000-0000-000000000000}"/>
          </ac:spMkLst>
        </pc:spChg>
      </pc:sldChg>
      <pc:sldChg chg="modSp mod">
        <pc:chgData name="Luis Miguel Aguilar" userId="7bbfddb4-5b74-42d1-9c59-aa1d0ed44262" providerId="ADAL" clId="{0A535067-144E-D44C-B219-38285579FF95}" dt="2023-12-03T22:33:15.733" v="2533" actId="20577"/>
        <pc:sldMkLst>
          <pc:docMk/>
          <pc:sldMk cId="3902064245" sldId="300"/>
        </pc:sldMkLst>
        <pc:spChg chg="mod">
          <ac:chgData name="Luis Miguel Aguilar" userId="7bbfddb4-5b74-42d1-9c59-aa1d0ed44262" providerId="ADAL" clId="{0A535067-144E-D44C-B219-38285579FF95}" dt="2023-12-03T22:33:15.733" v="2533" actId="20577"/>
          <ac:spMkLst>
            <pc:docMk/>
            <pc:sldMk cId="3902064245" sldId="300"/>
            <ac:spMk id="109" creationId="{00000000-0000-0000-0000-000000000000}"/>
          </ac:spMkLst>
        </pc:spChg>
      </pc:sldChg>
      <pc:sldChg chg="addSp delSp modSp mod">
        <pc:chgData name="Luis Miguel Aguilar" userId="7bbfddb4-5b74-42d1-9c59-aa1d0ed44262" providerId="ADAL" clId="{0A535067-144E-D44C-B219-38285579FF95}" dt="2023-12-03T22:31:23.089" v="2490" actId="1035"/>
        <pc:sldMkLst>
          <pc:docMk/>
          <pc:sldMk cId="3034961995" sldId="301"/>
        </pc:sldMkLst>
        <pc:spChg chg="mod">
          <ac:chgData name="Luis Miguel Aguilar" userId="7bbfddb4-5b74-42d1-9c59-aa1d0ed44262" providerId="ADAL" clId="{0A535067-144E-D44C-B219-38285579FF95}" dt="2023-12-03T22:28:46.021" v="2414"/>
          <ac:spMkLst>
            <pc:docMk/>
            <pc:sldMk cId="3034961995" sldId="301"/>
            <ac:spMk id="3" creationId="{89FE6A05-0A6B-4F74-390A-5B734ACA6482}"/>
          </ac:spMkLst>
        </pc:spChg>
        <pc:spChg chg="mod">
          <ac:chgData name="Luis Miguel Aguilar" userId="7bbfddb4-5b74-42d1-9c59-aa1d0ed44262" providerId="ADAL" clId="{0A535067-144E-D44C-B219-38285579FF95}" dt="2023-12-03T22:28:46.021" v="2414"/>
          <ac:spMkLst>
            <pc:docMk/>
            <pc:sldMk cId="3034961995" sldId="301"/>
            <ac:spMk id="4" creationId="{D15C31EE-735B-4CAF-3C5C-77F7EB3AB31F}"/>
          </ac:spMkLst>
        </pc:spChg>
        <pc:spChg chg="mod">
          <ac:chgData name="Luis Miguel Aguilar" userId="7bbfddb4-5b74-42d1-9c59-aa1d0ed44262" providerId="ADAL" clId="{0A535067-144E-D44C-B219-38285579FF95}" dt="2023-12-03T22:28:46.021" v="2414"/>
          <ac:spMkLst>
            <pc:docMk/>
            <pc:sldMk cId="3034961995" sldId="301"/>
            <ac:spMk id="5" creationId="{A9E191C2-429A-65D1-AFC9-A555AD74EC01}"/>
          </ac:spMkLst>
        </pc:spChg>
        <pc:spChg chg="mod">
          <ac:chgData name="Luis Miguel Aguilar" userId="7bbfddb4-5b74-42d1-9c59-aa1d0ed44262" providerId="ADAL" clId="{0A535067-144E-D44C-B219-38285579FF95}" dt="2023-12-03T22:28:46.021" v="2414"/>
          <ac:spMkLst>
            <pc:docMk/>
            <pc:sldMk cId="3034961995" sldId="301"/>
            <ac:spMk id="6" creationId="{B5066A6E-8764-8CA8-10E7-538DB67218B5}"/>
          </ac:spMkLst>
        </pc:spChg>
        <pc:spChg chg="mod">
          <ac:chgData name="Luis Miguel Aguilar" userId="7bbfddb4-5b74-42d1-9c59-aa1d0ed44262" providerId="ADAL" clId="{0A535067-144E-D44C-B219-38285579FF95}" dt="2023-12-03T22:31:14.303" v="2474" actId="255"/>
          <ac:spMkLst>
            <pc:docMk/>
            <pc:sldMk cId="3034961995" sldId="301"/>
            <ac:spMk id="109" creationId="{00000000-0000-0000-0000-000000000000}"/>
          </ac:spMkLst>
        </pc:spChg>
        <pc:grpChg chg="add mod">
          <ac:chgData name="Luis Miguel Aguilar" userId="7bbfddb4-5b74-42d1-9c59-aa1d0ed44262" providerId="ADAL" clId="{0A535067-144E-D44C-B219-38285579FF95}" dt="2023-12-03T22:31:23.089" v="2490" actId="1035"/>
          <ac:grpSpMkLst>
            <pc:docMk/>
            <pc:sldMk cId="3034961995" sldId="301"/>
            <ac:grpSpMk id="2" creationId="{A44B8307-6B01-84E8-2B95-8E62180F4D53}"/>
          </ac:grpSpMkLst>
        </pc:grpChg>
        <pc:picChg chg="add del mod">
          <ac:chgData name="Luis Miguel Aguilar" userId="7bbfddb4-5b74-42d1-9c59-aa1d0ed44262" providerId="ADAL" clId="{0A535067-144E-D44C-B219-38285579FF95}" dt="2023-12-03T22:29:14.687" v="2449" actId="478"/>
          <ac:picMkLst>
            <pc:docMk/>
            <pc:sldMk cId="3034961995" sldId="301"/>
            <ac:picMk id="7" creationId="{909A7EB4-1041-2E28-005B-A3C25A34A28C}"/>
          </ac:picMkLst>
        </pc:picChg>
        <pc:picChg chg="add mod">
          <ac:chgData name="Luis Miguel Aguilar" userId="7bbfddb4-5b74-42d1-9c59-aa1d0ed44262" providerId="ADAL" clId="{0A535067-144E-D44C-B219-38285579FF95}" dt="2023-12-03T22:31:23.089" v="2490" actId="1035"/>
          <ac:picMkLst>
            <pc:docMk/>
            <pc:sldMk cId="3034961995" sldId="301"/>
            <ac:picMk id="8" creationId="{FD10F648-37D8-CD0A-39EE-61850259621C}"/>
          </ac:picMkLst>
        </pc:picChg>
      </pc:sldChg>
      <pc:sldChg chg="modSp mod">
        <pc:chgData name="Luis Miguel Aguilar" userId="7bbfddb4-5b74-42d1-9c59-aa1d0ed44262" providerId="ADAL" clId="{0A535067-144E-D44C-B219-38285579FF95}" dt="2023-12-03T22:32:19.199" v="2513" actId="20577"/>
        <pc:sldMkLst>
          <pc:docMk/>
          <pc:sldMk cId="1250609875" sldId="302"/>
        </pc:sldMkLst>
        <pc:spChg chg="mod">
          <ac:chgData name="Luis Miguel Aguilar" userId="7bbfddb4-5b74-42d1-9c59-aa1d0ed44262" providerId="ADAL" clId="{0A535067-144E-D44C-B219-38285579FF95}" dt="2023-12-03T22:32:19.199" v="2513" actId="20577"/>
          <ac:spMkLst>
            <pc:docMk/>
            <pc:sldMk cId="1250609875" sldId="302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3T22:32:04.108" v="2492" actId="20577"/>
          <ac:spMkLst>
            <pc:docMk/>
            <pc:sldMk cId="1250609875" sldId="302"/>
            <ac:spMk id="109" creationId="{00000000-0000-0000-0000-000000000000}"/>
          </ac:spMkLst>
        </pc:spChg>
      </pc:sldChg>
      <pc:sldChg chg="modSp mod">
        <pc:chgData name="Luis Miguel Aguilar" userId="7bbfddb4-5b74-42d1-9c59-aa1d0ed44262" providerId="ADAL" clId="{0A535067-144E-D44C-B219-38285579FF95}" dt="2023-12-03T22:15:02.018" v="1924" actId="20577"/>
        <pc:sldMkLst>
          <pc:docMk/>
          <pc:sldMk cId="1229262742" sldId="303"/>
        </pc:sldMkLst>
        <pc:spChg chg="mod">
          <ac:chgData name="Luis Miguel Aguilar" userId="7bbfddb4-5b74-42d1-9c59-aa1d0ed44262" providerId="ADAL" clId="{0A535067-144E-D44C-B219-38285579FF95}" dt="2023-12-03T22:15:02.018" v="1924" actId="20577"/>
          <ac:spMkLst>
            <pc:docMk/>
            <pc:sldMk cId="1229262742" sldId="303"/>
            <ac:spMk id="109" creationId="{00000000-0000-0000-0000-000000000000}"/>
          </ac:spMkLst>
        </pc:spChg>
      </pc:sldChg>
      <pc:sldChg chg="addSp modSp mod ord">
        <pc:chgData name="Luis Miguel Aguilar" userId="7bbfddb4-5b74-42d1-9c59-aa1d0ed44262" providerId="ADAL" clId="{0A535067-144E-D44C-B219-38285579FF95}" dt="2023-12-04T20:01:29.635" v="4106" actId="1037"/>
        <pc:sldMkLst>
          <pc:docMk/>
          <pc:sldMk cId="1120509327" sldId="305"/>
        </pc:sldMkLst>
        <pc:spChg chg="mod">
          <ac:chgData name="Luis Miguel Aguilar" userId="7bbfddb4-5b74-42d1-9c59-aa1d0ed44262" providerId="ADAL" clId="{0A535067-144E-D44C-B219-38285579FF95}" dt="2023-12-04T19:57:03.599" v="4058" actId="20577"/>
          <ac:spMkLst>
            <pc:docMk/>
            <pc:sldMk cId="1120509327" sldId="305"/>
            <ac:spMk id="108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4T20:01:29.635" v="4106" actId="1037"/>
          <ac:spMkLst>
            <pc:docMk/>
            <pc:sldMk cId="1120509327" sldId="305"/>
            <ac:spMk id="109" creationId="{00000000-0000-0000-0000-000000000000}"/>
          </ac:spMkLst>
        </pc:spChg>
        <pc:picChg chg="add mod">
          <ac:chgData name="Luis Miguel Aguilar" userId="7bbfddb4-5b74-42d1-9c59-aa1d0ed44262" providerId="ADAL" clId="{0A535067-144E-D44C-B219-38285579FF95}" dt="2023-12-04T20:01:23.128" v="4099" actId="1076"/>
          <ac:picMkLst>
            <pc:docMk/>
            <pc:sldMk cId="1120509327" sldId="305"/>
            <ac:picMk id="2" creationId="{557230D9-6AAC-4D6C-A034-9649E06C373D}"/>
          </ac:picMkLst>
        </pc:picChg>
      </pc:sldChg>
      <pc:sldChg chg="modSp mod">
        <pc:chgData name="Luis Miguel Aguilar" userId="7bbfddb4-5b74-42d1-9c59-aa1d0ed44262" providerId="ADAL" clId="{0A535067-144E-D44C-B219-38285579FF95}" dt="2023-12-04T19:38:07.453" v="3990" actId="113"/>
        <pc:sldMkLst>
          <pc:docMk/>
          <pc:sldMk cId="3598526137" sldId="306"/>
        </pc:sldMkLst>
        <pc:spChg chg="mod">
          <ac:chgData name="Luis Miguel Aguilar" userId="7bbfddb4-5b74-42d1-9c59-aa1d0ed44262" providerId="ADAL" clId="{0A535067-144E-D44C-B219-38285579FF95}" dt="2023-12-04T19:38:07.453" v="3990" actId="113"/>
          <ac:spMkLst>
            <pc:docMk/>
            <pc:sldMk cId="3598526137" sldId="306"/>
            <ac:spMk id="109" creationId="{00000000-0000-0000-0000-000000000000}"/>
          </ac:spMkLst>
        </pc:spChg>
      </pc:sldChg>
      <pc:sldChg chg="addSp delSp modSp mod">
        <pc:chgData name="Luis Miguel Aguilar" userId="7bbfddb4-5b74-42d1-9c59-aa1d0ed44262" providerId="ADAL" clId="{0A535067-144E-D44C-B219-38285579FF95}" dt="2023-12-04T19:21:57.704" v="3980" actId="20577"/>
        <pc:sldMkLst>
          <pc:docMk/>
          <pc:sldMk cId="4151720110" sldId="308"/>
        </pc:sldMkLst>
        <pc:spChg chg="add del mod">
          <ac:chgData name="Luis Miguel Aguilar" userId="7bbfddb4-5b74-42d1-9c59-aa1d0ed44262" providerId="ADAL" clId="{0A535067-144E-D44C-B219-38285579FF95}" dt="2023-12-03T22:19:38.202" v="2014" actId="478"/>
          <ac:spMkLst>
            <pc:docMk/>
            <pc:sldMk cId="4151720110" sldId="308"/>
            <ac:spMk id="3" creationId="{6BDA4D05-95F2-0B57-829B-A5E26A75F3C8}"/>
          </ac:spMkLst>
        </pc:spChg>
        <pc:spChg chg="add mod">
          <ac:chgData name="Luis Miguel Aguilar" userId="7bbfddb4-5b74-42d1-9c59-aa1d0ed44262" providerId="ADAL" clId="{0A535067-144E-D44C-B219-38285579FF95}" dt="2023-12-04T19:21:57.704" v="3980" actId="20577"/>
          <ac:spMkLst>
            <pc:docMk/>
            <pc:sldMk cId="4151720110" sldId="308"/>
            <ac:spMk id="4" creationId="{F8AF2AAC-4DB1-98DB-7B79-B2E6812F5841}"/>
          </ac:spMkLst>
        </pc:spChg>
        <pc:spChg chg="mod">
          <ac:chgData name="Luis Miguel Aguilar" userId="7bbfddb4-5b74-42d1-9c59-aa1d0ed44262" providerId="ADAL" clId="{0A535067-144E-D44C-B219-38285579FF95}" dt="2023-12-04T08:19:11.574" v="3184" actId="20577"/>
          <ac:spMkLst>
            <pc:docMk/>
            <pc:sldMk cId="4151720110" sldId="308"/>
            <ac:spMk id="108" creationId="{00000000-0000-0000-0000-000000000000}"/>
          </ac:spMkLst>
        </pc:spChg>
        <pc:spChg chg="del mod">
          <ac:chgData name="Luis Miguel Aguilar" userId="7bbfddb4-5b74-42d1-9c59-aa1d0ed44262" providerId="ADAL" clId="{0A535067-144E-D44C-B219-38285579FF95}" dt="2023-12-03T22:19:36.217" v="2013" actId="478"/>
          <ac:spMkLst>
            <pc:docMk/>
            <pc:sldMk cId="4151720110" sldId="308"/>
            <ac:spMk id="109" creationId="{00000000-0000-0000-0000-000000000000}"/>
          </ac:spMkLst>
        </pc:spChg>
      </pc:sldChg>
      <pc:sldChg chg="del">
        <pc:chgData name="Luis Miguel Aguilar" userId="7bbfddb4-5b74-42d1-9c59-aa1d0ed44262" providerId="ADAL" clId="{0A535067-144E-D44C-B219-38285579FF95}" dt="2023-12-03T22:47:09.204" v="2762" actId="2696"/>
        <pc:sldMkLst>
          <pc:docMk/>
          <pc:sldMk cId="158680587" sldId="309"/>
        </pc:sldMkLst>
      </pc:sldChg>
      <pc:sldChg chg="modSp mod">
        <pc:chgData name="Luis Miguel Aguilar" userId="7bbfddb4-5b74-42d1-9c59-aa1d0ed44262" providerId="ADAL" clId="{0A535067-144E-D44C-B219-38285579FF95}" dt="2023-12-04T07:44:56.325" v="3077" actId="20577"/>
        <pc:sldMkLst>
          <pc:docMk/>
          <pc:sldMk cId="3853106328" sldId="310"/>
        </pc:sldMkLst>
        <pc:spChg chg="mod">
          <ac:chgData name="Luis Miguel Aguilar" userId="7bbfddb4-5b74-42d1-9c59-aa1d0ed44262" providerId="ADAL" clId="{0A535067-144E-D44C-B219-38285579FF95}" dt="2023-12-04T07:30:55.568" v="2866" actId="20577"/>
          <ac:spMkLst>
            <pc:docMk/>
            <pc:sldMk cId="3853106328" sldId="310"/>
            <ac:spMk id="234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4T07:35:29.021" v="3025" actId="20577"/>
          <ac:spMkLst>
            <pc:docMk/>
            <pc:sldMk cId="3853106328" sldId="310"/>
            <ac:spMk id="235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4T07:32:47.811" v="2906" actId="20577"/>
          <ac:spMkLst>
            <pc:docMk/>
            <pc:sldMk cId="3853106328" sldId="310"/>
            <ac:spMk id="236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4T07:26:50.915" v="2852" actId="20577"/>
          <ac:spMkLst>
            <pc:docMk/>
            <pc:sldMk cId="3853106328" sldId="310"/>
            <ac:spMk id="237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4T07:44:56.325" v="3077" actId="20577"/>
          <ac:spMkLst>
            <pc:docMk/>
            <pc:sldMk cId="3853106328" sldId="310"/>
            <ac:spMk id="238" creationId="{00000000-0000-0000-0000-000000000000}"/>
          </ac:spMkLst>
        </pc:spChg>
        <pc:spChg chg="mod">
          <ac:chgData name="Luis Miguel Aguilar" userId="7bbfddb4-5b74-42d1-9c59-aa1d0ed44262" providerId="ADAL" clId="{0A535067-144E-D44C-B219-38285579FF95}" dt="2023-12-04T07:34:00.444" v="2992" actId="20577"/>
          <ac:spMkLst>
            <pc:docMk/>
            <pc:sldMk cId="3853106328" sldId="310"/>
            <ac:spMk id="239" creationId="{00000000-0000-0000-0000-000000000000}"/>
          </ac:spMkLst>
        </pc:spChg>
      </pc:sldChg>
      <pc:sldChg chg="add ord">
        <pc:chgData name="Luis Miguel Aguilar" userId="7bbfddb4-5b74-42d1-9c59-aa1d0ed44262" providerId="ADAL" clId="{0A535067-144E-D44C-B219-38285579FF95}" dt="2023-12-03T22:47:04.626" v="2761" actId="20578"/>
        <pc:sldMkLst>
          <pc:docMk/>
          <pc:sldMk cId="1467691248" sldId="311"/>
        </pc:sldMkLst>
      </pc:sldChg>
      <pc:sldChg chg="addSp delSp modSp add mod ord">
        <pc:chgData name="Luis Miguel Aguilar" userId="7bbfddb4-5b74-42d1-9c59-aa1d0ed44262" providerId="ADAL" clId="{0A535067-144E-D44C-B219-38285579FF95}" dt="2023-12-04T08:26:46.587" v="3856" actId="732"/>
        <pc:sldMkLst>
          <pc:docMk/>
          <pc:sldMk cId="3799243033" sldId="312"/>
        </pc:sldMkLst>
        <pc:spChg chg="add del mod">
          <ac:chgData name="Luis Miguel Aguilar" userId="7bbfddb4-5b74-42d1-9c59-aa1d0ed44262" providerId="ADAL" clId="{0A535067-144E-D44C-B219-38285579FF95}" dt="2023-12-04T08:16:42.193" v="3166" actId="478"/>
          <ac:spMkLst>
            <pc:docMk/>
            <pc:sldMk cId="3799243033" sldId="312"/>
            <ac:spMk id="3" creationId="{AD8DCA3D-FAFC-FFF7-9355-808B93AEBDE8}"/>
          </ac:spMkLst>
        </pc:spChg>
        <pc:spChg chg="mod">
          <ac:chgData name="Luis Miguel Aguilar" userId="7bbfddb4-5b74-42d1-9c59-aa1d0ed44262" providerId="ADAL" clId="{0A535067-144E-D44C-B219-38285579FF95}" dt="2023-12-04T08:16:38.750" v="3163" actId="20577"/>
          <ac:spMkLst>
            <pc:docMk/>
            <pc:sldMk cId="3799243033" sldId="312"/>
            <ac:spMk id="343" creationId="{00000000-0000-0000-0000-000000000000}"/>
          </ac:spMkLst>
        </pc:spChg>
        <pc:spChg chg="del">
          <ac:chgData name="Luis Miguel Aguilar" userId="7bbfddb4-5b74-42d1-9c59-aa1d0ed44262" providerId="ADAL" clId="{0A535067-144E-D44C-B219-38285579FF95}" dt="2023-12-04T08:16:40.857" v="3164" actId="478"/>
          <ac:spMkLst>
            <pc:docMk/>
            <pc:sldMk cId="3799243033" sldId="312"/>
            <ac:spMk id="344" creationId="{00000000-0000-0000-0000-000000000000}"/>
          </ac:spMkLst>
        </pc:spChg>
        <pc:picChg chg="add del mod">
          <ac:chgData name="Luis Miguel Aguilar" userId="7bbfddb4-5b74-42d1-9c59-aa1d0ed44262" providerId="ADAL" clId="{0A535067-144E-D44C-B219-38285579FF95}" dt="2023-12-04T08:17:40.319" v="3169" actId="478"/>
          <ac:picMkLst>
            <pc:docMk/>
            <pc:sldMk cId="3799243033" sldId="312"/>
            <ac:picMk id="4" creationId="{662FF90A-5B82-3105-5B05-8B5C7CD2B307}"/>
          </ac:picMkLst>
        </pc:picChg>
        <pc:picChg chg="add mod modCrop">
          <ac:chgData name="Luis Miguel Aguilar" userId="7bbfddb4-5b74-42d1-9c59-aa1d0ed44262" providerId="ADAL" clId="{0A535067-144E-D44C-B219-38285579FF95}" dt="2023-12-04T08:26:46.587" v="3856" actId="732"/>
          <ac:picMkLst>
            <pc:docMk/>
            <pc:sldMk cId="3799243033" sldId="312"/>
            <ac:picMk id="5" creationId="{471981DB-DC38-1018-E83D-9F6209E467E8}"/>
          </ac:picMkLst>
        </pc:picChg>
      </pc:sldChg>
      <pc:sldChg chg="modSp del mod">
        <pc:chgData name="Luis Miguel Aguilar" userId="7bbfddb4-5b74-42d1-9c59-aa1d0ed44262" providerId="ADAL" clId="{0A535067-144E-D44C-B219-38285579FF95}" dt="2023-12-04T20:01:35.373" v="4107" actId="2696"/>
        <pc:sldMkLst>
          <pc:docMk/>
          <pc:sldMk cId="1836963740" sldId="314"/>
        </pc:sldMkLst>
        <pc:spChg chg="mod">
          <ac:chgData name="Luis Miguel Aguilar" userId="7bbfddb4-5b74-42d1-9c59-aa1d0ed44262" providerId="ADAL" clId="{0A535067-144E-D44C-B219-38285579FF95}" dt="2023-12-04T19:54:25.517" v="3995" actId="15"/>
          <ac:spMkLst>
            <pc:docMk/>
            <pc:sldMk cId="1836963740" sldId="314"/>
            <ac:spMk id="109" creationId="{00000000-0000-0000-0000-000000000000}"/>
          </ac:spMkLst>
        </pc:spChg>
      </pc:sldChg>
      <pc:sldChg chg="add">
        <pc:chgData name="Luis Miguel Aguilar" userId="7bbfddb4-5b74-42d1-9c59-aa1d0ed44262" providerId="ADAL" clId="{0A535067-144E-D44C-B219-38285579FF95}" dt="2023-12-04T19:54:46.262" v="3996" actId="2890"/>
        <pc:sldMkLst>
          <pc:docMk/>
          <pc:sldMk cId="3067254655" sldId="315"/>
        </pc:sldMkLst>
      </pc:sldChg>
    </pc:docChg>
  </pc:docChgLst>
  <pc:docChgLst>
    <pc:chgData name="Trevor A Eichler" userId="S::918230526@sfsu.edu::6642fad3-da1a-4d3e-a9d0-503138dcb278" providerId="AD" clId="Web-{70E95F5A-E7E6-4E5D-B7BC-12ACA2EA07CA}"/>
    <pc:docChg chg="addSld delSld modSld sldOrd modSection">
      <pc:chgData name="Trevor A Eichler" userId="S::918230526@sfsu.edu::6642fad3-da1a-4d3e-a9d0-503138dcb278" providerId="AD" clId="Web-{70E95F5A-E7E6-4E5D-B7BC-12ACA2EA07CA}" dt="2023-12-04T19:50:05.407" v="315" actId="20577"/>
      <pc:docMkLst>
        <pc:docMk/>
      </pc:docMkLst>
      <pc:sldChg chg="addSp modSp">
        <pc:chgData name="Trevor A Eichler" userId="S::918230526@sfsu.edu::6642fad3-da1a-4d3e-a9d0-503138dcb278" providerId="AD" clId="Web-{70E95F5A-E7E6-4E5D-B7BC-12ACA2EA07CA}" dt="2023-12-04T19:28:17.284" v="34" actId="1076"/>
        <pc:sldMkLst>
          <pc:docMk/>
          <pc:sldMk cId="3675723337" sldId="307"/>
        </pc:sldMkLst>
        <pc:spChg chg="mod">
          <ac:chgData name="Trevor A Eichler" userId="S::918230526@sfsu.edu::6642fad3-da1a-4d3e-a9d0-503138dcb278" providerId="AD" clId="Web-{70E95F5A-E7E6-4E5D-B7BC-12ACA2EA07CA}" dt="2023-12-04T19:26:55.685" v="24" actId="20577"/>
          <ac:spMkLst>
            <pc:docMk/>
            <pc:sldMk cId="3675723337" sldId="307"/>
            <ac:spMk id="109" creationId="{00000000-0000-0000-0000-000000000000}"/>
          </ac:spMkLst>
        </pc:spChg>
        <pc:picChg chg="add mod">
          <ac:chgData name="Trevor A Eichler" userId="S::918230526@sfsu.edu::6642fad3-da1a-4d3e-a9d0-503138dcb278" providerId="AD" clId="Web-{70E95F5A-E7E6-4E5D-B7BC-12ACA2EA07CA}" dt="2023-12-04T19:27:03.091" v="26" actId="1076"/>
          <ac:picMkLst>
            <pc:docMk/>
            <pc:sldMk cId="3675723337" sldId="307"/>
            <ac:picMk id="2" creationId="{3866BB52-6367-7F61-8E85-7A044FF135F6}"/>
          </ac:picMkLst>
        </pc:picChg>
        <pc:picChg chg="add mod">
          <ac:chgData name="Trevor A Eichler" userId="S::918230526@sfsu.edu::6642fad3-da1a-4d3e-a9d0-503138dcb278" providerId="AD" clId="Web-{70E95F5A-E7E6-4E5D-B7BC-12ACA2EA07CA}" dt="2023-12-04T19:28:13.315" v="33" actId="1076"/>
          <ac:picMkLst>
            <pc:docMk/>
            <pc:sldMk cId="3675723337" sldId="307"/>
            <ac:picMk id="3" creationId="{94CCDEF1-3ABB-AF9D-26C0-AA56D0215DA1}"/>
          </ac:picMkLst>
        </pc:picChg>
        <pc:picChg chg="add mod">
          <ac:chgData name="Trevor A Eichler" userId="S::918230526@sfsu.edu::6642fad3-da1a-4d3e-a9d0-503138dcb278" providerId="AD" clId="Web-{70E95F5A-E7E6-4E5D-B7BC-12ACA2EA07CA}" dt="2023-12-04T19:28:17.284" v="34" actId="1076"/>
          <ac:picMkLst>
            <pc:docMk/>
            <pc:sldMk cId="3675723337" sldId="307"/>
            <ac:picMk id="4" creationId="{42B1EAEF-769B-1255-C326-15E95782A204}"/>
          </ac:picMkLst>
        </pc:picChg>
        <pc:picChg chg="add mod">
          <ac:chgData name="Trevor A Eichler" userId="S::918230526@sfsu.edu::6642fad3-da1a-4d3e-a9d0-503138dcb278" providerId="AD" clId="Web-{70E95F5A-E7E6-4E5D-B7BC-12ACA2EA07CA}" dt="2023-12-04T19:27:22.030" v="32" actId="14100"/>
          <ac:picMkLst>
            <pc:docMk/>
            <pc:sldMk cId="3675723337" sldId="307"/>
            <ac:picMk id="5" creationId="{AF41648E-F829-703C-A5AA-8C6D1413B705}"/>
          </ac:picMkLst>
        </pc:picChg>
      </pc:sldChg>
      <pc:sldChg chg="add del ord replId">
        <pc:chgData name="Trevor A Eichler" userId="S::918230526@sfsu.edu::6642fad3-da1a-4d3e-a9d0-503138dcb278" providerId="AD" clId="Web-{70E95F5A-E7E6-4E5D-B7BC-12ACA2EA07CA}" dt="2023-12-04T19:37:23.494" v="41"/>
        <pc:sldMkLst>
          <pc:docMk/>
          <pc:sldMk cId="2481346809" sldId="313"/>
        </pc:sldMkLst>
      </pc:sldChg>
      <pc:sldChg chg="addSp modSp add replId">
        <pc:chgData name="Trevor A Eichler" userId="S::918230526@sfsu.edu::6642fad3-da1a-4d3e-a9d0-503138dcb278" providerId="AD" clId="Web-{70E95F5A-E7E6-4E5D-B7BC-12ACA2EA07CA}" dt="2023-12-04T19:50:05.407" v="315" actId="20577"/>
        <pc:sldMkLst>
          <pc:docMk/>
          <pc:sldMk cId="1836963740" sldId="314"/>
        </pc:sldMkLst>
        <pc:spChg chg="mod">
          <ac:chgData name="Trevor A Eichler" userId="S::918230526@sfsu.edu::6642fad3-da1a-4d3e-a9d0-503138dcb278" providerId="AD" clId="Web-{70E95F5A-E7E6-4E5D-B7BC-12ACA2EA07CA}" dt="2023-12-04T19:50:05.407" v="315" actId="20577"/>
          <ac:spMkLst>
            <pc:docMk/>
            <pc:sldMk cId="1836963740" sldId="314"/>
            <ac:spMk id="109" creationId="{00000000-0000-0000-0000-000000000000}"/>
          </ac:spMkLst>
        </pc:spChg>
        <pc:picChg chg="add mod">
          <ac:chgData name="Trevor A Eichler" userId="S::918230526@sfsu.edu::6642fad3-da1a-4d3e-a9d0-503138dcb278" providerId="AD" clId="Web-{70E95F5A-E7E6-4E5D-B7BC-12ACA2EA07CA}" dt="2023-12-04T19:46:48.831" v="232" actId="1076"/>
          <ac:picMkLst>
            <pc:docMk/>
            <pc:sldMk cId="1836963740" sldId="314"/>
            <ac:picMk id="2" creationId="{43DB9B1E-1601-119D-1599-2DF0F8E47670}"/>
          </ac:picMkLst>
        </pc:picChg>
      </pc:sldChg>
    </pc:docChg>
  </pc:docChgLst>
  <pc:docChgLst>
    <pc:chgData name="Tyler Tam" userId="S::920529607@sfsu.edu::48c73894-15fd-4a62-ac3d-39a0af6756de" providerId="AD" clId="Web-{DB8D462E-EE0A-90A8-779D-910C7F0A1DF7}"/>
    <pc:docChg chg="sldOrd">
      <pc:chgData name="Tyler Tam" userId="S::920529607@sfsu.edu::48c73894-15fd-4a62-ac3d-39a0af6756de" providerId="AD" clId="Web-{DB8D462E-EE0A-90A8-779D-910C7F0A1DF7}" dt="2023-12-04T04:57:58.784" v="1"/>
      <pc:docMkLst>
        <pc:docMk/>
      </pc:docMkLst>
      <pc:sldChg chg="ord">
        <pc:chgData name="Tyler Tam" userId="S::920529607@sfsu.edu::48c73894-15fd-4a62-ac3d-39a0af6756de" providerId="AD" clId="Web-{DB8D462E-EE0A-90A8-779D-910C7F0A1DF7}" dt="2023-12-04T04:57:56.440" v="0"/>
        <pc:sldMkLst>
          <pc:docMk/>
          <pc:sldMk cId="4151720110" sldId="308"/>
        </pc:sldMkLst>
      </pc:sldChg>
      <pc:sldChg chg="ord">
        <pc:chgData name="Tyler Tam" userId="S::920529607@sfsu.edu::48c73894-15fd-4a62-ac3d-39a0af6756de" providerId="AD" clId="Web-{DB8D462E-EE0A-90A8-779D-910C7F0A1DF7}" dt="2023-12-04T04:57:58.784" v="1"/>
        <pc:sldMkLst>
          <pc:docMk/>
          <pc:sldMk cId="1467691248" sldId="311"/>
        </pc:sldMkLst>
      </pc:sldChg>
    </pc:docChg>
  </pc:docChgLst>
  <pc:docChgLst>
    <pc:chgData name="Tyler Tam" userId="48c73894-15fd-4a62-ac3d-39a0af6756de" providerId="ADAL" clId="{375CB94B-989C-46D8-AC81-B26D607A8C5F}"/>
    <pc:docChg chg="custSel modSld">
      <pc:chgData name="Tyler Tam" userId="48c73894-15fd-4a62-ac3d-39a0af6756de" providerId="ADAL" clId="{375CB94B-989C-46D8-AC81-B26D607A8C5F}" dt="2023-12-04T05:44:08.902" v="176" actId="20577"/>
      <pc:docMkLst>
        <pc:docMk/>
      </pc:docMkLst>
      <pc:sldChg chg="modSp mod">
        <pc:chgData name="Tyler Tam" userId="48c73894-15fd-4a62-ac3d-39a0af6756de" providerId="ADAL" clId="{375CB94B-989C-46D8-AC81-B26D607A8C5F}" dt="2023-12-04T05:44:08.902" v="176" actId="20577"/>
        <pc:sldMkLst>
          <pc:docMk/>
          <pc:sldMk cId="3598526137" sldId="306"/>
        </pc:sldMkLst>
        <pc:spChg chg="mod">
          <ac:chgData name="Tyler Tam" userId="48c73894-15fd-4a62-ac3d-39a0af6756de" providerId="ADAL" clId="{375CB94B-989C-46D8-AC81-B26D607A8C5F}" dt="2023-12-04T05:44:08.902" v="176" actId="20577"/>
          <ac:spMkLst>
            <pc:docMk/>
            <pc:sldMk cId="3598526137" sldId="306"/>
            <ac:spMk id="109" creationId="{00000000-0000-0000-0000-000000000000}"/>
          </ac:spMkLst>
        </pc:spChg>
      </pc:sldChg>
    </pc:docChg>
  </pc:docChgLst>
  <pc:docChgLst>
    <pc:chgData name="Lam Tran" userId="S::920694967@sfsu.edu::82fc8fc5-ace7-480f-95be-38e8bb285970" providerId="AD" clId="Web-{35949DDC-3B70-610E-DFF4-6DF1FC753A88}"/>
    <pc:docChg chg="modSld">
      <pc:chgData name="Lam Tran" userId="S::920694967@sfsu.edu::82fc8fc5-ace7-480f-95be-38e8bb285970" providerId="AD" clId="Web-{35949DDC-3B70-610E-DFF4-6DF1FC753A88}" dt="2023-12-03T02:15:42.865" v="291" actId="20577"/>
      <pc:docMkLst>
        <pc:docMk/>
      </pc:docMkLst>
      <pc:sldChg chg="modSp">
        <pc:chgData name="Lam Tran" userId="S::920694967@sfsu.edu::82fc8fc5-ace7-480f-95be-38e8bb285970" providerId="AD" clId="Web-{35949DDC-3B70-610E-DFF4-6DF1FC753A88}" dt="2023-12-03T02:15:42.865" v="291" actId="20577"/>
        <pc:sldMkLst>
          <pc:docMk/>
          <pc:sldMk cId="0" sldId="261"/>
        </pc:sldMkLst>
        <pc:spChg chg="mod">
          <ac:chgData name="Lam Tran" userId="S::920694967@sfsu.edu::82fc8fc5-ace7-480f-95be-38e8bb285970" providerId="AD" clId="Web-{35949DDC-3B70-610E-DFF4-6DF1FC753A88}" dt="2023-12-03T02:15:42.865" v="291" actId="20577"/>
          <ac:spMkLst>
            <pc:docMk/>
            <pc:sldMk cId="0" sldId="261"/>
            <ac:spMk id="109" creationId="{00000000-0000-0000-0000-000000000000}"/>
          </ac:spMkLst>
        </pc:spChg>
      </pc:sldChg>
    </pc:docChg>
  </pc:docChgLst>
  <pc:docChgLst>
    <pc:chgData name="Tyler Tam" userId="S::920529607@sfsu.edu::48c73894-15fd-4a62-ac3d-39a0af6756de" providerId="AD" clId="Web-{C35C7BE5-79C0-9E0A-DB70-725E5C531D35}"/>
    <pc:docChg chg="modSld sldOrd">
      <pc:chgData name="Tyler Tam" userId="S::920529607@sfsu.edu::48c73894-15fd-4a62-ac3d-39a0af6756de" providerId="AD" clId="Web-{C35C7BE5-79C0-9E0A-DB70-725E5C531D35}" dt="2023-12-03T06:02:06.756" v="242" actId="20577"/>
      <pc:docMkLst>
        <pc:docMk/>
      </pc:docMkLst>
      <pc:sldChg chg="modSp ord">
        <pc:chgData name="Tyler Tam" userId="S::920529607@sfsu.edu::48c73894-15fd-4a62-ac3d-39a0af6756de" providerId="AD" clId="Web-{C35C7BE5-79C0-9E0A-DB70-725E5C531D35}" dt="2023-12-03T06:02:06.756" v="242" actId="20577"/>
        <pc:sldMkLst>
          <pc:docMk/>
          <pc:sldMk cId="3598526137" sldId="306"/>
        </pc:sldMkLst>
        <pc:spChg chg="mod">
          <ac:chgData name="Tyler Tam" userId="S::920529607@sfsu.edu::48c73894-15fd-4a62-ac3d-39a0af6756de" providerId="AD" clId="Web-{C35C7BE5-79C0-9E0A-DB70-725E5C531D35}" dt="2023-12-03T06:02:06.756" v="242" actId="20577"/>
          <ac:spMkLst>
            <pc:docMk/>
            <pc:sldMk cId="3598526137" sldId="306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3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0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37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5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59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6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9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79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0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76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1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50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85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23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54.162.22.9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Hub</a:t>
            </a:r>
            <a:endParaRPr dirty="0"/>
          </a:p>
        </p:txBody>
      </p:sp>
      <p:sp>
        <p:nvSpPr>
          <p:cNvPr id="3" name="Google Shape;95;p15">
            <a:extLst>
              <a:ext uri="{FF2B5EF4-FFF2-40B4-BE49-F238E27FC236}">
                <a16:creationId xmlns:a16="http://schemas.microsoft.com/office/drawing/2014/main" id="{A811C145-85C8-4449-F1B9-7919965A482D}"/>
              </a:ext>
            </a:extLst>
          </p:cNvPr>
          <p:cNvSpPr txBox="1">
            <a:spLocks/>
          </p:cNvSpPr>
          <p:nvPr/>
        </p:nvSpPr>
        <p:spPr>
          <a:xfrm>
            <a:off x="1319175" y="3119730"/>
            <a:ext cx="6927900" cy="1356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icksand"/>
                <a:sym typeface="Quicksand"/>
              </a:rPr>
              <a:t>Luis Aguilar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Tyler Tam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Trevor Eichler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Andy Li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Lam Tran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32193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Process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0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TEAM BUILDING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What we did to build a good team?</a:t>
            </a:r>
          </a:p>
          <a:p>
            <a:pPr indent="-381000">
              <a:buClr>
                <a:schemeClr val="accent1"/>
              </a:buClr>
              <a:buSzPts val="2400"/>
            </a:pPr>
            <a:r>
              <a:rPr lang="en-US" sz="2400" dirty="0"/>
              <a:t>Communication </a:t>
            </a:r>
          </a:p>
          <a:p>
            <a:pPr lvl="1">
              <a:buClr>
                <a:schemeClr val="accent1"/>
              </a:buClr>
              <a:buFont typeface="Courier New"/>
              <a:buChar char="o"/>
            </a:pPr>
            <a:r>
              <a:rPr lang="en-US" sz="1800" dirty="0"/>
              <a:t>Being transparent </a:t>
            </a:r>
          </a:p>
          <a:p>
            <a:pPr lvl="1">
              <a:buClr>
                <a:schemeClr val="accent1"/>
              </a:buClr>
              <a:buFont typeface="Courier New"/>
              <a:buChar char="o"/>
            </a:pPr>
            <a:r>
              <a:rPr lang="en-US" sz="1800" dirty="0"/>
              <a:t>Asking for help </a:t>
            </a:r>
            <a:endParaRPr lang="en-US" dirty="0"/>
          </a:p>
          <a:p>
            <a:pPr lvl="1">
              <a:buClr>
                <a:schemeClr val="accent1"/>
              </a:buClr>
              <a:buFont typeface="Courier New"/>
              <a:buChar char="o"/>
            </a:pPr>
            <a:r>
              <a:rPr lang="en-US" sz="1800" dirty="0"/>
              <a:t>Being clear and coherent </a:t>
            </a:r>
          </a:p>
          <a:p>
            <a:pPr lvl="1">
              <a:buClr>
                <a:schemeClr val="accent1"/>
              </a:buClr>
              <a:buFont typeface="Courier New"/>
              <a:buChar char="o"/>
            </a:pPr>
            <a:endParaRPr lang="en-US" sz="1800" dirty="0"/>
          </a:p>
          <a:p>
            <a:pPr>
              <a:buClr>
                <a:schemeClr val="accent1"/>
              </a:buClr>
            </a:pPr>
            <a:r>
              <a:rPr lang="en-US" sz="2400" dirty="0"/>
              <a:t>Organization</a:t>
            </a:r>
          </a:p>
          <a:p>
            <a:pPr lvl="1">
              <a:buClr>
                <a:schemeClr val="accent1"/>
              </a:buClr>
              <a:buSzPts val="3000"/>
              <a:buFont typeface="Courier New"/>
              <a:buChar char="o"/>
            </a:pPr>
            <a:r>
              <a:rPr lang="en-US" sz="1800" dirty="0"/>
              <a:t>Weekly meetings (flexible)</a:t>
            </a:r>
          </a:p>
          <a:p>
            <a:pPr lvl="1">
              <a:buClr>
                <a:schemeClr val="accent1"/>
              </a:buClr>
              <a:buFont typeface="Courier New"/>
              <a:buChar char="o"/>
            </a:pPr>
            <a:r>
              <a:rPr lang="en-US" sz="1800" dirty="0"/>
              <a:t>Jira Board, OneDrive folder, GitHub</a:t>
            </a:r>
          </a:p>
          <a:p>
            <a:pPr lvl="1">
              <a:buClr>
                <a:schemeClr val="accent1"/>
              </a:buClr>
              <a:buFont typeface="Courier New"/>
              <a:buChar char="o"/>
            </a:pPr>
            <a:r>
              <a:rPr lang="en-US" sz="1800" dirty="0"/>
              <a:t>Staying up to date (GitHub repositories, discord)</a:t>
            </a:r>
          </a:p>
          <a:p>
            <a:pPr lvl="1">
              <a:buClr>
                <a:schemeClr val="accent1"/>
              </a:buClr>
              <a:buFont typeface="Courier New"/>
              <a:buChar char="o"/>
            </a:pPr>
            <a:endParaRPr lang="en-US" sz="1800" dirty="0"/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PROJECT MANAGEMENT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45087" y="994786"/>
            <a:ext cx="7378070" cy="39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b="1" dirty="0"/>
              <a:t>Jira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used Jira to manage our project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Each member was assigned a task in Jira and each task may contain smaller tasks that connects to the main task</a:t>
            </a:r>
          </a:p>
          <a:p>
            <a:pPr marL="742950" lvl="1" indent="-2857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used </a:t>
            </a:r>
            <a:r>
              <a:rPr lang="en-US" sz="1800" b="1" dirty="0"/>
              <a:t>Confluence</a:t>
            </a:r>
            <a:r>
              <a:rPr lang="en-US" sz="1800" dirty="0"/>
              <a:t> to organize the structure of our project</a:t>
            </a:r>
          </a:p>
          <a:p>
            <a:pPr marL="342900" indent="-342900">
              <a:buClr>
                <a:schemeClr val="accen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800" b="1" dirty="0"/>
              <a:t>Weekly meetings</a:t>
            </a:r>
          </a:p>
          <a:p>
            <a:pPr marL="800100" lvl="1" indent="-342900">
              <a:buClr>
                <a:schemeClr val="accent1"/>
              </a:buClr>
              <a:buSzPts val="3000"/>
              <a:buFont typeface="Courier New" panose="02070309020205020404" pitchFamily="49" charset="0"/>
              <a:buChar char="o"/>
            </a:pPr>
            <a:r>
              <a:rPr lang="en-US" sz="1800" dirty="0"/>
              <a:t>Every week we had team meetings where we discuss our current progress on the features we were working on.</a:t>
            </a:r>
          </a:p>
          <a:p>
            <a:pPr marL="800100" lvl="1" indent="-342900">
              <a:buClr>
                <a:schemeClr val="accent1"/>
              </a:buClr>
              <a:buSzPts val="3000"/>
              <a:buFont typeface="Courier New" panose="02070309020205020404" pitchFamily="49" charset="0"/>
              <a:buChar char="o"/>
            </a:pPr>
            <a:r>
              <a:rPr lang="en-US" sz="1800" dirty="0"/>
              <a:t>We used meetings to discuss the current features we're implementing and how are we implementing these features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b="1" dirty="0"/>
              <a:t>One Drive</a:t>
            </a:r>
          </a:p>
          <a:p>
            <a:pPr marL="800100" lvl="1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used OneDrive to manage our files for the milestones’ deliverables. </a:t>
            </a:r>
          </a:p>
          <a:p>
            <a:pPr marL="800100" lvl="1" indent="-342900">
              <a:buClr>
                <a:schemeClr val="accent1"/>
              </a:buClr>
              <a:buSzPts val="3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52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SOURCE CODE MANAGEMENT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866BB52-6367-7F61-8E85-7A044FF1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17" y="1264251"/>
            <a:ext cx="3179675" cy="3097685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4CCDEF1-3ABB-AF9D-26C0-AA56D0215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548" y="549180"/>
            <a:ext cx="3089189" cy="1728249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42B1EAEF-769B-1255-C326-15E95782A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177" y="2642801"/>
            <a:ext cx="1285104" cy="1719134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F41648E-F829-703C-A5AA-8C6D1413B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366" y="2642801"/>
            <a:ext cx="1444421" cy="17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SOURCE CODE MANAGEMENT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09841" y="1158072"/>
            <a:ext cx="5179643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Clr>
                <a:schemeClr val="accent1"/>
              </a:buClr>
              <a:buSzPts val="2400"/>
            </a:pPr>
            <a:r>
              <a:rPr lang="en-US" sz="2000" dirty="0">
                <a:solidFill>
                  <a:schemeClr val="bg1"/>
                </a:solidFill>
              </a:rPr>
              <a:t>We chose the Google JavaScript Style Guide for our application coding style.</a:t>
            </a:r>
            <a:endParaRPr sz="2000" dirty="0"/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000" dirty="0">
                <a:solidFill>
                  <a:schemeClr val="bg1"/>
                </a:solidFill>
              </a:rPr>
              <a:t>We decided to use Google’s style guide because our application uses JavaScript as the main programming language</a:t>
            </a:r>
            <a:endParaRPr sz="2000" dirty="0"/>
          </a:p>
          <a:p>
            <a:pPr lvl="1">
              <a:buClr>
                <a:schemeClr val="accent1"/>
              </a:buClr>
              <a:buFont typeface="Quicksand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React for Frontend and Express + NodeJS for Backend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</a:rPr>
              <a:t>Our team enforced coding style using the Clang-Format extension in </a:t>
            </a:r>
            <a:r>
              <a:rPr lang="en-US" sz="2000" dirty="0" err="1">
                <a:solidFill>
                  <a:schemeClr val="bg1"/>
                </a:solidFill>
              </a:rPr>
              <a:t>VSCode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57230D9-6AAC-4D6C-A034-9649E06C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13" y="1948917"/>
            <a:ext cx="2474012" cy="17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UNIT TESTING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Google Shape;109;p17">
            <a:extLst>
              <a:ext uri="{FF2B5EF4-FFF2-40B4-BE49-F238E27FC236}">
                <a16:creationId xmlns:a16="http://schemas.microsoft.com/office/drawing/2014/main" id="{F8AF2AAC-4DB1-98DB-7B79-B2E6812F58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Use JEST for application unit testing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Examples of unit tests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" sz="1800" dirty="0"/>
              <a:t>Verify that the Sign In form loads with a submit button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" sz="1800" dirty="0"/>
              <a:t>Verify that the email field only accepts emails.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" sz="1800" dirty="0"/>
              <a:t>When creating a task, verify that the application does not allows the user to use empty/blank values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" sz="1800" dirty="0"/>
              <a:t>When editing a task, verify that the application allows to select a different category for the task.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" sz="1800" dirty="0"/>
              <a:t>When tracking the time for a task, verify that the application displays a Start button.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" sz="1800" dirty="0"/>
              <a:t>Verify the function that gets the list of tasks returns an array as its output.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15172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TESTING</a:t>
            </a:r>
            <a:endParaRPr dirty="0"/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81DB-DC38-1018-E83D-9F6209E46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" b="1"/>
          <a:stretch/>
        </p:blipFill>
        <p:spPr>
          <a:xfrm>
            <a:off x="1165475" y="1192695"/>
            <a:ext cx="7772400" cy="35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Priority Hub</a:t>
            </a:r>
            <a:endParaRPr dirty="0"/>
          </a:p>
        </p:txBody>
      </p:sp>
      <p:sp>
        <p:nvSpPr>
          <p:cNvPr id="3" name="Google Shape;95;p15">
            <a:extLst>
              <a:ext uri="{FF2B5EF4-FFF2-40B4-BE49-F238E27FC236}">
                <a16:creationId xmlns:a16="http://schemas.microsoft.com/office/drawing/2014/main" id="{A811C145-85C8-4449-F1B9-7919965A482D}"/>
              </a:ext>
            </a:extLst>
          </p:cNvPr>
          <p:cNvSpPr txBox="1">
            <a:spLocks/>
          </p:cNvSpPr>
          <p:nvPr/>
        </p:nvSpPr>
        <p:spPr>
          <a:xfrm>
            <a:off x="1319175" y="3119730"/>
            <a:ext cx="6927900" cy="1356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icksand"/>
                <a:sym typeface="Quicksand"/>
              </a:rPr>
              <a:t>Luis Aguilar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Tyler Tam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Trevor Eichler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Andy Li</a:t>
            </a:r>
          </a:p>
          <a:p>
            <a:r>
              <a:rPr lang="en-US" dirty="0">
                <a:solidFill>
                  <a:srgbClr val="FFFFFF"/>
                </a:solidFill>
                <a:latin typeface="Quicksand"/>
                <a:sym typeface="Quicksand"/>
              </a:rPr>
              <a:t>Lam Tran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124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TABLE OF CONTENTS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18317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Product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Our application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Features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UX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Demo</a:t>
            </a:r>
          </a:p>
          <a:p>
            <a:pPr indent="-457200">
              <a:buFont typeface="+mj-lt"/>
              <a:buAutoNum type="arabicPeriod"/>
            </a:pPr>
            <a:r>
              <a:rPr lang="en-US" sz="2400" dirty="0"/>
              <a:t>Software engineering process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Team building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Project management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Source code management</a:t>
            </a:r>
          </a:p>
          <a:p>
            <a:pPr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Testing</a:t>
            </a: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05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Our application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2718773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dirty="0"/>
              <a:t>Priority Hub is a productivity application that allows users to efficiently manage their tasks. With its user-friendly interface, the app enables users to keep track of their tasks and gain valuable insights through intuitive dashboards.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oogle Shape;325;p33">
            <a:extLst>
              <a:ext uri="{FF2B5EF4-FFF2-40B4-BE49-F238E27FC236}">
                <a16:creationId xmlns:a16="http://schemas.microsoft.com/office/drawing/2014/main" id="{A44B8307-6B01-84E8-2B95-8E62180F4D53}"/>
              </a:ext>
            </a:extLst>
          </p:cNvPr>
          <p:cNvGrpSpPr/>
          <p:nvPr/>
        </p:nvGrpSpPr>
        <p:grpSpPr>
          <a:xfrm>
            <a:off x="4280269" y="1374863"/>
            <a:ext cx="4542205" cy="2661224"/>
            <a:chOff x="3938374" y="1462324"/>
            <a:chExt cx="4542205" cy="2661224"/>
          </a:xfrm>
        </p:grpSpPr>
        <p:sp>
          <p:nvSpPr>
            <p:cNvPr id="3" name="Google Shape;326;p33">
              <a:extLst>
                <a:ext uri="{FF2B5EF4-FFF2-40B4-BE49-F238E27FC236}">
                  <a16:creationId xmlns:a16="http://schemas.microsoft.com/office/drawing/2014/main" id="{89FE6A05-0A6B-4F74-390A-5B734ACA6482}"/>
                </a:ext>
              </a:extLst>
            </p:cNvPr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27;p33">
              <a:extLst>
                <a:ext uri="{FF2B5EF4-FFF2-40B4-BE49-F238E27FC236}">
                  <a16:creationId xmlns:a16="http://schemas.microsoft.com/office/drawing/2014/main" id="{D15C31EE-735B-4CAF-3C5C-77F7EB3AB31F}"/>
                </a:ext>
              </a:extLst>
            </p:cNvPr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28;p33">
              <a:extLst>
                <a:ext uri="{FF2B5EF4-FFF2-40B4-BE49-F238E27FC236}">
                  <a16:creationId xmlns:a16="http://schemas.microsoft.com/office/drawing/2014/main" id="{A9E191C2-429A-65D1-AFC9-A555AD74EC01}"/>
                </a:ext>
              </a:extLst>
            </p:cNvPr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29;p33">
              <a:extLst>
                <a:ext uri="{FF2B5EF4-FFF2-40B4-BE49-F238E27FC236}">
                  <a16:creationId xmlns:a16="http://schemas.microsoft.com/office/drawing/2014/main" id="{B5066A6E-8764-8CA8-10E7-538DB67218B5}"/>
                </a:ext>
              </a:extLst>
            </p:cNvPr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D10F648-37D8-CD0A-39EE-61850259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93" y="1510752"/>
            <a:ext cx="3529369" cy="2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Features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Task management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Char char="◦"/>
            </a:pPr>
            <a:r>
              <a:rPr lang="en-US" sz="1800" dirty="0"/>
              <a:t>Create tasks, assign them a category, search through them.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Activity tracker 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-US" sz="1800" dirty="0"/>
              <a:t>Keep track of how much time you’re spending on each task.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See the summary of your day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-US" sz="1800" dirty="0"/>
              <a:t>How you did during the day?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Dashboard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-US" sz="1800" dirty="0"/>
              <a:t>Check how you spent your time in the last week, month, or year.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0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Personas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High school students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Undergraduate/graduate students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-US" sz="1800" dirty="0"/>
              <a:t>Studying</a:t>
            </a:r>
          </a:p>
          <a:p>
            <a:pPr lvl="1">
              <a:buClr>
                <a:schemeClr val="accent1"/>
              </a:buClr>
              <a:buChar char="◦"/>
            </a:pPr>
            <a:r>
              <a:rPr lang="en-US" sz="1800" dirty="0"/>
              <a:t>Studying and working</a:t>
            </a:r>
          </a:p>
          <a:p>
            <a:pPr>
              <a:buClr>
                <a:schemeClr val="accent1"/>
              </a:buClr>
            </a:pPr>
            <a:r>
              <a:rPr lang="en-US" sz="2400" dirty="0"/>
              <a:t>Employee of a company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60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Benefits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Keep track of how much time you’re spending on your tasks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Gain valuable insights into how you’re spending your time within a day, week, month, or year period.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Gain a deeper understanding of how you invest your time so you can make informed decisions.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26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UX Principles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Usable</a:t>
            </a:r>
            <a:endParaRPr b="1" dirty="0"/>
          </a:p>
          <a:p>
            <a:pPr marL="171450" indent="-171450"/>
            <a:r>
              <a:rPr lang="en" sz="1200" dirty="0"/>
              <a:t>Each action only requires 1-2 buttons. </a:t>
            </a:r>
          </a:p>
          <a:p>
            <a:pPr marL="171450" indent="-171450"/>
            <a:r>
              <a:rPr lang="en" sz="1200" dirty="0"/>
              <a:t>Simple enough to allow everyone to use it easily.</a:t>
            </a:r>
          </a:p>
          <a:p>
            <a:pPr marL="171450" indent="-171450"/>
            <a:r>
              <a:rPr lang="en" sz="1200" dirty="0"/>
              <a:t>Responsive design for small screens.</a:t>
            </a:r>
            <a:endParaRPr lang="en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Useful</a:t>
            </a:r>
            <a:endParaRPr b="1" dirty="0"/>
          </a:p>
          <a:p>
            <a:pPr marL="171450" indent="-171450"/>
            <a:r>
              <a:rPr lang="en" sz="1200" dirty="0"/>
              <a:t>Allows tracking of tasks to stay organized. Includes stopwatch to stay focused and productive.</a:t>
            </a:r>
          </a:p>
          <a:p>
            <a:pPr marL="171450" indent="-171450"/>
            <a:r>
              <a:rPr lang="en" sz="1200" dirty="0"/>
              <a:t>Summary and dashboard page to show productivity.</a:t>
            </a:r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Findable</a:t>
            </a:r>
            <a:endParaRPr b="1" dirty="0"/>
          </a:p>
          <a:p>
            <a:pPr marL="171450" indent="-171450"/>
            <a:r>
              <a:rPr lang="en-US" sz="1200" dirty="0"/>
              <a:t>No features are hidden behind menus and buttons.</a:t>
            </a:r>
          </a:p>
          <a:p>
            <a:pPr marL="171450" indent="-171450"/>
            <a:r>
              <a:rPr lang="en-US" sz="1200" dirty="0"/>
              <a:t>Major features are displayed in sidebar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Accessible</a:t>
            </a:r>
            <a:endParaRPr b="1" dirty="0"/>
          </a:p>
          <a:p>
            <a:pPr marL="171450" indent="-171450"/>
            <a:r>
              <a:rPr lang="en" sz="1200" dirty="0"/>
              <a:t>Website uses black-and-white monochrome. </a:t>
            </a:r>
          </a:p>
          <a:p>
            <a:pPr marL="171450" indent="-171450"/>
            <a:r>
              <a:rPr lang="en" sz="1200" dirty="0"/>
              <a:t>Optional dark mode.</a:t>
            </a:r>
            <a:endParaRPr lang="en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Credible</a:t>
            </a:r>
            <a:endParaRPr b="1" dirty="0"/>
          </a:p>
          <a:p>
            <a:pPr marL="171450" indent="-171450"/>
            <a:r>
              <a:rPr lang="en" sz="1200" dirty="0"/>
              <a:t>All information that is tracked is shown to you. None is hidden. </a:t>
            </a:r>
          </a:p>
          <a:p>
            <a:pPr marL="171450" indent="-171450"/>
            <a:r>
              <a:rPr lang="en" sz="1200" dirty="0"/>
              <a:t>As a task management website, it does not rely on external sites.</a:t>
            </a:r>
            <a:endParaRPr lang="en"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Desirable</a:t>
            </a:r>
            <a:endParaRPr b="1" dirty="0"/>
          </a:p>
          <a:p>
            <a:pPr marL="171450" indent="-171450"/>
            <a:r>
              <a:rPr lang="en" sz="1200" dirty="0"/>
              <a:t>Provides productivity data that other sites do not provide.</a:t>
            </a:r>
          </a:p>
          <a:p>
            <a:pPr marL="171450" indent="-171450"/>
            <a:r>
              <a:rPr lang="en" sz="1200" dirty="0"/>
              <a:t>Smooth experience while using the app due to optimal performance.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31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oogle Shape;878;p47">
            <a:extLst>
              <a:ext uri="{FF2B5EF4-FFF2-40B4-BE49-F238E27FC236}">
                <a16:creationId xmlns:a16="http://schemas.microsoft.com/office/drawing/2014/main" id="{4ECB2E18-DDDA-8F01-FB07-BB73ACBF1A74}"/>
              </a:ext>
            </a:extLst>
          </p:cNvPr>
          <p:cNvGrpSpPr/>
          <p:nvPr/>
        </p:nvGrpSpPr>
        <p:grpSpPr>
          <a:xfrm>
            <a:off x="451676" y="2077900"/>
            <a:ext cx="987552" cy="987552"/>
            <a:chOff x="576250" y="4319400"/>
            <a:chExt cx="442075" cy="442050"/>
          </a:xfrm>
        </p:grpSpPr>
        <p:sp>
          <p:nvSpPr>
            <p:cNvPr id="3" name="Google Shape;879;p47">
              <a:extLst>
                <a:ext uri="{FF2B5EF4-FFF2-40B4-BE49-F238E27FC236}">
                  <a16:creationId xmlns:a16="http://schemas.microsoft.com/office/drawing/2014/main" id="{91B51BB7-29CC-FD61-4C6F-DF29D571882B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80;p47">
              <a:extLst>
                <a:ext uri="{FF2B5EF4-FFF2-40B4-BE49-F238E27FC236}">
                  <a16:creationId xmlns:a16="http://schemas.microsoft.com/office/drawing/2014/main" id="{03AA98C8-96B2-1132-7DF0-F783B0800CEB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81;p47">
              <a:extLst>
                <a:ext uri="{FF2B5EF4-FFF2-40B4-BE49-F238E27FC236}">
                  <a16:creationId xmlns:a16="http://schemas.microsoft.com/office/drawing/2014/main" id="{E22A571C-0AFD-E673-73F5-ADB35405F4EF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2;p47">
              <a:extLst>
                <a:ext uri="{FF2B5EF4-FFF2-40B4-BE49-F238E27FC236}">
                  <a16:creationId xmlns:a16="http://schemas.microsoft.com/office/drawing/2014/main" id="{67244729-964E-3744-8763-87FF6A27A2D6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17;p18">
            <a:extLst>
              <a:ext uri="{FF2B5EF4-FFF2-40B4-BE49-F238E27FC236}">
                <a16:creationId xmlns:a16="http://schemas.microsoft.com/office/drawing/2014/main" id="{07D4B4FA-C280-F667-D384-E8A1F71BEB4E}"/>
              </a:ext>
            </a:extLst>
          </p:cNvPr>
          <p:cNvSpPr txBox="1">
            <a:spLocks/>
          </p:cNvSpPr>
          <p:nvPr/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/>
              <a:t>URL: </a:t>
            </a:r>
            <a:r>
              <a:rPr lang="en-US">
                <a:hlinkClick r:id="rId3"/>
              </a:rPr>
              <a:t>http://54.162.22.91/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4985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667</Words>
  <Application>Microsoft Office PowerPoint</Application>
  <PresentationFormat>On-screen Show (16:9)</PresentationFormat>
  <Paragraphs>124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Eleanor template</vt:lpstr>
      <vt:lpstr>Priority Hub</vt:lpstr>
      <vt:lpstr>TABLE OF CONTENTS</vt:lpstr>
      <vt:lpstr>Product</vt:lpstr>
      <vt:lpstr>Our application</vt:lpstr>
      <vt:lpstr>Features</vt:lpstr>
      <vt:lpstr>Personas</vt:lpstr>
      <vt:lpstr>Benefits</vt:lpstr>
      <vt:lpstr>UX Principles</vt:lpstr>
      <vt:lpstr>DEMO</vt:lpstr>
      <vt:lpstr>Software Engineering Process</vt:lpstr>
      <vt:lpstr>TEAM BUILDING</vt:lpstr>
      <vt:lpstr>PROJECT MANAGEMENT</vt:lpstr>
      <vt:lpstr>SOURCE CODE MANAGEMENT</vt:lpstr>
      <vt:lpstr>SOURCE CODE MANAGEMENT</vt:lpstr>
      <vt:lpstr>UNIT TESTING</vt:lpstr>
      <vt:lpstr>INTEGRATION TESTING</vt:lpstr>
      <vt:lpstr>Priority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Hub</dc:title>
  <cp:lastModifiedBy>Luis Miguel Aguilar</cp:lastModifiedBy>
  <cp:revision>280</cp:revision>
  <dcterms:modified xsi:type="dcterms:W3CDTF">2023-12-04T20:32:29Z</dcterms:modified>
</cp:coreProperties>
</file>