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4B183"/>
    <a:srgbClr val="B436D2"/>
    <a:srgbClr val="E54D23"/>
    <a:srgbClr val="F1179E"/>
    <a:srgbClr val="31CFD7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3C3E-4FDB-4F29-A15D-B2B2CEAB2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EA498-1A13-45BC-9E23-B6E8AE47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EF4E9-3E56-4C60-8DC5-C33DA4B5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0A631-E5C8-4702-8521-8B75DB5C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7BA2F-D30B-4BF9-B5EC-3C99930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96A3F-85CD-4BE1-A15D-738F1CF8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F48A9-4748-4678-B959-3F12224C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45F35-AA56-4A0C-965B-BAC44048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AE11D-A480-44A9-9A94-9A3548DC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E3D80-95E9-4415-843E-2374999B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195F4E-CF7A-4243-9D99-8B21B1852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807FA-6861-4E57-A1F4-FE71F8420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5C12C-9DB1-4F07-BFCA-7FB8FD0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70D54-4A2E-48BA-8EAF-97F2BC49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DCEB-9669-46D8-B7C2-A9285FBC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B32A4-84DB-4266-BFBD-F5D510C2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6AAA6-82D8-4D53-BFF7-367C8792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5F159-2702-45D2-93DC-3018F2EF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0198F-A634-4B0C-9587-BDE30AE7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AFA53-EDE4-4FAA-8D58-525AC8D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5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2A96-230D-412A-AF7E-03A0F000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CC975-A967-433C-A29D-F9DCE4DF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FCF6C-0CA6-48F4-BCEF-8E9BE1BC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5A788-C7B4-460A-873D-C00AD51F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AB445-342D-4816-8C25-0C2BE746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E9F31-8F42-43CD-AEA6-130DDE6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2C54F-E82A-4AF6-8283-8640C4C92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C3AF1-FD25-4C54-AB56-B69B4E7F9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A6A34E-5C56-4EDC-AE02-BE3EC629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575B-9E0F-40BA-ACF7-2DCDF2C6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30FE6-8848-4155-AB81-A4DD119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D550C-7AB4-4172-AF72-2F6DFB2E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A13D0-C1B6-4AFE-82BC-A2615603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E2D80-97E8-4F61-969C-D5C92F1E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54062-E925-4BB0-9F8B-214781A1B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DD4BF-2F02-4FD7-8CAB-075364A1C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E5B30-C194-4F66-A880-35FAD617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A17E1-997D-4D5F-83FB-DD0265DE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E0D261-7EDD-4B80-A573-D892138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530FE-2E5F-41DE-B0F8-400C7EF8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049D3-613F-4D68-B7E0-F24B5FCD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112D63-83D4-4BA8-944E-11901BFE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20110-C436-4588-BD6C-D7CCC148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7B3A35-4FE1-4D49-A2C7-74DD30ED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BAD87E-1433-4FAE-951A-BEB2F27B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042E5-1DBD-4B47-B070-066B190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CB751-D178-4AED-802A-1C3DC50F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71BD6-2B51-45DC-B244-FC3027EC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4EECF-F165-4C41-89A1-ACDEECC0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8372F-1934-4270-8E1D-3C4C398F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2CF35-5869-4FE4-AB07-5548C34B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05AE2-66B0-4B13-A7C0-9F1BDA53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7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077D1-A69A-4D6D-9E46-6C63EC86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E5C06-78DC-4BDA-8D0A-18906009D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0FFB-5BC6-4A1D-8714-B86DFE50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39BAE-C2A3-456C-AFA3-6451670F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1E9EF-61D5-4CE1-B18B-0A46A117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CD3D8-63CC-4B65-BDFD-6635A353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9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D79CFD-305C-44C8-BCED-AF6D2F86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78A5D-BE08-467C-9D7C-2D5B16A9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012E0-462B-4E8A-8E6B-348E97F6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85A6-606F-4AD8-A101-0DF218BCA6E5}" type="datetimeFigureOut">
              <a:rPr lang="zh-CN" altLang="en-US" smtClean="0"/>
              <a:t>2021-05-26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4AA67-5BC3-46A2-8385-16AA08247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3EFB0-A493-48F7-B2DC-8A835BF2A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81A8-8F2A-472C-8D81-8B3BF6525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F8EAC6A-3258-4A60-9600-4CA1193FE706}"/>
              </a:ext>
            </a:extLst>
          </p:cNvPr>
          <p:cNvGrpSpPr/>
          <p:nvPr/>
        </p:nvGrpSpPr>
        <p:grpSpPr>
          <a:xfrm>
            <a:off x="1463041" y="291363"/>
            <a:ext cx="4490224" cy="550606"/>
            <a:chOff x="1463041" y="291363"/>
            <a:chExt cx="4490224" cy="55060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6D07F56-05F1-4097-9C5E-C3C052FAFC3D}"/>
                </a:ext>
              </a:extLst>
            </p:cNvPr>
            <p:cNvGrpSpPr/>
            <p:nvPr/>
          </p:nvGrpSpPr>
          <p:grpSpPr>
            <a:xfrm>
              <a:off x="1529574" y="291363"/>
              <a:ext cx="4318523" cy="550606"/>
              <a:chOff x="1031734" y="707923"/>
              <a:chExt cx="4318523" cy="55060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720498-8694-4A4B-9B2E-A249CC57CD6E}"/>
                  </a:ext>
                </a:extLst>
              </p:cNvPr>
              <p:cNvSpPr/>
              <p:nvPr/>
            </p:nvSpPr>
            <p:spPr>
              <a:xfrm>
                <a:off x="1031734" y="707923"/>
                <a:ext cx="4318523" cy="55060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0EBCF70-1BD7-4419-B4EE-E4109FB86AA1}"/>
                  </a:ext>
                </a:extLst>
              </p:cNvPr>
              <p:cNvCxnSpPr/>
              <p:nvPr/>
            </p:nvCxnSpPr>
            <p:spPr>
              <a:xfrm>
                <a:off x="1747521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E041EFB-57E4-4313-B65C-E6715350779F}"/>
                  </a:ext>
                </a:extLst>
              </p:cNvPr>
              <p:cNvCxnSpPr/>
              <p:nvPr/>
            </p:nvCxnSpPr>
            <p:spPr>
              <a:xfrm>
                <a:off x="2485137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5E7F3D5A-164B-4AE5-AE6D-0AED76FDFE79}"/>
                  </a:ext>
                </a:extLst>
              </p:cNvPr>
              <p:cNvCxnSpPr/>
              <p:nvPr/>
            </p:nvCxnSpPr>
            <p:spPr>
              <a:xfrm>
                <a:off x="3204465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D410358-17B9-429A-9CF0-1D9F00B6BF7D}"/>
                  </a:ext>
                </a:extLst>
              </p:cNvPr>
              <p:cNvCxnSpPr/>
              <p:nvPr/>
            </p:nvCxnSpPr>
            <p:spPr>
              <a:xfrm>
                <a:off x="3917697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EE018A0-F1E0-41D6-B4E8-D261358A4C66}"/>
                  </a:ext>
                </a:extLst>
              </p:cNvPr>
              <p:cNvCxnSpPr/>
              <p:nvPr/>
            </p:nvCxnSpPr>
            <p:spPr>
              <a:xfrm>
                <a:off x="4663440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C2F40A-4E2D-4D1C-9F03-E2FBAC350C78}"/>
                </a:ext>
              </a:extLst>
            </p:cNvPr>
            <p:cNvSpPr txBox="1"/>
            <p:nvPr/>
          </p:nvSpPr>
          <p:spPr>
            <a:xfrm>
              <a:off x="1463041" y="420249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rbp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025BAB6-0938-4106-A355-A8E347278C5D}"/>
                </a:ext>
              </a:extLst>
            </p:cNvPr>
            <p:cNvSpPr txBox="1"/>
            <p:nvPr/>
          </p:nvSpPr>
          <p:spPr>
            <a:xfrm>
              <a:off x="2208783" y="420249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rcx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A127B6-927A-4920-8F23-E21FBDD67CB7}"/>
                </a:ext>
              </a:extLst>
            </p:cNvPr>
            <p:cNvSpPr txBox="1"/>
            <p:nvPr/>
          </p:nvSpPr>
          <p:spPr>
            <a:xfrm>
              <a:off x="2924570" y="421398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rax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1CB2509-057D-441D-86C6-BDED70FBEEE2}"/>
                </a:ext>
              </a:extLst>
            </p:cNvPr>
            <p:cNvSpPr txBox="1"/>
            <p:nvPr/>
          </p:nvSpPr>
          <p:spPr>
            <a:xfrm>
              <a:off x="3617470" y="420249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rbx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65FBCA1-22FE-4EA8-A06A-C5920AC1CF50}"/>
                </a:ext>
              </a:extLst>
            </p:cNvPr>
            <p:cNvSpPr txBox="1"/>
            <p:nvPr/>
          </p:nvSpPr>
          <p:spPr>
            <a:xfrm>
              <a:off x="4346437" y="414075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%xmm1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847C68C-90AD-47EF-9703-9322C95F6CB4}"/>
                </a:ext>
              </a:extLst>
            </p:cNvPr>
            <p:cNvSpPr txBox="1"/>
            <p:nvPr/>
          </p:nvSpPr>
          <p:spPr>
            <a:xfrm>
              <a:off x="5059669" y="414075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%xmm0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62DE97-3E39-4EF8-8287-0FB9C558A7E7}"/>
              </a:ext>
            </a:extLst>
          </p:cNvPr>
          <p:cNvGrpSpPr/>
          <p:nvPr/>
        </p:nvGrpSpPr>
        <p:grpSpPr>
          <a:xfrm>
            <a:off x="1457193" y="6016031"/>
            <a:ext cx="4490224" cy="550606"/>
            <a:chOff x="1463041" y="291363"/>
            <a:chExt cx="4490224" cy="55060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D0A971-3A27-4519-B582-D696F07C0314}"/>
                </a:ext>
              </a:extLst>
            </p:cNvPr>
            <p:cNvGrpSpPr/>
            <p:nvPr/>
          </p:nvGrpSpPr>
          <p:grpSpPr>
            <a:xfrm>
              <a:off x="1529574" y="291363"/>
              <a:ext cx="4318523" cy="550606"/>
              <a:chOff x="1031734" y="707923"/>
              <a:chExt cx="4318523" cy="55060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6C6B2F0-897C-414E-9ED8-EC59B92975EF}"/>
                  </a:ext>
                </a:extLst>
              </p:cNvPr>
              <p:cNvSpPr/>
              <p:nvPr/>
            </p:nvSpPr>
            <p:spPr>
              <a:xfrm>
                <a:off x="1031734" y="707923"/>
                <a:ext cx="4318523" cy="55060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F36C546-8DFD-4FF1-8CEF-278D00D89450}"/>
                  </a:ext>
                </a:extLst>
              </p:cNvPr>
              <p:cNvCxnSpPr/>
              <p:nvPr/>
            </p:nvCxnSpPr>
            <p:spPr>
              <a:xfrm>
                <a:off x="1747521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DBB967C-B98D-4BAC-9F27-76A9CC3455AC}"/>
                  </a:ext>
                </a:extLst>
              </p:cNvPr>
              <p:cNvCxnSpPr/>
              <p:nvPr/>
            </p:nvCxnSpPr>
            <p:spPr>
              <a:xfrm>
                <a:off x="2485137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55C5D2C-F5A2-40D2-BC3F-F9FC9DC823C3}"/>
                  </a:ext>
                </a:extLst>
              </p:cNvPr>
              <p:cNvCxnSpPr/>
              <p:nvPr/>
            </p:nvCxnSpPr>
            <p:spPr>
              <a:xfrm>
                <a:off x="3204465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22E8A6A-AA85-47B6-A6CB-7C9C636C26AE}"/>
                  </a:ext>
                </a:extLst>
              </p:cNvPr>
              <p:cNvCxnSpPr/>
              <p:nvPr/>
            </p:nvCxnSpPr>
            <p:spPr>
              <a:xfrm>
                <a:off x="3917697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C9D341F5-3F4F-450C-AE5D-009234A987A6}"/>
                  </a:ext>
                </a:extLst>
              </p:cNvPr>
              <p:cNvCxnSpPr/>
              <p:nvPr/>
            </p:nvCxnSpPr>
            <p:spPr>
              <a:xfrm>
                <a:off x="4663440" y="707923"/>
                <a:ext cx="0" cy="550606"/>
              </a:xfrm>
              <a:prstGeom prst="line">
                <a:avLst/>
              </a:prstGeom>
              <a:ln w="381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8D4604D-EFEB-4F4E-97A4-9D7A6C18BF32}"/>
                </a:ext>
              </a:extLst>
            </p:cNvPr>
            <p:cNvSpPr txBox="1"/>
            <p:nvPr/>
          </p:nvSpPr>
          <p:spPr>
            <a:xfrm>
              <a:off x="1463041" y="420249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rbp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B543C27-586A-4596-8DDA-D801F4928BFE}"/>
                </a:ext>
              </a:extLst>
            </p:cNvPr>
            <p:cNvSpPr txBox="1"/>
            <p:nvPr/>
          </p:nvSpPr>
          <p:spPr>
            <a:xfrm>
              <a:off x="2208783" y="420249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rcx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8A5AEC2-E8B9-4303-A0AB-97A1312B4A3B}"/>
                </a:ext>
              </a:extLst>
            </p:cNvPr>
            <p:cNvSpPr txBox="1"/>
            <p:nvPr/>
          </p:nvSpPr>
          <p:spPr>
            <a:xfrm>
              <a:off x="2924570" y="421398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rax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C12CBA-4141-4D3C-9EF9-293999252797}"/>
                </a:ext>
              </a:extLst>
            </p:cNvPr>
            <p:cNvSpPr txBox="1"/>
            <p:nvPr/>
          </p:nvSpPr>
          <p:spPr>
            <a:xfrm>
              <a:off x="3617470" y="420249"/>
              <a:ext cx="782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</a:t>
              </a:r>
              <a:r>
                <a:rPr lang="en-US" altLang="zh-CN" sz="1400" dirty="0" err="1">
                  <a:latin typeface="Myriad Pro Light" panose="020B0403030403020204" pitchFamily="34" charset="0"/>
                </a:rPr>
                <a:t>rbx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47E45E-FEAB-4A5E-93EC-EB6AD158E722}"/>
                </a:ext>
              </a:extLst>
            </p:cNvPr>
            <p:cNvSpPr txBox="1"/>
            <p:nvPr/>
          </p:nvSpPr>
          <p:spPr>
            <a:xfrm>
              <a:off x="4346437" y="414075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%xmm1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07E2017-4D15-4CEA-8097-D24AB9806E9B}"/>
                </a:ext>
              </a:extLst>
            </p:cNvPr>
            <p:cNvSpPr txBox="1"/>
            <p:nvPr/>
          </p:nvSpPr>
          <p:spPr>
            <a:xfrm>
              <a:off x="5059669" y="414075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%xmm0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1E03B11-80D1-4561-87AE-FFE330E67DF4}"/>
              </a:ext>
            </a:extLst>
          </p:cNvPr>
          <p:cNvGrpSpPr/>
          <p:nvPr/>
        </p:nvGrpSpPr>
        <p:grpSpPr>
          <a:xfrm>
            <a:off x="6198583" y="1415504"/>
            <a:ext cx="959301" cy="4026992"/>
            <a:chOff x="6837680" y="1272596"/>
            <a:chExt cx="959301" cy="402699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ABF1C2-5AE0-48EC-83D8-54E74AE8DEDD}"/>
                </a:ext>
              </a:extLst>
            </p:cNvPr>
            <p:cNvSpPr/>
            <p:nvPr/>
          </p:nvSpPr>
          <p:spPr>
            <a:xfrm>
              <a:off x="6837680" y="1272596"/>
              <a:ext cx="959301" cy="4026992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CC4B599-D379-46DA-BE89-243FFF77E08B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06" y="1858275"/>
              <a:ext cx="949475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41675B6-CC6D-4EEC-B666-B0E1CE50D22A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06" y="3005379"/>
              <a:ext cx="949475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E6D65A7-3B31-449A-A950-A7BC04D93E3F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06" y="2431827"/>
              <a:ext cx="949475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AA9E88B-D84D-4E06-AA7C-AD8B894F1EDC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06" y="3578931"/>
              <a:ext cx="949475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43BAF5B-C9AB-4CFA-819F-DA5413D24BC6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06" y="4152483"/>
              <a:ext cx="949475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BE45606-23DE-4592-831A-25689B62BB55}"/>
                </a:ext>
              </a:extLst>
            </p:cNvPr>
            <p:cNvCxnSpPr>
              <a:cxnSpLocks/>
            </p:cNvCxnSpPr>
            <p:nvPr/>
          </p:nvCxnSpPr>
          <p:spPr>
            <a:xfrm>
              <a:off x="6847506" y="4726035"/>
              <a:ext cx="949475" cy="0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9A1CC277-3EC1-460F-B195-1E2BF767987B}"/>
              </a:ext>
            </a:extLst>
          </p:cNvPr>
          <p:cNvSpPr txBox="1"/>
          <p:nvPr/>
        </p:nvSpPr>
        <p:spPr>
          <a:xfrm>
            <a:off x="6208409" y="1539067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anose="020B0403030403020204" pitchFamily="34" charset="0"/>
              </a:rPr>
              <a:t>load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EA610B-3A2D-409C-AAEF-0C1810398CF2}"/>
              </a:ext>
            </a:extLst>
          </p:cNvPr>
          <p:cNvSpPr txBox="1"/>
          <p:nvPr/>
        </p:nvSpPr>
        <p:spPr>
          <a:xfrm>
            <a:off x="6198583" y="2141369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anose="020B0403030403020204" pitchFamily="34" charset="0"/>
              </a:rPr>
              <a:t>load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D11736A-1C7D-43F2-A250-FDF34802267C}"/>
              </a:ext>
            </a:extLst>
          </p:cNvPr>
          <p:cNvSpPr txBox="1"/>
          <p:nvPr/>
        </p:nvSpPr>
        <p:spPr>
          <a:xfrm>
            <a:off x="6198583" y="2720726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Myriad Pro Light" panose="020B0403030403020204" pitchFamily="34" charset="0"/>
              </a:rPr>
              <a:t>mul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C5138F6-02A8-47F1-B6CC-9A56C3B36D5E}"/>
              </a:ext>
            </a:extLst>
          </p:cNvPr>
          <p:cNvSpPr txBox="1"/>
          <p:nvPr/>
        </p:nvSpPr>
        <p:spPr>
          <a:xfrm>
            <a:off x="6198583" y="3265786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anose="020B0403030403020204" pitchFamily="34" charset="0"/>
              </a:rPr>
              <a:t>add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F440330-BE5A-4B56-83C2-6430182AA055}"/>
              </a:ext>
            </a:extLst>
          </p:cNvPr>
          <p:cNvSpPr txBox="1"/>
          <p:nvPr/>
        </p:nvSpPr>
        <p:spPr>
          <a:xfrm>
            <a:off x="6198583" y="3846958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anose="020B0403030403020204" pitchFamily="34" charset="0"/>
              </a:rPr>
              <a:t>add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05C1609-E53A-49EA-8198-44D867A23B5A}"/>
              </a:ext>
            </a:extLst>
          </p:cNvPr>
          <p:cNvSpPr txBox="1"/>
          <p:nvPr/>
        </p:nvSpPr>
        <p:spPr>
          <a:xfrm>
            <a:off x="6198582" y="4428130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Myriad Pro Light" panose="020B0403030403020204" pitchFamily="34" charset="0"/>
              </a:rPr>
              <a:t>cmp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4DFB287-F9C7-4A5B-B1D8-8D9F41CA1AC4}"/>
              </a:ext>
            </a:extLst>
          </p:cNvPr>
          <p:cNvSpPr txBox="1"/>
          <p:nvPr/>
        </p:nvSpPr>
        <p:spPr>
          <a:xfrm>
            <a:off x="6208408" y="5007660"/>
            <a:ext cx="94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Myriad Pro Light" panose="020B0403030403020204" pitchFamily="34" charset="0"/>
              </a:rPr>
              <a:t>jne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ED88FFE-AD51-4D40-9212-94A74CBAAB97}"/>
              </a:ext>
            </a:extLst>
          </p:cNvPr>
          <p:cNvCxnSpPr/>
          <p:nvPr/>
        </p:nvCxnSpPr>
        <p:spPr>
          <a:xfrm>
            <a:off x="1898386" y="841969"/>
            <a:ext cx="0" cy="5174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22652F-41E8-4461-BCBA-C3458CD69EF1}"/>
              </a:ext>
            </a:extLst>
          </p:cNvPr>
          <p:cNvCxnSpPr>
            <a:cxnSpLocks/>
          </p:cNvCxnSpPr>
          <p:nvPr/>
        </p:nvCxnSpPr>
        <p:spPr>
          <a:xfrm>
            <a:off x="2623041" y="4185512"/>
            <a:ext cx="0" cy="183051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65363C-98A5-4C9F-9F25-64BF75867FDD}"/>
              </a:ext>
            </a:extLst>
          </p:cNvPr>
          <p:cNvCxnSpPr/>
          <p:nvPr/>
        </p:nvCxnSpPr>
        <p:spPr>
          <a:xfrm>
            <a:off x="3348988" y="841969"/>
            <a:ext cx="0" cy="51740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3FC5E13-77C5-4CB8-A9C9-90E960AC62C4}"/>
              </a:ext>
            </a:extLst>
          </p:cNvPr>
          <p:cNvCxnSpPr/>
          <p:nvPr/>
        </p:nvCxnSpPr>
        <p:spPr>
          <a:xfrm>
            <a:off x="4082786" y="841969"/>
            <a:ext cx="0" cy="5174062"/>
          </a:xfrm>
          <a:prstGeom prst="straightConnector1">
            <a:avLst/>
          </a:prstGeom>
          <a:ln w="38100">
            <a:solidFill>
              <a:srgbClr val="B436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290A14B-0C22-456D-B43B-E44D2E2A3BC0}"/>
              </a:ext>
            </a:extLst>
          </p:cNvPr>
          <p:cNvCxnSpPr>
            <a:cxnSpLocks/>
          </p:cNvCxnSpPr>
          <p:nvPr/>
        </p:nvCxnSpPr>
        <p:spPr>
          <a:xfrm flipH="1">
            <a:off x="4787387" y="3034765"/>
            <a:ext cx="5848" cy="2981266"/>
          </a:xfrm>
          <a:prstGeom prst="straightConnector1">
            <a:avLst/>
          </a:prstGeom>
          <a:ln w="38100">
            <a:solidFill>
              <a:srgbClr val="E54D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F7F0DD9-CD93-4807-A7DE-3A4DA8735506}"/>
              </a:ext>
            </a:extLst>
          </p:cNvPr>
          <p:cNvCxnSpPr>
            <a:cxnSpLocks/>
          </p:cNvCxnSpPr>
          <p:nvPr/>
        </p:nvCxnSpPr>
        <p:spPr>
          <a:xfrm>
            <a:off x="5487414" y="3657996"/>
            <a:ext cx="13205" cy="2358035"/>
          </a:xfrm>
          <a:prstGeom prst="straightConnector1">
            <a:avLst/>
          </a:prstGeom>
          <a:ln w="38100">
            <a:solidFill>
              <a:srgbClr val="F11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BDDC51A-5B24-4704-890D-428986E00C06}"/>
              </a:ext>
            </a:extLst>
          </p:cNvPr>
          <p:cNvCxnSpPr>
            <a:cxnSpLocks/>
          </p:cNvCxnSpPr>
          <p:nvPr/>
        </p:nvCxnSpPr>
        <p:spPr>
          <a:xfrm>
            <a:off x="1898386" y="1560852"/>
            <a:ext cx="42832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8A9BAD9-21AF-4F01-B007-E07A4BF32B32}"/>
              </a:ext>
            </a:extLst>
          </p:cNvPr>
          <p:cNvCxnSpPr>
            <a:cxnSpLocks/>
          </p:cNvCxnSpPr>
          <p:nvPr/>
        </p:nvCxnSpPr>
        <p:spPr>
          <a:xfrm>
            <a:off x="2617005" y="1754885"/>
            <a:ext cx="3585367" cy="917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B4AE389-F077-4E2A-8062-AEE009715A5A}"/>
              </a:ext>
            </a:extLst>
          </p:cNvPr>
          <p:cNvCxnSpPr>
            <a:cxnSpLocks/>
          </p:cNvCxnSpPr>
          <p:nvPr/>
        </p:nvCxnSpPr>
        <p:spPr>
          <a:xfrm>
            <a:off x="4759447" y="1877621"/>
            <a:ext cx="1422146" cy="0"/>
          </a:xfrm>
          <a:prstGeom prst="line">
            <a:avLst/>
          </a:prstGeom>
          <a:ln w="38100">
            <a:solidFill>
              <a:srgbClr val="E54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6C3DFC2-F544-405A-97FD-6237712EAEAB}"/>
              </a:ext>
            </a:extLst>
          </p:cNvPr>
          <p:cNvSpPr txBox="1"/>
          <p:nvPr/>
        </p:nvSpPr>
        <p:spPr>
          <a:xfrm>
            <a:off x="8141745" y="1477511"/>
            <a:ext cx="405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yriad Pro Light" panose="020B0403030403020204" pitchFamily="34" charset="0"/>
              </a:rPr>
              <a:t>vmovsd</a:t>
            </a:r>
            <a:r>
              <a:rPr lang="en-US" altLang="zh-CN" dirty="0">
                <a:latin typeface="Myriad Pro Light" panose="020B0403030403020204" pitchFamily="34" charset="0"/>
              </a:rPr>
              <a:t> 0</a:t>
            </a:r>
            <a:r>
              <a:rPr lang="en-US" altLang="zh-CN" sz="2000" dirty="0">
                <a:latin typeface="Myriad Pro Light" panose="020B0403030403020204" pitchFamily="34" charset="0"/>
              </a:rPr>
              <a:t>(%</a:t>
            </a:r>
            <a:r>
              <a:rPr lang="en-US" altLang="zh-CN" dirty="0" err="1">
                <a:latin typeface="Myriad Pro Light" panose="020B0403030403020204" pitchFamily="34" charset="0"/>
              </a:rPr>
              <a:t>rbp</a:t>
            </a:r>
            <a:r>
              <a:rPr lang="en-US" altLang="zh-CN" dirty="0">
                <a:latin typeface="Myriad Pro Light" panose="020B0403030403020204" pitchFamily="34" charset="0"/>
              </a:rPr>
              <a:t>, %</a:t>
            </a:r>
            <a:r>
              <a:rPr lang="en-US" altLang="zh-CN" dirty="0" err="1">
                <a:latin typeface="Myriad Pro Light" panose="020B0403030403020204" pitchFamily="34" charset="0"/>
              </a:rPr>
              <a:t>rcx</a:t>
            </a:r>
            <a:r>
              <a:rPr lang="en-US" altLang="zh-CN" dirty="0">
                <a:latin typeface="Myriad Pro Light" panose="020B0403030403020204" pitchFamily="34" charset="0"/>
              </a:rPr>
              <a:t>, 8), %xmm1 </a:t>
            </a:r>
            <a:endParaRPr lang="zh-CN" altLang="en-US" sz="1600" dirty="0">
              <a:latin typeface="Myriad Pro Light" panose="020B0403030403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7B68D2-0E41-410D-BFEB-96FB72596802}"/>
              </a:ext>
            </a:extLst>
          </p:cNvPr>
          <p:cNvSpPr txBox="1"/>
          <p:nvPr/>
        </p:nvSpPr>
        <p:spPr>
          <a:xfrm>
            <a:off x="8141745" y="2375859"/>
            <a:ext cx="40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yriad Pro Light" panose="020B0403030403020204" pitchFamily="34" charset="0"/>
              </a:rPr>
              <a:t>vmulsd</a:t>
            </a:r>
            <a:r>
              <a:rPr lang="en-US" altLang="zh-CN" dirty="0">
                <a:latin typeface="Myriad Pro Light" panose="020B0403030403020204" pitchFamily="34" charset="0"/>
              </a:rPr>
              <a:t> (%</a:t>
            </a:r>
            <a:r>
              <a:rPr lang="en-US" altLang="zh-CN" dirty="0" err="1">
                <a:latin typeface="Myriad Pro Light" panose="020B0403030403020204" pitchFamily="34" charset="0"/>
              </a:rPr>
              <a:t>rax</a:t>
            </a:r>
            <a:r>
              <a:rPr lang="en-US" altLang="zh-CN" dirty="0">
                <a:latin typeface="Myriad Pro Light" panose="020B0403030403020204" pitchFamily="34" charset="0"/>
              </a:rPr>
              <a:t>, %</a:t>
            </a:r>
            <a:r>
              <a:rPr lang="en-US" altLang="zh-CN" dirty="0" err="1">
                <a:latin typeface="Myriad Pro Light" panose="020B0403030403020204" pitchFamily="34" charset="0"/>
              </a:rPr>
              <a:t>rcx</a:t>
            </a:r>
            <a:r>
              <a:rPr lang="en-US" altLang="zh-CN" dirty="0">
                <a:latin typeface="Myriad Pro Light" panose="020B0403030403020204" pitchFamily="34" charset="0"/>
              </a:rPr>
              <a:t>, 8), %xmm1, %xmm1</a:t>
            </a:r>
            <a:endParaRPr lang="zh-CN" altLang="en-US" sz="1600" dirty="0">
              <a:latin typeface="Myriad Pro Light" panose="020B0403030403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3D567ED-27EE-45E7-8D74-0BE6F7C9D142}"/>
              </a:ext>
            </a:extLst>
          </p:cNvPr>
          <p:cNvSpPr txBox="1"/>
          <p:nvPr/>
        </p:nvSpPr>
        <p:spPr>
          <a:xfrm>
            <a:off x="8141745" y="3235008"/>
            <a:ext cx="40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yriad Pro Light" panose="020B0403030403020204" pitchFamily="34" charset="0"/>
              </a:rPr>
              <a:t>vaddsd</a:t>
            </a:r>
            <a:r>
              <a:rPr lang="en-US" altLang="zh-CN" dirty="0">
                <a:latin typeface="Myriad Pro Light" panose="020B0403030403020204" pitchFamily="34" charset="0"/>
              </a:rPr>
              <a:t> %xmm1, %xmm0, %xmm0 </a:t>
            </a:r>
            <a:endParaRPr lang="zh-CN" altLang="en-US" sz="1600" dirty="0">
              <a:latin typeface="Myriad Pro Light" panose="020B0403030403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D551D6-8736-43A7-8C91-012A24E780B7}"/>
              </a:ext>
            </a:extLst>
          </p:cNvPr>
          <p:cNvSpPr txBox="1"/>
          <p:nvPr/>
        </p:nvSpPr>
        <p:spPr>
          <a:xfrm>
            <a:off x="8141744" y="3816180"/>
            <a:ext cx="40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yriad Pro Light" panose="020B0403030403020204" pitchFamily="34" charset="0"/>
              </a:rPr>
              <a:t>addq</a:t>
            </a:r>
            <a:r>
              <a:rPr lang="en-US" altLang="zh-CN" dirty="0">
                <a:latin typeface="Myriad Pro Light" panose="020B0403030403020204" pitchFamily="34" charset="0"/>
              </a:rPr>
              <a:t> $1, %</a:t>
            </a:r>
            <a:r>
              <a:rPr lang="en-US" altLang="zh-CN" dirty="0" err="1">
                <a:latin typeface="Myriad Pro Light" panose="020B0403030403020204" pitchFamily="34" charset="0"/>
              </a:rPr>
              <a:t>rcx</a:t>
            </a:r>
            <a:endParaRPr lang="zh-CN" altLang="en-US" sz="1600" dirty="0">
              <a:latin typeface="Myriad Pro Light" panose="020B0403030403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5888E44-8788-4033-BBE0-B30B43AC3214}"/>
              </a:ext>
            </a:extLst>
          </p:cNvPr>
          <p:cNvSpPr txBox="1"/>
          <p:nvPr/>
        </p:nvSpPr>
        <p:spPr>
          <a:xfrm>
            <a:off x="8141745" y="4397352"/>
            <a:ext cx="40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yriad Pro Light" panose="020B0403030403020204" pitchFamily="34" charset="0"/>
              </a:rPr>
              <a:t>cmpq</a:t>
            </a:r>
            <a:r>
              <a:rPr lang="en-US" altLang="zh-CN" dirty="0">
                <a:latin typeface="Myriad Pro Light" panose="020B0403030403020204" pitchFamily="34" charset="0"/>
              </a:rPr>
              <a:t> %</a:t>
            </a:r>
            <a:r>
              <a:rPr lang="en-US" altLang="zh-CN" dirty="0" err="1">
                <a:latin typeface="Myriad Pro Light" panose="020B0403030403020204" pitchFamily="34" charset="0"/>
              </a:rPr>
              <a:t>rbx</a:t>
            </a:r>
            <a:r>
              <a:rPr lang="en-US" altLang="zh-CN" dirty="0">
                <a:latin typeface="Myriad Pro Light" panose="020B0403030403020204" pitchFamily="34" charset="0"/>
              </a:rPr>
              <a:t>, %</a:t>
            </a:r>
            <a:r>
              <a:rPr lang="en-US" altLang="zh-CN" dirty="0" err="1">
                <a:latin typeface="Myriad Pro Light" panose="020B0403030403020204" pitchFamily="34" charset="0"/>
              </a:rPr>
              <a:t>rcx</a:t>
            </a:r>
            <a:endParaRPr lang="zh-CN" altLang="en-US" sz="1600" dirty="0">
              <a:latin typeface="Myriad Pro Light" panose="020B0403030403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C33EF4C-9824-4B02-87F4-FF651DB09EB1}"/>
              </a:ext>
            </a:extLst>
          </p:cNvPr>
          <p:cNvSpPr txBox="1"/>
          <p:nvPr/>
        </p:nvSpPr>
        <p:spPr>
          <a:xfrm>
            <a:off x="8141745" y="4976882"/>
            <a:ext cx="40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yriad Pro Light" panose="020B0403030403020204" pitchFamily="34" charset="0"/>
              </a:rPr>
              <a:t>jne</a:t>
            </a:r>
            <a:r>
              <a:rPr lang="en-US" altLang="zh-CN" dirty="0">
                <a:latin typeface="Myriad Pro Light" panose="020B0403030403020204" pitchFamily="34" charset="0"/>
              </a:rPr>
              <a:t> .L15</a:t>
            </a:r>
            <a:endParaRPr lang="zh-CN" altLang="en-US" sz="1600" dirty="0">
              <a:latin typeface="Myriad Pro Light" panose="020B0403030403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8A2464F-030D-4A97-ABC7-02B2D43FDB57}"/>
              </a:ext>
            </a:extLst>
          </p:cNvPr>
          <p:cNvCxnSpPr>
            <a:cxnSpLocks/>
          </p:cNvCxnSpPr>
          <p:nvPr/>
        </p:nvCxnSpPr>
        <p:spPr>
          <a:xfrm>
            <a:off x="4777561" y="2790176"/>
            <a:ext cx="1430847" cy="0"/>
          </a:xfrm>
          <a:prstGeom prst="straightConnector1">
            <a:avLst/>
          </a:prstGeom>
          <a:ln w="38100">
            <a:solidFill>
              <a:srgbClr val="E54D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9B5E17-1DBE-40A0-822B-EDBA5BC49151}"/>
              </a:ext>
            </a:extLst>
          </p:cNvPr>
          <p:cNvCxnSpPr>
            <a:cxnSpLocks/>
          </p:cNvCxnSpPr>
          <p:nvPr/>
        </p:nvCxnSpPr>
        <p:spPr>
          <a:xfrm>
            <a:off x="2622853" y="2201889"/>
            <a:ext cx="3585367" cy="917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A7E6E8-BEA2-427A-95D3-CF2DF8FBD13D}"/>
              </a:ext>
            </a:extLst>
          </p:cNvPr>
          <p:cNvCxnSpPr>
            <a:cxnSpLocks/>
          </p:cNvCxnSpPr>
          <p:nvPr/>
        </p:nvCxnSpPr>
        <p:spPr>
          <a:xfrm>
            <a:off x="3347696" y="2424159"/>
            <a:ext cx="2877703" cy="16448"/>
          </a:xfrm>
          <a:prstGeom prst="straightConnector1">
            <a:avLst/>
          </a:prstGeom>
          <a:ln w="38100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B13961A-3064-4643-8B53-5F9751C7971D}"/>
              </a:ext>
            </a:extLst>
          </p:cNvPr>
          <p:cNvCxnSpPr>
            <a:cxnSpLocks/>
          </p:cNvCxnSpPr>
          <p:nvPr/>
        </p:nvCxnSpPr>
        <p:spPr>
          <a:xfrm flipH="1">
            <a:off x="7157883" y="2890003"/>
            <a:ext cx="5604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B7D194F-ACF4-499F-BBF8-60E051479F55}"/>
              </a:ext>
            </a:extLst>
          </p:cNvPr>
          <p:cNvCxnSpPr>
            <a:cxnSpLocks/>
          </p:cNvCxnSpPr>
          <p:nvPr/>
        </p:nvCxnSpPr>
        <p:spPr>
          <a:xfrm>
            <a:off x="7148057" y="2310646"/>
            <a:ext cx="57025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D5ECC454-984B-4C20-8D96-73132C536973}"/>
              </a:ext>
            </a:extLst>
          </p:cNvPr>
          <p:cNvCxnSpPr>
            <a:cxnSpLocks/>
          </p:cNvCxnSpPr>
          <p:nvPr/>
        </p:nvCxnSpPr>
        <p:spPr>
          <a:xfrm>
            <a:off x="7718315" y="2310646"/>
            <a:ext cx="0" cy="5793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1E8BB17E-4D9F-444B-AC16-B39012F60CA1}"/>
              </a:ext>
            </a:extLst>
          </p:cNvPr>
          <p:cNvCxnSpPr>
            <a:cxnSpLocks/>
          </p:cNvCxnSpPr>
          <p:nvPr/>
        </p:nvCxnSpPr>
        <p:spPr>
          <a:xfrm>
            <a:off x="4793235" y="3034765"/>
            <a:ext cx="1388358" cy="0"/>
          </a:xfrm>
          <a:prstGeom prst="line">
            <a:avLst/>
          </a:prstGeom>
          <a:ln w="38100">
            <a:solidFill>
              <a:srgbClr val="E54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50901A9-BCD0-4CFD-A1A9-DEFAF4F49BF6}"/>
              </a:ext>
            </a:extLst>
          </p:cNvPr>
          <p:cNvCxnSpPr>
            <a:cxnSpLocks/>
          </p:cNvCxnSpPr>
          <p:nvPr/>
        </p:nvCxnSpPr>
        <p:spPr>
          <a:xfrm>
            <a:off x="4794552" y="3288182"/>
            <a:ext cx="1430847" cy="0"/>
          </a:xfrm>
          <a:prstGeom prst="straightConnector1">
            <a:avLst/>
          </a:prstGeom>
          <a:ln w="38100">
            <a:solidFill>
              <a:srgbClr val="E54D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9186414-243D-432E-BA95-BFC3298C6EAF}"/>
              </a:ext>
            </a:extLst>
          </p:cNvPr>
          <p:cNvCxnSpPr>
            <a:cxnSpLocks/>
          </p:cNvCxnSpPr>
          <p:nvPr/>
        </p:nvCxnSpPr>
        <p:spPr>
          <a:xfrm>
            <a:off x="5509975" y="3478160"/>
            <a:ext cx="698433" cy="0"/>
          </a:xfrm>
          <a:prstGeom prst="straightConnector1">
            <a:avLst/>
          </a:prstGeom>
          <a:ln w="38100">
            <a:solidFill>
              <a:srgbClr val="F11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5D450E9-C164-4438-B4AF-AE3D972A9B2B}"/>
              </a:ext>
            </a:extLst>
          </p:cNvPr>
          <p:cNvCxnSpPr>
            <a:cxnSpLocks/>
          </p:cNvCxnSpPr>
          <p:nvPr/>
        </p:nvCxnSpPr>
        <p:spPr>
          <a:xfrm>
            <a:off x="5487414" y="3657996"/>
            <a:ext cx="694179" cy="0"/>
          </a:xfrm>
          <a:prstGeom prst="line">
            <a:avLst/>
          </a:prstGeom>
          <a:ln w="38100">
            <a:solidFill>
              <a:srgbClr val="F11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084D8298-34DC-41CE-8C80-1D5E7592669A}"/>
              </a:ext>
            </a:extLst>
          </p:cNvPr>
          <p:cNvCxnSpPr>
            <a:cxnSpLocks/>
          </p:cNvCxnSpPr>
          <p:nvPr/>
        </p:nvCxnSpPr>
        <p:spPr>
          <a:xfrm>
            <a:off x="2618669" y="841969"/>
            <a:ext cx="0" cy="3104857"/>
          </a:xfrm>
          <a:prstGeom prst="line">
            <a:avLst/>
          </a:prstGeom>
          <a:ln w="3810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3697DF3-1712-45B3-9604-BADD20201358}"/>
              </a:ext>
            </a:extLst>
          </p:cNvPr>
          <p:cNvCxnSpPr>
            <a:cxnSpLocks/>
          </p:cNvCxnSpPr>
          <p:nvPr/>
        </p:nvCxnSpPr>
        <p:spPr>
          <a:xfrm flipV="1">
            <a:off x="2617005" y="3926652"/>
            <a:ext cx="3585367" cy="1341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1F9151F-911E-4191-B204-F1B945623928}"/>
              </a:ext>
            </a:extLst>
          </p:cNvPr>
          <p:cNvCxnSpPr>
            <a:cxnSpLocks/>
          </p:cNvCxnSpPr>
          <p:nvPr/>
        </p:nvCxnSpPr>
        <p:spPr>
          <a:xfrm>
            <a:off x="2617005" y="4185512"/>
            <a:ext cx="3564588" cy="0"/>
          </a:xfrm>
          <a:prstGeom prst="line">
            <a:avLst/>
          </a:prstGeom>
          <a:ln w="3810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1305D370-513D-44DC-BC26-97FFA77311C3}"/>
              </a:ext>
            </a:extLst>
          </p:cNvPr>
          <p:cNvCxnSpPr>
            <a:cxnSpLocks/>
          </p:cNvCxnSpPr>
          <p:nvPr/>
        </p:nvCxnSpPr>
        <p:spPr>
          <a:xfrm>
            <a:off x="5487414" y="841969"/>
            <a:ext cx="6602" cy="2643081"/>
          </a:xfrm>
          <a:prstGeom prst="line">
            <a:avLst/>
          </a:prstGeom>
          <a:ln w="38100">
            <a:solidFill>
              <a:srgbClr val="F11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FB939339-9B09-4B85-BE0E-A94539DD6C01}"/>
              </a:ext>
            </a:extLst>
          </p:cNvPr>
          <p:cNvCxnSpPr>
            <a:cxnSpLocks/>
          </p:cNvCxnSpPr>
          <p:nvPr/>
        </p:nvCxnSpPr>
        <p:spPr>
          <a:xfrm>
            <a:off x="4786547" y="1867311"/>
            <a:ext cx="6688" cy="922865"/>
          </a:xfrm>
          <a:prstGeom prst="line">
            <a:avLst/>
          </a:prstGeom>
          <a:ln w="38100">
            <a:solidFill>
              <a:srgbClr val="E54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3E65750-55CF-4EF2-AB03-4A7BD19539A7}"/>
              </a:ext>
            </a:extLst>
          </p:cNvPr>
          <p:cNvCxnSpPr>
            <a:cxnSpLocks/>
          </p:cNvCxnSpPr>
          <p:nvPr/>
        </p:nvCxnSpPr>
        <p:spPr>
          <a:xfrm flipV="1">
            <a:off x="2602954" y="4492346"/>
            <a:ext cx="3585367" cy="1341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A283583-CE49-46BC-B69F-16620791ECBA}"/>
              </a:ext>
            </a:extLst>
          </p:cNvPr>
          <p:cNvCxnSpPr>
            <a:cxnSpLocks/>
          </p:cNvCxnSpPr>
          <p:nvPr/>
        </p:nvCxnSpPr>
        <p:spPr>
          <a:xfrm flipV="1">
            <a:off x="4082786" y="4717617"/>
            <a:ext cx="2105535" cy="13416"/>
          </a:xfrm>
          <a:prstGeom prst="straightConnector1">
            <a:avLst/>
          </a:prstGeom>
          <a:ln w="38100">
            <a:solidFill>
              <a:srgbClr val="B436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83F5BB5E-7A3E-4988-BC54-1826FDB6E4EB}"/>
              </a:ext>
            </a:extLst>
          </p:cNvPr>
          <p:cNvCxnSpPr>
            <a:cxnSpLocks/>
          </p:cNvCxnSpPr>
          <p:nvPr/>
        </p:nvCxnSpPr>
        <p:spPr>
          <a:xfrm flipH="1">
            <a:off x="7177547" y="5176764"/>
            <a:ext cx="56043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37F05EC-3A9A-4CC3-BDB0-D58A33E36FB6}"/>
              </a:ext>
            </a:extLst>
          </p:cNvPr>
          <p:cNvCxnSpPr>
            <a:cxnSpLocks/>
          </p:cNvCxnSpPr>
          <p:nvPr/>
        </p:nvCxnSpPr>
        <p:spPr>
          <a:xfrm>
            <a:off x="7167721" y="4597407"/>
            <a:ext cx="57025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1F882E78-B319-49AB-8124-3D81F780369F}"/>
              </a:ext>
            </a:extLst>
          </p:cNvPr>
          <p:cNvCxnSpPr>
            <a:cxnSpLocks/>
          </p:cNvCxnSpPr>
          <p:nvPr/>
        </p:nvCxnSpPr>
        <p:spPr>
          <a:xfrm>
            <a:off x="7737979" y="4597407"/>
            <a:ext cx="0" cy="5793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7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>
            <a:extLst>
              <a:ext uri="{FF2B5EF4-FFF2-40B4-BE49-F238E27FC236}">
                <a16:creationId xmlns:a16="http://schemas.microsoft.com/office/drawing/2014/main" id="{F25A8515-78E9-46D1-9F0E-DB467D0DDE4A}"/>
              </a:ext>
            </a:extLst>
          </p:cNvPr>
          <p:cNvSpPr/>
          <p:nvPr/>
        </p:nvSpPr>
        <p:spPr>
          <a:xfrm>
            <a:off x="1777477" y="291363"/>
            <a:ext cx="719917" cy="550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99AA426-1327-47E6-8A9C-40158F87E97F}"/>
              </a:ext>
            </a:extLst>
          </p:cNvPr>
          <p:cNvSpPr/>
          <p:nvPr/>
        </p:nvSpPr>
        <p:spPr>
          <a:xfrm>
            <a:off x="5456571" y="301195"/>
            <a:ext cx="719917" cy="550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219E18C-77E6-42B3-81E9-0F25BFF56CBD}"/>
              </a:ext>
            </a:extLst>
          </p:cNvPr>
          <p:cNvSpPr txBox="1"/>
          <p:nvPr/>
        </p:nvSpPr>
        <p:spPr>
          <a:xfrm>
            <a:off x="1736834" y="420249"/>
            <a:ext cx="78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Myriad Pro Light" panose="020B0403030403020204" pitchFamily="34" charset="0"/>
              </a:rPr>
              <a:t>%</a:t>
            </a:r>
            <a:r>
              <a:rPr lang="en-US" altLang="zh-CN" sz="1400" dirty="0" err="1">
                <a:latin typeface="Myriad Pro Light" panose="020B0403030403020204" pitchFamily="34" charset="0"/>
              </a:rPr>
              <a:t>rcx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BD3BD75-5E73-4AC6-9C9D-8704968DBFC4}"/>
              </a:ext>
            </a:extLst>
          </p:cNvPr>
          <p:cNvSpPr txBox="1"/>
          <p:nvPr/>
        </p:nvSpPr>
        <p:spPr>
          <a:xfrm>
            <a:off x="5381047" y="423907"/>
            <a:ext cx="8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Myriad Pro Light" panose="020B0403030403020204" pitchFamily="34" charset="0"/>
              </a:rPr>
              <a:t>%xmm0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D0BB7DF-605C-4D8D-BE9C-5C1961C717C5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2121597" y="851801"/>
            <a:ext cx="3943" cy="241003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83F719A-8399-4DE7-902F-2B3B11B6C1BE}"/>
              </a:ext>
            </a:extLst>
          </p:cNvPr>
          <p:cNvCxnSpPr>
            <a:cxnSpLocks/>
          </p:cNvCxnSpPr>
          <p:nvPr/>
        </p:nvCxnSpPr>
        <p:spPr>
          <a:xfrm>
            <a:off x="2166351" y="1704241"/>
            <a:ext cx="66533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F73728-A4E9-45A1-960C-8902AD2ABCBD}"/>
              </a:ext>
            </a:extLst>
          </p:cNvPr>
          <p:cNvGrpSpPr/>
          <p:nvPr/>
        </p:nvGrpSpPr>
        <p:grpSpPr>
          <a:xfrm>
            <a:off x="2745360" y="1428938"/>
            <a:ext cx="893596" cy="550606"/>
            <a:chOff x="3169121" y="1410756"/>
            <a:chExt cx="893596" cy="55060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D649AF0-2BE9-4AC6-AA77-FACA2CFD7E47}"/>
                </a:ext>
              </a:extLst>
            </p:cNvPr>
            <p:cNvSpPr/>
            <p:nvPr/>
          </p:nvSpPr>
          <p:spPr>
            <a:xfrm>
              <a:off x="3244645" y="1410756"/>
              <a:ext cx="719917" cy="550606"/>
            </a:xfrm>
            <a:prstGeom prst="rect">
              <a:avLst/>
            </a:prstGeom>
            <a:noFill/>
            <a:ln w="28575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80707B7-941C-47E8-A7A8-D2643554B574}"/>
                </a:ext>
              </a:extLst>
            </p:cNvPr>
            <p:cNvSpPr txBox="1"/>
            <p:nvPr/>
          </p:nvSpPr>
          <p:spPr>
            <a:xfrm>
              <a:off x="3169121" y="1533468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load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2AD2C89-39F3-4932-BA88-51C1B4044E08}"/>
              </a:ext>
            </a:extLst>
          </p:cNvPr>
          <p:cNvCxnSpPr>
            <a:cxnSpLocks/>
          </p:cNvCxnSpPr>
          <p:nvPr/>
        </p:nvCxnSpPr>
        <p:spPr>
          <a:xfrm>
            <a:off x="2166351" y="2410032"/>
            <a:ext cx="665339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B0AC83-8D41-4F96-BC39-4BFF45FF8B94}"/>
              </a:ext>
            </a:extLst>
          </p:cNvPr>
          <p:cNvGrpSpPr/>
          <p:nvPr/>
        </p:nvGrpSpPr>
        <p:grpSpPr>
          <a:xfrm>
            <a:off x="2745360" y="2134729"/>
            <a:ext cx="893596" cy="550606"/>
            <a:chOff x="3169121" y="1410756"/>
            <a:chExt cx="893596" cy="550606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5D3C63A-64F3-40B9-81A3-04E911A7C483}"/>
                </a:ext>
              </a:extLst>
            </p:cNvPr>
            <p:cNvSpPr/>
            <p:nvPr/>
          </p:nvSpPr>
          <p:spPr>
            <a:xfrm>
              <a:off x="3244645" y="1410756"/>
              <a:ext cx="719917" cy="550606"/>
            </a:xfrm>
            <a:prstGeom prst="rect">
              <a:avLst/>
            </a:prstGeom>
            <a:noFill/>
            <a:ln w="28575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96E74ED-B7E2-46D6-A948-E1A5FED188B8}"/>
                </a:ext>
              </a:extLst>
            </p:cNvPr>
            <p:cNvSpPr txBox="1"/>
            <p:nvPr/>
          </p:nvSpPr>
          <p:spPr>
            <a:xfrm>
              <a:off x="3169121" y="1533468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load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10AA0B6-A2EF-49D2-A740-183D6B72AAF7}"/>
              </a:ext>
            </a:extLst>
          </p:cNvPr>
          <p:cNvCxnSpPr>
            <a:cxnSpLocks/>
          </p:cNvCxnSpPr>
          <p:nvPr/>
        </p:nvCxnSpPr>
        <p:spPr>
          <a:xfrm>
            <a:off x="3567276" y="2410032"/>
            <a:ext cx="558325" cy="690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47F137C-DECE-4C3E-B91C-2F8A7AF45A45}"/>
              </a:ext>
            </a:extLst>
          </p:cNvPr>
          <p:cNvCxnSpPr>
            <a:cxnSpLocks/>
          </p:cNvCxnSpPr>
          <p:nvPr/>
        </p:nvCxnSpPr>
        <p:spPr>
          <a:xfrm>
            <a:off x="3555344" y="1704241"/>
            <a:ext cx="947148" cy="0"/>
          </a:xfrm>
          <a:prstGeom prst="line">
            <a:avLst/>
          </a:prstGeom>
          <a:ln w="38100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DD659FE-CF77-4C0A-B7EC-54C7258CBFA3}"/>
              </a:ext>
            </a:extLst>
          </p:cNvPr>
          <p:cNvCxnSpPr>
            <a:cxnSpLocks/>
          </p:cNvCxnSpPr>
          <p:nvPr/>
        </p:nvCxnSpPr>
        <p:spPr>
          <a:xfrm>
            <a:off x="4513808" y="1704241"/>
            <a:ext cx="0" cy="4304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6C43175-2698-4F58-B91C-4E4323BBE712}"/>
              </a:ext>
            </a:extLst>
          </p:cNvPr>
          <p:cNvGrpSpPr/>
          <p:nvPr/>
        </p:nvGrpSpPr>
        <p:grpSpPr>
          <a:xfrm>
            <a:off x="4067010" y="2134729"/>
            <a:ext cx="893596" cy="550606"/>
            <a:chOff x="3169121" y="1410756"/>
            <a:chExt cx="893596" cy="550606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D4A2520-E054-49F5-B88A-2614D1B56998}"/>
                </a:ext>
              </a:extLst>
            </p:cNvPr>
            <p:cNvSpPr/>
            <p:nvPr/>
          </p:nvSpPr>
          <p:spPr>
            <a:xfrm>
              <a:off x="3244645" y="1410756"/>
              <a:ext cx="719917" cy="550606"/>
            </a:xfrm>
            <a:prstGeom prst="rect">
              <a:avLst/>
            </a:prstGeom>
            <a:noFill/>
            <a:ln w="28575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37EA100-0D0D-4E15-ADF0-AEB207B6072A}"/>
                </a:ext>
              </a:extLst>
            </p:cNvPr>
            <p:cNvSpPr txBox="1"/>
            <p:nvPr/>
          </p:nvSpPr>
          <p:spPr>
            <a:xfrm>
              <a:off x="3169121" y="1533468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>
                  <a:latin typeface="Myriad Pro Light" panose="020B0403030403020204" pitchFamily="34" charset="0"/>
                </a:rPr>
                <a:t>mul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301350E-F5A9-4F54-84A6-DF2A4E4D12FC}"/>
              </a:ext>
            </a:extLst>
          </p:cNvPr>
          <p:cNvCxnSpPr>
            <a:cxnSpLocks/>
          </p:cNvCxnSpPr>
          <p:nvPr/>
        </p:nvCxnSpPr>
        <p:spPr>
          <a:xfrm>
            <a:off x="4903553" y="2425764"/>
            <a:ext cx="558325" cy="690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CFCA3D4-2111-4048-94CC-08C4367D0522}"/>
              </a:ext>
            </a:extLst>
          </p:cNvPr>
          <p:cNvGrpSpPr/>
          <p:nvPr/>
        </p:nvGrpSpPr>
        <p:grpSpPr>
          <a:xfrm>
            <a:off x="5381047" y="2134729"/>
            <a:ext cx="893596" cy="550606"/>
            <a:chOff x="3169121" y="1410756"/>
            <a:chExt cx="893596" cy="55060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F51911B-E031-4C65-80C4-9544483EB81B}"/>
                </a:ext>
              </a:extLst>
            </p:cNvPr>
            <p:cNvSpPr/>
            <p:nvPr/>
          </p:nvSpPr>
          <p:spPr>
            <a:xfrm>
              <a:off x="3244645" y="1410756"/>
              <a:ext cx="719917" cy="550606"/>
            </a:xfrm>
            <a:prstGeom prst="rect">
              <a:avLst/>
            </a:prstGeom>
            <a:noFill/>
            <a:ln w="28575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E3901DE-0289-4D72-B2B9-E0631057E246}"/>
                </a:ext>
              </a:extLst>
            </p:cNvPr>
            <p:cNvSpPr txBox="1"/>
            <p:nvPr/>
          </p:nvSpPr>
          <p:spPr>
            <a:xfrm>
              <a:off x="3169121" y="1533468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add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3373450-924D-479A-AE89-F06743AFE298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816530" y="851801"/>
            <a:ext cx="0" cy="1282928"/>
          </a:xfrm>
          <a:prstGeom prst="straightConnector1">
            <a:avLst/>
          </a:prstGeom>
          <a:ln w="38100">
            <a:solidFill>
              <a:srgbClr val="F11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67EBAFD5-505E-47E5-B2C5-E02B39DE42CB}"/>
              </a:ext>
            </a:extLst>
          </p:cNvPr>
          <p:cNvSpPr/>
          <p:nvPr/>
        </p:nvSpPr>
        <p:spPr>
          <a:xfrm>
            <a:off x="1777477" y="4701009"/>
            <a:ext cx="719917" cy="550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113B94B-758D-4352-8FED-B43123BDA2DD}"/>
              </a:ext>
            </a:extLst>
          </p:cNvPr>
          <p:cNvSpPr/>
          <p:nvPr/>
        </p:nvSpPr>
        <p:spPr>
          <a:xfrm>
            <a:off x="5456571" y="4710841"/>
            <a:ext cx="719917" cy="550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4E040D6-B73D-4784-8723-766748AC272C}"/>
              </a:ext>
            </a:extLst>
          </p:cNvPr>
          <p:cNvSpPr txBox="1"/>
          <p:nvPr/>
        </p:nvSpPr>
        <p:spPr>
          <a:xfrm>
            <a:off x="1736834" y="4829895"/>
            <a:ext cx="78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Myriad Pro Light" panose="020B0403030403020204" pitchFamily="34" charset="0"/>
              </a:rPr>
              <a:t>%</a:t>
            </a:r>
            <a:r>
              <a:rPr lang="en-US" altLang="zh-CN" sz="1400" dirty="0" err="1">
                <a:latin typeface="Myriad Pro Light" panose="020B0403030403020204" pitchFamily="34" charset="0"/>
              </a:rPr>
              <a:t>rcx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F2A6924-EE63-4094-A7C8-524907E1C28E}"/>
              </a:ext>
            </a:extLst>
          </p:cNvPr>
          <p:cNvSpPr txBox="1"/>
          <p:nvPr/>
        </p:nvSpPr>
        <p:spPr>
          <a:xfrm>
            <a:off x="5381047" y="4833553"/>
            <a:ext cx="8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Myriad Pro Light" panose="020B0403030403020204" pitchFamily="34" charset="0"/>
              </a:rPr>
              <a:t>%xmm0</a:t>
            </a:r>
            <a:endParaRPr lang="zh-CN" altLang="en-US" sz="1400" dirty="0">
              <a:latin typeface="Myriad Pro Light" panose="020B0403030403020204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B673EE1-74FD-4382-807C-355202FA702B}"/>
              </a:ext>
            </a:extLst>
          </p:cNvPr>
          <p:cNvGrpSpPr/>
          <p:nvPr/>
        </p:nvGrpSpPr>
        <p:grpSpPr>
          <a:xfrm>
            <a:off x="1690057" y="3261831"/>
            <a:ext cx="893596" cy="550606"/>
            <a:chOff x="3169121" y="1410756"/>
            <a:chExt cx="893596" cy="55060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6E6E401-AF90-4552-BE26-BE5D1534156B}"/>
                </a:ext>
              </a:extLst>
            </p:cNvPr>
            <p:cNvSpPr/>
            <p:nvPr/>
          </p:nvSpPr>
          <p:spPr>
            <a:xfrm>
              <a:off x="3244645" y="1410756"/>
              <a:ext cx="719917" cy="550606"/>
            </a:xfrm>
            <a:prstGeom prst="rect">
              <a:avLst/>
            </a:prstGeom>
            <a:noFill/>
            <a:ln w="28575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FA11FAD2-4CB0-49F2-969D-7A5985F9A895}"/>
                </a:ext>
              </a:extLst>
            </p:cNvPr>
            <p:cNvSpPr txBox="1"/>
            <p:nvPr/>
          </p:nvSpPr>
          <p:spPr>
            <a:xfrm>
              <a:off x="3169121" y="1533468"/>
              <a:ext cx="89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Myriad Pro Light" panose="020B0403030403020204" pitchFamily="34" charset="0"/>
                </a:rPr>
                <a:t>add</a:t>
              </a:r>
              <a:endParaRPr lang="zh-CN" altLang="en-US" sz="1400" dirty="0">
                <a:latin typeface="Myriad Pro Light" panose="020B0403030403020204" pitchFamily="34" charset="0"/>
              </a:endParaRP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53F7D61-7245-4E97-A185-F0489DD476B5}"/>
              </a:ext>
            </a:extLst>
          </p:cNvPr>
          <p:cNvCxnSpPr>
            <a:cxnSpLocks/>
            <a:stCxn id="135" idx="2"/>
            <a:endCxn id="129" idx="0"/>
          </p:cNvCxnSpPr>
          <p:nvPr/>
        </p:nvCxnSpPr>
        <p:spPr>
          <a:xfrm>
            <a:off x="2125540" y="3812437"/>
            <a:ext cx="11896" cy="88857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204705EF-938B-428F-ABB2-8E5EA6FF01B6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5807446" y="2685335"/>
            <a:ext cx="9084" cy="2025506"/>
          </a:xfrm>
          <a:prstGeom prst="straightConnector1">
            <a:avLst/>
          </a:prstGeom>
          <a:ln w="38100">
            <a:solidFill>
              <a:srgbClr val="F117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8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94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Myriad Pro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mincoo</dc:creator>
  <cp:lastModifiedBy>lee mincoo</cp:lastModifiedBy>
  <cp:revision>8</cp:revision>
  <dcterms:created xsi:type="dcterms:W3CDTF">2021-05-26T12:12:51Z</dcterms:created>
  <dcterms:modified xsi:type="dcterms:W3CDTF">2021-05-26T13:33:30Z</dcterms:modified>
</cp:coreProperties>
</file>