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3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416D7-F4AC-48D3-8BC1-53891E42667A}" type="datetimeFigureOut">
              <a:rPr lang="zh-CN" altLang="en-US" smtClean="0"/>
              <a:t>2021-05-29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7F384-5DA1-45F3-86AC-C59E7A40E9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7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7F384-5DA1-45F3-86AC-C59E7A40E9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6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7F384-5DA1-45F3-86AC-C59E7A40E9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0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07414-CBEF-42D7-9268-E9E6E2A93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08BD96-9D11-456D-829D-1A2EE0633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3A516-CF22-4028-95CB-883E1E66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551-91E7-4260-A136-4F2EAB664908}" type="datetimeFigureOut">
              <a:rPr lang="zh-CN" altLang="en-US" smtClean="0"/>
              <a:t>2021-05-29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B7C28-25CE-4BAE-96FB-36D5B109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17C1D5-34A1-4728-A0C9-8EC024B0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7FA-CB66-415A-8F2C-7151BEFF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4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48F8E-FB96-475B-B310-947046B1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EB5D9E-A30A-4A1B-A8E0-D9AE1399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50FA9-1E6D-465B-A637-5018C9B8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551-91E7-4260-A136-4F2EAB664908}" type="datetimeFigureOut">
              <a:rPr lang="zh-CN" altLang="en-US" smtClean="0"/>
              <a:t>2021-05-29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94BE99-ADCE-49FE-A049-F295EF61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1FADD1-9465-4578-BE2B-6E394F43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7FA-CB66-415A-8F2C-7151BEFF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7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BB6836-28D3-400C-AB49-6719E0269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18A420-F7A7-4C01-A239-A6311E7E2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0BB23-57D4-43FE-AD26-D245AF5B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551-91E7-4260-A136-4F2EAB664908}" type="datetimeFigureOut">
              <a:rPr lang="zh-CN" altLang="en-US" smtClean="0"/>
              <a:t>2021-05-29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E8F4C-8AB1-43A0-A183-A249C0DF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C9740C-D954-498F-B127-F165B1D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7FA-CB66-415A-8F2C-7151BEFF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27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6F1A3-B5EA-403A-9B0A-27E2CDF5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3E96D-6941-48BE-9E21-4CF98DBC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4BB9D-3C9A-4F89-B66A-A4C8113A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551-91E7-4260-A136-4F2EAB664908}" type="datetimeFigureOut">
              <a:rPr lang="zh-CN" altLang="en-US" smtClean="0"/>
              <a:t>2021-05-29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1095B-8AFD-4711-AAAC-234AC769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9E005-AAC8-4A97-8B97-F54B08DE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7FA-CB66-415A-8F2C-7151BEFF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54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F41C8-576B-4E32-9C0F-E154419EB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5083D-0B9F-4F3E-90AA-AB652C9AD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609D8-0F99-429E-B54E-79C81D02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551-91E7-4260-A136-4F2EAB664908}" type="datetimeFigureOut">
              <a:rPr lang="zh-CN" altLang="en-US" smtClean="0"/>
              <a:t>2021-05-29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D897E-72E1-41AD-8BE8-F6005C21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D7840-B475-4CE1-809A-8A19367F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7FA-CB66-415A-8F2C-7151BEFF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7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0955A-014D-448A-8F8A-3EC665F4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B64C4-AFFD-4051-B903-04EB1298B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140DB0-3DD8-4D04-81F8-A9358E74C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F56981-22A9-4600-A932-8C1CD75F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551-91E7-4260-A136-4F2EAB664908}" type="datetimeFigureOut">
              <a:rPr lang="zh-CN" altLang="en-US" smtClean="0"/>
              <a:t>2021-05-29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A8E812-13F6-44E5-97FE-9F0F97E8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0A536-CA2F-4403-8167-9767B9627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7FA-CB66-415A-8F2C-7151BEFF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9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789A0-BC2F-4EFC-BF8A-D0058E31C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387ED4-D792-4639-8D6E-C82FA4F24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34B6BF-F296-4D57-9170-DC736EB32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BD8AE4-6146-416D-914E-5FE920C41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D8F5C-EEC3-4642-9245-D3481751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C4229D-5917-4ADC-BEFA-90115A52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551-91E7-4260-A136-4F2EAB664908}" type="datetimeFigureOut">
              <a:rPr lang="zh-CN" altLang="en-US" smtClean="0"/>
              <a:t>2021-05-29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1DBF2D-E9C5-4C3A-BF5E-C87602E8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06A9A0-8FE9-4741-B8C1-D8EBACEE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7FA-CB66-415A-8F2C-7151BEFF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83AE0-50EF-4BE9-B5F0-104CB11E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C18305-016A-4380-B6F5-2576BAC4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551-91E7-4260-A136-4F2EAB664908}" type="datetimeFigureOut">
              <a:rPr lang="zh-CN" altLang="en-US" smtClean="0"/>
              <a:t>2021-05-29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12751E-52F8-4058-8107-E0FF61E6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8B047A-1425-4B4C-9060-72AC8351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7FA-CB66-415A-8F2C-7151BEFF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7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A6B974-15B4-4CD4-9E9F-9854C4A5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551-91E7-4260-A136-4F2EAB664908}" type="datetimeFigureOut">
              <a:rPr lang="zh-CN" altLang="en-US" smtClean="0"/>
              <a:t>2021-05-29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30F9D5-95D1-4980-9261-FA6E1B22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684D7B-CDFC-4D25-A2AF-74ABF59C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7FA-CB66-415A-8F2C-7151BEFF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C6B75-CC99-4EB0-AB27-D84E1442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65E36-0C16-4725-A380-054EA8560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68E95B-C14D-48B6-914B-128DB43C5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57D06-AB6B-4678-9625-D4D57C9F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551-91E7-4260-A136-4F2EAB664908}" type="datetimeFigureOut">
              <a:rPr lang="zh-CN" altLang="en-US" smtClean="0"/>
              <a:t>2021-05-29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9D7E7-C662-43BA-8547-9A4C0851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0513C-8C3F-4B33-A3D5-AE1B8C23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7FA-CB66-415A-8F2C-7151BEFF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671B0-B2A3-4CB9-A9E2-C82732CA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886035-A434-4321-974D-3AF6568ED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0DF60D-6021-48C8-9E87-2DC6AE3A3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3E27D9-BE3A-469D-9898-9C51D4DC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7551-91E7-4260-A136-4F2EAB664908}" type="datetimeFigureOut">
              <a:rPr lang="zh-CN" altLang="en-US" smtClean="0"/>
              <a:t>2021-05-29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252318-40BF-4880-A3E3-1C0F45E4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9AF388-B4BD-4817-8F3D-117D0EA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7FA-CB66-415A-8F2C-7151BEFF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920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54FBD5-3E0B-41DD-819D-9C1994E7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98A32B-29CD-481F-9D2B-3A5FF5684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32C34-136B-4A31-8DF4-76EE04B0B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7551-91E7-4260-A136-4F2EAB664908}" type="datetimeFigureOut">
              <a:rPr lang="zh-CN" altLang="en-US" smtClean="0"/>
              <a:t>2021-05-29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48052-A201-4EFF-B337-BFD52B0C8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3A562-15A4-4562-A544-19A3D5499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27FA-CB66-415A-8F2C-7151BEFF73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0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F3D8F42-463D-4F4A-B721-AC94918B9F04}"/>
              </a:ext>
            </a:extLst>
          </p:cNvPr>
          <p:cNvGrpSpPr/>
          <p:nvPr/>
        </p:nvGrpSpPr>
        <p:grpSpPr>
          <a:xfrm>
            <a:off x="3210152" y="1248697"/>
            <a:ext cx="5771697" cy="737419"/>
            <a:chOff x="2497394" y="1248697"/>
            <a:chExt cx="5771697" cy="73741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3370BF-61E9-4B46-88C4-77F4C0F9C349}"/>
                </a:ext>
              </a:extLst>
            </p:cNvPr>
            <p:cNvSpPr/>
            <p:nvPr/>
          </p:nvSpPr>
          <p:spPr>
            <a:xfrm>
              <a:off x="2497394" y="1248697"/>
              <a:ext cx="5771697" cy="737419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C676C0A-126D-49FD-A955-3CFDECA57573}"/>
                </a:ext>
              </a:extLst>
            </p:cNvPr>
            <p:cNvCxnSpPr/>
            <p:nvPr/>
          </p:nvCxnSpPr>
          <p:spPr>
            <a:xfrm>
              <a:off x="3208020" y="1248697"/>
              <a:ext cx="0" cy="737419"/>
            </a:xfrm>
            <a:prstGeom prst="line">
              <a:avLst/>
            </a:prstGeom>
            <a:ln w="381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EBE9679-277F-4A19-BB77-D12F22812358}"/>
                </a:ext>
              </a:extLst>
            </p:cNvPr>
            <p:cNvCxnSpPr/>
            <p:nvPr/>
          </p:nvCxnSpPr>
          <p:spPr>
            <a:xfrm>
              <a:off x="3934460" y="1248697"/>
              <a:ext cx="0" cy="737419"/>
            </a:xfrm>
            <a:prstGeom prst="line">
              <a:avLst/>
            </a:prstGeom>
            <a:ln w="381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DCCD0AE-A7D0-4CC3-B18C-7C24B60C899C}"/>
                </a:ext>
              </a:extLst>
            </p:cNvPr>
            <p:cNvCxnSpPr/>
            <p:nvPr/>
          </p:nvCxnSpPr>
          <p:spPr>
            <a:xfrm>
              <a:off x="4655820" y="1248697"/>
              <a:ext cx="0" cy="737419"/>
            </a:xfrm>
            <a:prstGeom prst="line">
              <a:avLst/>
            </a:prstGeom>
            <a:ln w="381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F6FF94F-8909-467B-8BE1-A18B97BA13B9}"/>
                </a:ext>
              </a:extLst>
            </p:cNvPr>
            <p:cNvCxnSpPr/>
            <p:nvPr/>
          </p:nvCxnSpPr>
          <p:spPr>
            <a:xfrm>
              <a:off x="5372100" y="1248697"/>
              <a:ext cx="0" cy="737419"/>
            </a:xfrm>
            <a:prstGeom prst="line">
              <a:avLst/>
            </a:prstGeom>
            <a:ln w="381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F053CF1-CD29-48B5-BC99-BF8041CD3E78}"/>
                </a:ext>
              </a:extLst>
            </p:cNvPr>
            <p:cNvCxnSpPr/>
            <p:nvPr/>
          </p:nvCxnSpPr>
          <p:spPr>
            <a:xfrm>
              <a:off x="6096000" y="1248697"/>
              <a:ext cx="0" cy="737419"/>
            </a:xfrm>
            <a:prstGeom prst="line">
              <a:avLst/>
            </a:prstGeom>
            <a:ln w="381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7BDC1C3-30D1-412E-9296-B118A0BA99CC}"/>
                </a:ext>
              </a:extLst>
            </p:cNvPr>
            <p:cNvCxnSpPr/>
            <p:nvPr/>
          </p:nvCxnSpPr>
          <p:spPr>
            <a:xfrm>
              <a:off x="6812280" y="1248697"/>
              <a:ext cx="0" cy="737419"/>
            </a:xfrm>
            <a:prstGeom prst="line">
              <a:avLst/>
            </a:prstGeom>
            <a:ln w="381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6CFDBA6-F3DB-4111-B07C-2DE143F80AB4}"/>
                </a:ext>
              </a:extLst>
            </p:cNvPr>
            <p:cNvCxnSpPr/>
            <p:nvPr/>
          </p:nvCxnSpPr>
          <p:spPr>
            <a:xfrm>
              <a:off x="7528560" y="1248697"/>
              <a:ext cx="0" cy="737419"/>
            </a:xfrm>
            <a:prstGeom prst="line">
              <a:avLst/>
            </a:prstGeom>
            <a:ln w="38100">
              <a:solidFill>
                <a:srgbClr val="F4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26247A8-47C0-4AB6-A624-40A985924D5A}"/>
              </a:ext>
            </a:extLst>
          </p:cNvPr>
          <p:cNvGrpSpPr/>
          <p:nvPr/>
        </p:nvGrpSpPr>
        <p:grpSpPr>
          <a:xfrm>
            <a:off x="3210152" y="2610465"/>
            <a:ext cx="5771697" cy="737419"/>
            <a:chOff x="2497394" y="1248697"/>
            <a:chExt cx="5771697" cy="737419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BD29DD3-872F-409D-A5C0-A89E7AAD5113}"/>
                </a:ext>
              </a:extLst>
            </p:cNvPr>
            <p:cNvSpPr/>
            <p:nvPr/>
          </p:nvSpPr>
          <p:spPr>
            <a:xfrm>
              <a:off x="2497394" y="1248697"/>
              <a:ext cx="5771697" cy="7374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274DDC9-38AC-44EA-AEBF-CD3A5F953AC8}"/>
                </a:ext>
              </a:extLst>
            </p:cNvPr>
            <p:cNvCxnSpPr/>
            <p:nvPr/>
          </p:nvCxnSpPr>
          <p:spPr>
            <a:xfrm>
              <a:off x="320802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C294D9F-3046-4228-A46A-F062F3308CAB}"/>
                </a:ext>
              </a:extLst>
            </p:cNvPr>
            <p:cNvCxnSpPr/>
            <p:nvPr/>
          </p:nvCxnSpPr>
          <p:spPr>
            <a:xfrm>
              <a:off x="393446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DD5411F-F2CD-46D8-B597-BA3AD97A6879}"/>
                </a:ext>
              </a:extLst>
            </p:cNvPr>
            <p:cNvCxnSpPr/>
            <p:nvPr/>
          </p:nvCxnSpPr>
          <p:spPr>
            <a:xfrm>
              <a:off x="465582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17DE9F9-9468-4D74-818F-2AFBC448DB86}"/>
                </a:ext>
              </a:extLst>
            </p:cNvPr>
            <p:cNvCxnSpPr/>
            <p:nvPr/>
          </p:nvCxnSpPr>
          <p:spPr>
            <a:xfrm>
              <a:off x="537210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62CC6B6-9CAB-49D5-9DBA-85919F0C752B}"/>
                </a:ext>
              </a:extLst>
            </p:cNvPr>
            <p:cNvCxnSpPr/>
            <p:nvPr/>
          </p:nvCxnSpPr>
          <p:spPr>
            <a:xfrm>
              <a:off x="609600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A3DB6E6-8317-440C-97CC-428D53C23B1E}"/>
                </a:ext>
              </a:extLst>
            </p:cNvPr>
            <p:cNvCxnSpPr/>
            <p:nvPr/>
          </p:nvCxnSpPr>
          <p:spPr>
            <a:xfrm>
              <a:off x="681228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B085069-784C-4758-8A29-CDFFE7F8AF08}"/>
                </a:ext>
              </a:extLst>
            </p:cNvPr>
            <p:cNvCxnSpPr/>
            <p:nvPr/>
          </p:nvCxnSpPr>
          <p:spPr>
            <a:xfrm>
              <a:off x="752856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9BAD11B9-6600-41D9-83FC-1A119B2ED49F}"/>
              </a:ext>
            </a:extLst>
          </p:cNvPr>
          <p:cNvSpPr txBox="1"/>
          <p:nvPr/>
        </p:nvSpPr>
        <p:spPr>
          <a:xfrm>
            <a:off x="1778000" y="1463515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第一组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F83C52-D44F-4B07-82C1-59965E87F7D7}"/>
              </a:ext>
            </a:extLst>
          </p:cNvPr>
          <p:cNvSpPr txBox="1"/>
          <p:nvPr/>
        </p:nvSpPr>
        <p:spPr>
          <a:xfrm>
            <a:off x="1778000" y="2794508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第二组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FE446-AB68-4649-8466-F044FA1D84BC}"/>
              </a:ext>
            </a:extLst>
          </p:cNvPr>
          <p:cNvSpPr/>
          <p:nvPr/>
        </p:nvSpPr>
        <p:spPr>
          <a:xfrm>
            <a:off x="9800268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3C36AE6-8BF0-48FB-9271-0BBF351642D5}"/>
              </a:ext>
            </a:extLst>
          </p:cNvPr>
          <p:cNvSpPr/>
          <p:nvPr/>
        </p:nvSpPr>
        <p:spPr>
          <a:xfrm>
            <a:off x="10176596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D37FA73-6982-4E1A-957B-A36181BBEBAE}"/>
              </a:ext>
            </a:extLst>
          </p:cNvPr>
          <p:cNvSpPr/>
          <p:nvPr/>
        </p:nvSpPr>
        <p:spPr>
          <a:xfrm>
            <a:off x="10552924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69869B5-7E18-4ADC-9BE8-F1D49EC5E5CB}"/>
              </a:ext>
            </a:extLst>
          </p:cNvPr>
          <p:cNvSpPr/>
          <p:nvPr/>
        </p:nvSpPr>
        <p:spPr>
          <a:xfrm>
            <a:off x="10929252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286E090-F566-497C-9BCC-E9DDD46D0981}"/>
              </a:ext>
            </a:extLst>
          </p:cNvPr>
          <p:cNvSpPr/>
          <p:nvPr/>
        </p:nvSpPr>
        <p:spPr>
          <a:xfrm>
            <a:off x="9800268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7D2BB3C-EF97-4F9F-915F-7A7445EBEEEA}"/>
              </a:ext>
            </a:extLst>
          </p:cNvPr>
          <p:cNvSpPr/>
          <p:nvPr/>
        </p:nvSpPr>
        <p:spPr>
          <a:xfrm>
            <a:off x="10176596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286B891-6E49-4701-8311-B938A7FE3C67}"/>
              </a:ext>
            </a:extLst>
          </p:cNvPr>
          <p:cNvSpPr/>
          <p:nvPr/>
        </p:nvSpPr>
        <p:spPr>
          <a:xfrm>
            <a:off x="10552924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447E6C4-3D0D-43F9-B82B-05907999BD2A}"/>
              </a:ext>
            </a:extLst>
          </p:cNvPr>
          <p:cNvSpPr/>
          <p:nvPr/>
        </p:nvSpPr>
        <p:spPr>
          <a:xfrm>
            <a:off x="10929252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5B0C1DF-546C-4832-9168-6AE64A165C57}"/>
              </a:ext>
            </a:extLst>
          </p:cNvPr>
          <p:cNvSpPr/>
          <p:nvPr/>
        </p:nvSpPr>
        <p:spPr>
          <a:xfrm>
            <a:off x="9800268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41EF75E-6741-4FD9-88C2-11C374B48A39}"/>
              </a:ext>
            </a:extLst>
          </p:cNvPr>
          <p:cNvSpPr/>
          <p:nvPr/>
        </p:nvSpPr>
        <p:spPr>
          <a:xfrm>
            <a:off x="10176596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542DA8-975F-4787-9907-CC00DB3C06D2}"/>
              </a:ext>
            </a:extLst>
          </p:cNvPr>
          <p:cNvSpPr/>
          <p:nvPr/>
        </p:nvSpPr>
        <p:spPr>
          <a:xfrm>
            <a:off x="10552924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427D765-FBBC-4F63-8C9E-0BEEC2AE5A6B}"/>
              </a:ext>
            </a:extLst>
          </p:cNvPr>
          <p:cNvSpPr/>
          <p:nvPr/>
        </p:nvSpPr>
        <p:spPr>
          <a:xfrm>
            <a:off x="10929252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2766C2C-89D4-4BA7-BE00-867E6514E931}"/>
              </a:ext>
            </a:extLst>
          </p:cNvPr>
          <p:cNvSpPr/>
          <p:nvPr/>
        </p:nvSpPr>
        <p:spPr>
          <a:xfrm>
            <a:off x="9800268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1A43C73-1F70-422F-AF45-B296A81B01B9}"/>
              </a:ext>
            </a:extLst>
          </p:cNvPr>
          <p:cNvSpPr/>
          <p:nvPr/>
        </p:nvSpPr>
        <p:spPr>
          <a:xfrm>
            <a:off x="10176596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A324F5-226F-475E-A552-35DB69F2C0A2}"/>
              </a:ext>
            </a:extLst>
          </p:cNvPr>
          <p:cNvSpPr/>
          <p:nvPr/>
        </p:nvSpPr>
        <p:spPr>
          <a:xfrm>
            <a:off x="10552924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8F1D6B9-8818-4375-B52B-003CD917FEE7}"/>
              </a:ext>
            </a:extLst>
          </p:cNvPr>
          <p:cNvSpPr/>
          <p:nvPr/>
        </p:nvSpPr>
        <p:spPr>
          <a:xfrm>
            <a:off x="10929252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5C5E7E-9651-4E3A-A204-ABECDC153D78}"/>
              </a:ext>
            </a:extLst>
          </p:cNvPr>
          <p:cNvSpPr txBox="1"/>
          <p:nvPr/>
        </p:nvSpPr>
        <p:spPr>
          <a:xfrm>
            <a:off x="9630533" y="1028887"/>
            <a:ext cx="18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数组的存储情况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B9DFE5A-9C61-418D-A536-0C0AB95D79B0}"/>
              </a:ext>
            </a:extLst>
          </p:cNvPr>
          <p:cNvSpPr txBox="1"/>
          <p:nvPr/>
        </p:nvSpPr>
        <p:spPr>
          <a:xfrm>
            <a:off x="2004674" y="411578"/>
            <a:ext cx="241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初始：</a:t>
            </a:r>
            <a:r>
              <a:rPr lang="en-US" altLang="zh-CN" dirty="0"/>
              <a:t>cache</a:t>
            </a:r>
            <a:r>
              <a:rPr lang="zh-CN" altLang="en-US" dirty="0"/>
              <a:t>为空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1B9365D-9F32-4284-8217-20E3E1E91A3D}"/>
              </a:ext>
            </a:extLst>
          </p:cNvPr>
          <p:cNvCxnSpPr/>
          <p:nvPr/>
        </p:nvCxnSpPr>
        <p:spPr>
          <a:xfrm>
            <a:off x="1778000" y="0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BEF7678A-ED5D-426D-9AD4-02089A343629}"/>
              </a:ext>
            </a:extLst>
          </p:cNvPr>
          <p:cNvCxnSpPr>
            <a:cxnSpLocks/>
          </p:cNvCxnSpPr>
          <p:nvPr/>
        </p:nvCxnSpPr>
        <p:spPr>
          <a:xfrm>
            <a:off x="1778000" y="3913239"/>
            <a:ext cx="1001087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B7C843CB-A7AF-4B6A-8AE2-376390336219}"/>
              </a:ext>
            </a:extLst>
          </p:cNvPr>
          <p:cNvCxnSpPr/>
          <p:nvPr/>
        </p:nvCxnSpPr>
        <p:spPr>
          <a:xfrm>
            <a:off x="11782322" y="9589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79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00C68B1-E0CC-439D-87CF-744C8525088B}"/>
              </a:ext>
            </a:extLst>
          </p:cNvPr>
          <p:cNvGrpSpPr/>
          <p:nvPr/>
        </p:nvGrpSpPr>
        <p:grpSpPr>
          <a:xfrm>
            <a:off x="1032389" y="1297858"/>
            <a:ext cx="4326192" cy="540774"/>
            <a:chOff x="2753032" y="1297858"/>
            <a:chExt cx="4326192" cy="54077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8A30CBE-5817-45F9-9323-69BF528923C0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1BEEAC-CCA5-4183-BD98-071CB2CB5D55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1B57D58-6CFC-45EC-BDCB-BA736693E14F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C33150F-6D4B-4656-8DF4-A8A6E442BCC5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0A32E36-4138-440B-B42E-439A4C47A557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582D09E-03BC-4386-B83E-36DD98901400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AD3800D-EB3B-4673-B80E-020F22F64FA9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5579B0-35B8-4BCD-ACEC-694D0ACA42E3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9FCCAED-97E4-47AD-B5F1-C29AD97D7533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7E2177B-68A7-49F1-9734-140E8F235AA5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728BA39-1F9E-483E-8803-7E6A2C9D9EB4}"/>
              </a:ext>
            </a:extLst>
          </p:cNvPr>
          <p:cNvGrpSpPr/>
          <p:nvPr/>
        </p:nvGrpSpPr>
        <p:grpSpPr>
          <a:xfrm>
            <a:off x="1032389" y="1828800"/>
            <a:ext cx="4326192" cy="540774"/>
            <a:chOff x="2753032" y="1297858"/>
            <a:chExt cx="4326192" cy="540774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9A3D286-835F-45B2-8D1E-47542A0B996C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3BD0E13-9848-4A7A-AF4B-3739DA281A84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E995019-6353-4D9C-881A-147D8A7936CF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2900456-6F68-4A5D-B25A-85328A55E654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79A2A34-DBC3-475C-A5EC-6C09E78B74E9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65CC391-2F41-43BA-8C0B-8A78DABC8F8C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40C90E-C2F7-481C-86DE-E3682EA47753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AAC2B9-F436-4797-8860-51A2C357DBC8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A61163C-B776-4C17-8211-EFEA9049F2F2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F267BD1-06FA-4155-A05A-175332E25FE6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2B0E7B2-FBD5-4BFC-ACF5-F5617EC72BFF}"/>
              </a:ext>
            </a:extLst>
          </p:cNvPr>
          <p:cNvGrpSpPr/>
          <p:nvPr/>
        </p:nvGrpSpPr>
        <p:grpSpPr>
          <a:xfrm>
            <a:off x="1032389" y="2359742"/>
            <a:ext cx="4326192" cy="540774"/>
            <a:chOff x="2753032" y="1297858"/>
            <a:chExt cx="4326192" cy="540774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4A3AC0B-471D-4F81-966B-564E158287E9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60B7AED-6A16-4848-BCCC-F9D4E2DDF8CF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C175471-1C6A-490B-860F-92F25EA99DC2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D549E5B-0F19-4563-9CA6-1DCFD2D7E755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3A15C96-A3E6-4B6E-91FC-DFC2BAA26C95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798406A-F0A3-40E0-B3DB-3DB6EDD37A79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E2C2E22-418A-4055-8A01-2F65CB0B9087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DD4947B-417B-486B-BF73-59AA47098451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C590F91-76EC-41DC-827E-727C957E57E8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79EDA9B-37D8-4FCF-9CDC-6B7425F6CC98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3C09F3-5392-4143-BFDC-3600D9AFC988}"/>
              </a:ext>
            </a:extLst>
          </p:cNvPr>
          <p:cNvGrpSpPr/>
          <p:nvPr/>
        </p:nvGrpSpPr>
        <p:grpSpPr>
          <a:xfrm>
            <a:off x="1032389" y="2900516"/>
            <a:ext cx="4326192" cy="540774"/>
            <a:chOff x="2753032" y="1297858"/>
            <a:chExt cx="4326192" cy="54077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79285D3-4380-4852-8BE3-02D18C08FC57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DBC835B-7738-42BC-AB3B-3ABBAF557C16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79294EB-D31B-4416-AF4F-E286BC0E7FC8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958C004-549D-45EA-8ED4-638503404D27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4106770-8D71-4289-9748-00F6228E8FFE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30AAA39-A3D1-4ABC-BA98-5C8476407BA6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B32D7A6-23F8-4888-A53E-4AED2880BAC5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CBD3BD6-9099-4916-BB1F-2792711B5F4E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B61BB57-E353-4527-B36A-B5C0CF35BE70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078B2B1-E7D2-4D21-B2E7-14E30E524910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524870A-333E-4B15-8A8C-7BED1E9C77AE}"/>
              </a:ext>
            </a:extLst>
          </p:cNvPr>
          <p:cNvGrpSpPr/>
          <p:nvPr/>
        </p:nvGrpSpPr>
        <p:grpSpPr>
          <a:xfrm>
            <a:off x="1032389" y="3431459"/>
            <a:ext cx="4326192" cy="540774"/>
            <a:chOff x="2753032" y="1297858"/>
            <a:chExt cx="4326192" cy="540774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C8C4FE1-E0DA-4C9E-A124-5D6DF6819E62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D8761ED-74E0-4496-953E-8569B29E2E30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94F27E1-7011-40AA-A2D9-43E9CAB30956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F9557F9-C5AD-414D-9B12-0FE3F518924E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419FC7FA-6F0C-4807-915A-4F6829DFAB09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D6F5B4D-0B4C-485C-B2FB-2D68F2A53CF9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F754B81-F6D8-4229-B8A8-6642A6FF6961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BBCD203-BA36-4D81-880F-7D7A5608ED9E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CB1077B-1AE9-4B65-B74E-BD35CA72C2FD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ECF38C5-6CF0-4B78-BBB8-6AD2C55CE09A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8" name="矩形 187">
            <a:extLst>
              <a:ext uri="{FF2B5EF4-FFF2-40B4-BE49-F238E27FC236}">
                <a16:creationId xmlns:a16="http://schemas.microsoft.com/office/drawing/2014/main" id="{D6A9F63D-0064-45EE-ADFB-4379D86589AB}"/>
              </a:ext>
            </a:extLst>
          </p:cNvPr>
          <p:cNvSpPr/>
          <p:nvPr/>
        </p:nvSpPr>
        <p:spPr>
          <a:xfrm>
            <a:off x="6833421" y="1265906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45DC009-9A6D-47FE-814A-916FE187EF9A}"/>
              </a:ext>
            </a:extLst>
          </p:cNvPr>
          <p:cNvSpPr/>
          <p:nvPr/>
        </p:nvSpPr>
        <p:spPr>
          <a:xfrm>
            <a:off x="7374195" y="1265906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6495044-2300-48D1-B088-56340364EBBA}"/>
              </a:ext>
            </a:extLst>
          </p:cNvPr>
          <p:cNvSpPr/>
          <p:nvPr/>
        </p:nvSpPr>
        <p:spPr>
          <a:xfrm>
            <a:off x="7914969" y="1265906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85375F91-1D90-4C4D-8D2A-6C330F001717}"/>
              </a:ext>
            </a:extLst>
          </p:cNvPr>
          <p:cNvSpPr/>
          <p:nvPr/>
        </p:nvSpPr>
        <p:spPr>
          <a:xfrm>
            <a:off x="8455743" y="1265906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E406B58C-3557-4E7F-82B4-751D324F315E}"/>
              </a:ext>
            </a:extLst>
          </p:cNvPr>
          <p:cNvSpPr/>
          <p:nvPr/>
        </p:nvSpPr>
        <p:spPr>
          <a:xfrm>
            <a:off x="8996517" y="1265906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4CA6DAEC-3841-403D-801B-751FD2BA643C}"/>
              </a:ext>
            </a:extLst>
          </p:cNvPr>
          <p:cNvSpPr/>
          <p:nvPr/>
        </p:nvSpPr>
        <p:spPr>
          <a:xfrm>
            <a:off x="9537291" y="1265906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959D3830-D296-492F-9CE0-2A26D63D1153}"/>
              </a:ext>
            </a:extLst>
          </p:cNvPr>
          <p:cNvSpPr/>
          <p:nvPr/>
        </p:nvSpPr>
        <p:spPr>
          <a:xfrm>
            <a:off x="10078065" y="1265906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82F14961-B402-4353-B000-32D9A713ECB0}"/>
              </a:ext>
            </a:extLst>
          </p:cNvPr>
          <p:cNvSpPr/>
          <p:nvPr/>
        </p:nvSpPr>
        <p:spPr>
          <a:xfrm>
            <a:off x="10618839" y="1265906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356E9E40-4F88-4071-A0EF-27462C72CF86}"/>
              </a:ext>
            </a:extLst>
          </p:cNvPr>
          <p:cNvSpPr/>
          <p:nvPr/>
        </p:nvSpPr>
        <p:spPr>
          <a:xfrm>
            <a:off x="6833421" y="1806679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241D952B-C632-40CD-B728-50BFCCC34832}"/>
              </a:ext>
            </a:extLst>
          </p:cNvPr>
          <p:cNvSpPr/>
          <p:nvPr/>
        </p:nvSpPr>
        <p:spPr>
          <a:xfrm>
            <a:off x="7374195" y="1806679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8B317FE7-38D1-4219-A28D-53105E88A26E}"/>
              </a:ext>
            </a:extLst>
          </p:cNvPr>
          <p:cNvSpPr/>
          <p:nvPr/>
        </p:nvSpPr>
        <p:spPr>
          <a:xfrm>
            <a:off x="7914969" y="1806679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14BF78A1-8423-43A6-A7EF-CD4CC5AE7964}"/>
              </a:ext>
            </a:extLst>
          </p:cNvPr>
          <p:cNvSpPr/>
          <p:nvPr/>
        </p:nvSpPr>
        <p:spPr>
          <a:xfrm>
            <a:off x="8455743" y="1806679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70B4C795-E887-4567-8815-41D0D418E7F3}"/>
              </a:ext>
            </a:extLst>
          </p:cNvPr>
          <p:cNvSpPr/>
          <p:nvPr/>
        </p:nvSpPr>
        <p:spPr>
          <a:xfrm>
            <a:off x="8996517" y="1806679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141D50DA-2093-4C38-93F4-433AAC335FDB}"/>
              </a:ext>
            </a:extLst>
          </p:cNvPr>
          <p:cNvSpPr/>
          <p:nvPr/>
        </p:nvSpPr>
        <p:spPr>
          <a:xfrm>
            <a:off x="9537291" y="1806679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9F179E0-C5D0-4090-AF30-0CA84E1D1B94}"/>
              </a:ext>
            </a:extLst>
          </p:cNvPr>
          <p:cNvSpPr/>
          <p:nvPr/>
        </p:nvSpPr>
        <p:spPr>
          <a:xfrm>
            <a:off x="10078065" y="1806679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357C80C-FEEC-40FD-895A-E38290DA9F2D}"/>
              </a:ext>
            </a:extLst>
          </p:cNvPr>
          <p:cNvSpPr/>
          <p:nvPr/>
        </p:nvSpPr>
        <p:spPr>
          <a:xfrm>
            <a:off x="10618839" y="1806679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453F3A1D-3554-4387-B1EE-4A294E09A69E}"/>
              </a:ext>
            </a:extLst>
          </p:cNvPr>
          <p:cNvSpPr/>
          <p:nvPr/>
        </p:nvSpPr>
        <p:spPr>
          <a:xfrm>
            <a:off x="6833421" y="2347453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6ED03210-FD75-438F-B5C9-F9C7BE110221}"/>
              </a:ext>
            </a:extLst>
          </p:cNvPr>
          <p:cNvSpPr/>
          <p:nvPr/>
        </p:nvSpPr>
        <p:spPr>
          <a:xfrm>
            <a:off x="7374195" y="2347453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6D67AA40-AB4A-43E5-BC6D-47E3A751E72F}"/>
              </a:ext>
            </a:extLst>
          </p:cNvPr>
          <p:cNvSpPr/>
          <p:nvPr/>
        </p:nvSpPr>
        <p:spPr>
          <a:xfrm>
            <a:off x="7914969" y="2347453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8EC97B1C-D854-492E-B70D-1CA6653711E5}"/>
              </a:ext>
            </a:extLst>
          </p:cNvPr>
          <p:cNvSpPr/>
          <p:nvPr/>
        </p:nvSpPr>
        <p:spPr>
          <a:xfrm>
            <a:off x="8455743" y="2347453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2E66DDF8-7B39-41B9-B93A-94AA95CF0C98}"/>
              </a:ext>
            </a:extLst>
          </p:cNvPr>
          <p:cNvSpPr/>
          <p:nvPr/>
        </p:nvSpPr>
        <p:spPr>
          <a:xfrm>
            <a:off x="8996517" y="2347453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928D878C-5EE8-41A7-9C47-6C6B71166ECC}"/>
              </a:ext>
            </a:extLst>
          </p:cNvPr>
          <p:cNvSpPr/>
          <p:nvPr/>
        </p:nvSpPr>
        <p:spPr>
          <a:xfrm>
            <a:off x="9537291" y="2347453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510EEFFF-26DC-48A4-824B-55F7B326E3A2}"/>
              </a:ext>
            </a:extLst>
          </p:cNvPr>
          <p:cNvSpPr/>
          <p:nvPr/>
        </p:nvSpPr>
        <p:spPr>
          <a:xfrm>
            <a:off x="10078065" y="2347453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85A1CEC-65A3-4812-A106-98744F99C86D}"/>
              </a:ext>
            </a:extLst>
          </p:cNvPr>
          <p:cNvSpPr/>
          <p:nvPr/>
        </p:nvSpPr>
        <p:spPr>
          <a:xfrm>
            <a:off x="10618839" y="2347453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AC1C679-4018-4F5E-BF85-FE7527D95765}"/>
              </a:ext>
            </a:extLst>
          </p:cNvPr>
          <p:cNvSpPr/>
          <p:nvPr/>
        </p:nvSpPr>
        <p:spPr>
          <a:xfrm>
            <a:off x="6833421" y="2888226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7EB81770-EF37-44C6-BA73-C22FA6185B1D}"/>
              </a:ext>
            </a:extLst>
          </p:cNvPr>
          <p:cNvSpPr/>
          <p:nvPr/>
        </p:nvSpPr>
        <p:spPr>
          <a:xfrm>
            <a:off x="7374195" y="2888226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39150033-BA9C-49F7-85CC-A5A5889C8340}"/>
              </a:ext>
            </a:extLst>
          </p:cNvPr>
          <p:cNvSpPr/>
          <p:nvPr/>
        </p:nvSpPr>
        <p:spPr>
          <a:xfrm>
            <a:off x="7914969" y="2888226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612A7F44-3C3D-446C-901F-00A45C6732F5}"/>
              </a:ext>
            </a:extLst>
          </p:cNvPr>
          <p:cNvSpPr/>
          <p:nvPr/>
        </p:nvSpPr>
        <p:spPr>
          <a:xfrm>
            <a:off x="8455743" y="2888226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B817F1ED-C1B9-4C2F-A5F6-B46D86B04A24}"/>
              </a:ext>
            </a:extLst>
          </p:cNvPr>
          <p:cNvSpPr/>
          <p:nvPr/>
        </p:nvSpPr>
        <p:spPr>
          <a:xfrm>
            <a:off x="8996517" y="2888226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19D5B070-DC6F-46D7-A585-92DAD856E0EB}"/>
              </a:ext>
            </a:extLst>
          </p:cNvPr>
          <p:cNvSpPr/>
          <p:nvPr/>
        </p:nvSpPr>
        <p:spPr>
          <a:xfrm>
            <a:off x="9537291" y="2888226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B9EB5C77-248E-4DCE-8FF4-FEDA931E78B5}"/>
              </a:ext>
            </a:extLst>
          </p:cNvPr>
          <p:cNvSpPr/>
          <p:nvPr/>
        </p:nvSpPr>
        <p:spPr>
          <a:xfrm>
            <a:off x="10078065" y="2888226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6FB87151-5234-4E67-A4A3-93D78BEDE300}"/>
              </a:ext>
            </a:extLst>
          </p:cNvPr>
          <p:cNvSpPr/>
          <p:nvPr/>
        </p:nvSpPr>
        <p:spPr>
          <a:xfrm>
            <a:off x="10618839" y="2888226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8413975-4879-415F-8671-A25680B4F8DA}"/>
              </a:ext>
            </a:extLst>
          </p:cNvPr>
          <p:cNvSpPr/>
          <p:nvPr/>
        </p:nvSpPr>
        <p:spPr>
          <a:xfrm>
            <a:off x="6833421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BCE37B8B-1067-4F3B-BD94-95378B3D8B58}"/>
              </a:ext>
            </a:extLst>
          </p:cNvPr>
          <p:cNvSpPr/>
          <p:nvPr/>
        </p:nvSpPr>
        <p:spPr>
          <a:xfrm>
            <a:off x="7374195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D294B0A5-F5A2-44DD-B8E3-AFC2809BACBD}"/>
              </a:ext>
            </a:extLst>
          </p:cNvPr>
          <p:cNvSpPr/>
          <p:nvPr/>
        </p:nvSpPr>
        <p:spPr>
          <a:xfrm>
            <a:off x="7914969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6CA7F7E-0E9E-4EFF-9179-0E8E9CE8ADE5}"/>
              </a:ext>
            </a:extLst>
          </p:cNvPr>
          <p:cNvSpPr/>
          <p:nvPr/>
        </p:nvSpPr>
        <p:spPr>
          <a:xfrm>
            <a:off x="8455743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603072E-9E24-4A47-8490-48A83E0F13F7}"/>
              </a:ext>
            </a:extLst>
          </p:cNvPr>
          <p:cNvSpPr/>
          <p:nvPr/>
        </p:nvSpPr>
        <p:spPr>
          <a:xfrm>
            <a:off x="8996517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85E44940-A5AD-4CB7-99B7-BA41C912F19D}"/>
              </a:ext>
            </a:extLst>
          </p:cNvPr>
          <p:cNvSpPr/>
          <p:nvPr/>
        </p:nvSpPr>
        <p:spPr>
          <a:xfrm>
            <a:off x="9537291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925148D1-E10E-44AE-B22F-3E618342E7C0}"/>
              </a:ext>
            </a:extLst>
          </p:cNvPr>
          <p:cNvSpPr/>
          <p:nvPr/>
        </p:nvSpPr>
        <p:spPr>
          <a:xfrm>
            <a:off x="10078065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3BD3017-C1B2-4AD3-A4EC-0E38F4505E5B}"/>
              </a:ext>
            </a:extLst>
          </p:cNvPr>
          <p:cNvSpPr/>
          <p:nvPr/>
        </p:nvSpPr>
        <p:spPr>
          <a:xfrm>
            <a:off x="10618839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80A6C7EF-6F49-4742-98AE-99BB8D9FBF53}"/>
              </a:ext>
            </a:extLst>
          </p:cNvPr>
          <p:cNvSpPr/>
          <p:nvPr/>
        </p:nvSpPr>
        <p:spPr>
          <a:xfrm>
            <a:off x="6833421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E10A0E69-06D8-4F92-9084-D3B3CB0876B8}"/>
              </a:ext>
            </a:extLst>
          </p:cNvPr>
          <p:cNvSpPr/>
          <p:nvPr/>
        </p:nvSpPr>
        <p:spPr>
          <a:xfrm>
            <a:off x="7374195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92A23E9A-7B5A-4D2D-9651-9421473B50B7}"/>
              </a:ext>
            </a:extLst>
          </p:cNvPr>
          <p:cNvSpPr/>
          <p:nvPr/>
        </p:nvSpPr>
        <p:spPr>
          <a:xfrm>
            <a:off x="7914969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14873F00-1CF5-44E7-AAA7-D54809AB7B4F}"/>
              </a:ext>
            </a:extLst>
          </p:cNvPr>
          <p:cNvSpPr/>
          <p:nvPr/>
        </p:nvSpPr>
        <p:spPr>
          <a:xfrm>
            <a:off x="8455743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097D8318-46E9-4D27-BD69-5F790912CF8C}"/>
              </a:ext>
            </a:extLst>
          </p:cNvPr>
          <p:cNvSpPr/>
          <p:nvPr/>
        </p:nvSpPr>
        <p:spPr>
          <a:xfrm>
            <a:off x="8996517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37DDFF50-C10D-4B6C-A147-51D50D08BA8C}"/>
              </a:ext>
            </a:extLst>
          </p:cNvPr>
          <p:cNvSpPr/>
          <p:nvPr/>
        </p:nvSpPr>
        <p:spPr>
          <a:xfrm>
            <a:off x="9537291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DC70F610-3BBB-44AD-920D-BBC30BE97925}"/>
              </a:ext>
            </a:extLst>
          </p:cNvPr>
          <p:cNvSpPr/>
          <p:nvPr/>
        </p:nvSpPr>
        <p:spPr>
          <a:xfrm>
            <a:off x="10078065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FF5077A0-ACAA-41EA-8BC4-B067A8E495D8}"/>
              </a:ext>
            </a:extLst>
          </p:cNvPr>
          <p:cNvSpPr/>
          <p:nvPr/>
        </p:nvSpPr>
        <p:spPr>
          <a:xfrm>
            <a:off x="10618839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F5EFF6A7-D08F-400A-A5D2-8DFA2F25A5D8}"/>
              </a:ext>
            </a:extLst>
          </p:cNvPr>
          <p:cNvSpPr/>
          <p:nvPr/>
        </p:nvSpPr>
        <p:spPr>
          <a:xfrm>
            <a:off x="6833421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58E9BE00-363A-4BED-8BDF-C7F673685882}"/>
              </a:ext>
            </a:extLst>
          </p:cNvPr>
          <p:cNvSpPr/>
          <p:nvPr/>
        </p:nvSpPr>
        <p:spPr>
          <a:xfrm>
            <a:off x="7374195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0D667A5B-0C66-4267-8AA2-F51869A424A0}"/>
              </a:ext>
            </a:extLst>
          </p:cNvPr>
          <p:cNvSpPr/>
          <p:nvPr/>
        </p:nvSpPr>
        <p:spPr>
          <a:xfrm>
            <a:off x="7914969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70D56FC3-CB03-4953-A9D1-859E7E9626F1}"/>
              </a:ext>
            </a:extLst>
          </p:cNvPr>
          <p:cNvSpPr/>
          <p:nvPr/>
        </p:nvSpPr>
        <p:spPr>
          <a:xfrm>
            <a:off x="8455743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4030E75B-89E6-4E43-8557-2CD520B1FF34}"/>
              </a:ext>
            </a:extLst>
          </p:cNvPr>
          <p:cNvSpPr/>
          <p:nvPr/>
        </p:nvSpPr>
        <p:spPr>
          <a:xfrm>
            <a:off x="8996517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07BE4A59-67C5-4585-AD66-9605AE3BAFAD}"/>
              </a:ext>
            </a:extLst>
          </p:cNvPr>
          <p:cNvSpPr/>
          <p:nvPr/>
        </p:nvSpPr>
        <p:spPr>
          <a:xfrm>
            <a:off x="9537291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DDFF2593-BEA2-4DF6-BB86-FD5D024629D8}"/>
              </a:ext>
            </a:extLst>
          </p:cNvPr>
          <p:cNvSpPr/>
          <p:nvPr/>
        </p:nvSpPr>
        <p:spPr>
          <a:xfrm>
            <a:off x="10078065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416AE8C9-FCDF-43AC-B9D7-A98ABB4B1453}"/>
              </a:ext>
            </a:extLst>
          </p:cNvPr>
          <p:cNvSpPr/>
          <p:nvPr/>
        </p:nvSpPr>
        <p:spPr>
          <a:xfrm>
            <a:off x="10618839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DDB56BC3-6320-4211-92ED-32BE858F225A}"/>
              </a:ext>
            </a:extLst>
          </p:cNvPr>
          <p:cNvSpPr/>
          <p:nvPr/>
        </p:nvSpPr>
        <p:spPr>
          <a:xfrm>
            <a:off x="6833421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2CB70E06-005B-42D7-AC14-296015E58DFC}"/>
              </a:ext>
            </a:extLst>
          </p:cNvPr>
          <p:cNvSpPr/>
          <p:nvPr/>
        </p:nvSpPr>
        <p:spPr>
          <a:xfrm>
            <a:off x="7374195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9C736AE1-F0D9-4FBA-8504-B73D6B6EFADA}"/>
              </a:ext>
            </a:extLst>
          </p:cNvPr>
          <p:cNvSpPr/>
          <p:nvPr/>
        </p:nvSpPr>
        <p:spPr>
          <a:xfrm>
            <a:off x="7914969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A4ADD9DC-CBBE-46C0-A9FC-FA8ED06DF3DC}"/>
              </a:ext>
            </a:extLst>
          </p:cNvPr>
          <p:cNvSpPr/>
          <p:nvPr/>
        </p:nvSpPr>
        <p:spPr>
          <a:xfrm>
            <a:off x="8455743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8225040-906A-4A0B-818D-BED4A9F17893}"/>
              </a:ext>
            </a:extLst>
          </p:cNvPr>
          <p:cNvSpPr/>
          <p:nvPr/>
        </p:nvSpPr>
        <p:spPr>
          <a:xfrm>
            <a:off x="8996517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A55A16BF-BD69-4406-9E37-2A44491F4110}"/>
              </a:ext>
            </a:extLst>
          </p:cNvPr>
          <p:cNvSpPr/>
          <p:nvPr/>
        </p:nvSpPr>
        <p:spPr>
          <a:xfrm>
            <a:off x="9537291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CE0E3952-8D55-4306-8A98-78324411016D}"/>
              </a:ext>
            </a:extLst>
          </p:cNvPr>
          <p:cNvSpPr/>
          <p:nvPr/>
        </p:nvSpPr>
        <p:spPr>
          <a:xfrm>
            <a:off x="10078065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ADEA1D49-35B3-4AEA-A2BC-C40A593CD963}"/>
              </a:ext>
            </a:extLst>
          </p:cNvPr>
          <p:cNvSpPr/>
          <p:nvPr/>
        </p:nvSpPr>
        <p:spPr>
          <a:xfrm>
            <a:off x="10618839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01E48F45-D356-4199-BD45-7409C862B84D}"/>
              </a:ext>
            </a:extLst>
          </p:cNvPr>
          <p:cNvCxnSpPr/>
          <p:nvPr/>
        </p:nvCxnSpPr>
        <p:spPr>
          <a:xfrm>
            <a:off x="5687961" y="3429000"/>
            <a:ext cx="8160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>
            <a:extLst>
              <a:ext uri="{FF2B5EF4-FFF2-40B4-BE49-F238E27FC236}">
                <a16:creationId xmlns:a16="http://schemas.microsoft.com/office/drawing/2014/main" id="{D06F1018-6739-4452-8313-F91D7510FE3A}"/>
              </a:ext>
            </a:extLst>
          </p:cNvPr>
          <p:cNvSpPr txBox="1">
            <a:spLocks/>
          </p:cNvSpPr>
          <p:nvPr/>
        </p:nvSpPr>
        <p:spPr>
          <a:xfrm>
            <a:off x="1032387" y="496585"/>
            <a:ext cx="4326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Part of A</a:t>
            </a:r>
            <a:endParaRPr lang="zh-CN" altLang="en-US" sz="4000" b="1" dirty="0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ADFFD9B4-1E0E-460E-A4E8-DF71E46385D5}"/>
              </a:ext>
            </a:extLst>
          </p:cNvPr>
          <p:cNvSpPr txBox="1">
            <a:spLocks/>
          </p:cNvSpPr>
          <p:nvPr/>
        </p:nvSpPr>
        <p:spPr>
          <a:xfrm>
            <a:off x="6833421" y="496585"/>
            <a:ext cx="4326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Part of B</a:t>
            </a:r>
            <a:endParaRPr lang="zh-CN" altLang="en-US" sz="4000" b="1" dirty="0"/>
          </a:p>
        </p:txBody>
      </p: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ECA9DDDA-F0AA-4D66-BA8E-E584709FAEAA}"/>
              </a:ext>
            </a:extLst>
          </p:cNvPr>
          <p:cNvGrpSpPr/>
          <p:nvPr/>
        </p:nvGrpSpPr>
        <p:grpSpPr>
          <a:xfrm>
            <a:off x="1032388" y="3969773"/>
            <a:ext cx="4326192" cy="540774"/>
            <a:chOff x="2753032" y="1297858"/>
            <a:chExt cx="4326192" cy="540774"/>
          </a:xfrm>
        </p:grpSpPr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8B276E42-ADC9-4F7A-AB99-51922C5A42F8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8E00423D-1F6B-4A8B-A59B-163F9AB8BA3B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E9EC4EAD-17E8-4313-BACD-B6A86B62A419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37E14449-9C83-4C8E-A34F-BE30425BD180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A201E99F-D1B3-4DAA-9695-939B88A2A386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6DBAB526-FBBE-490D-BD17-D35ADC3F6D02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6E5D6D4B-BE22-4D27-BC58-78FA4BFAA6AD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F4388677-647A-4C2F-B625-32A62B702D2A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12CDE7AA-7127-45E5-BFBB-7EE3897A2F85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401BFF40-6DAD-4476-B1ED-826A5C4A6831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A5203428-1EBA-4CE0-A083-6426232DDA45}"/>
              </a:ext>
            </a:extLst>
          </p:cNvPr>
          <p:cNvGrpSpPr/>
          <p:nvPr/>
        </p:nvGrpSpPr>
        <p:grpSpPr>
          <a:xfrm>
            <a:off x="1032388" y="4510547"/>
            <a:ext cx="4326192" cy="540774"/>
            <a:chOff x="2753032" y="1297858"/>
            <a:chExt cx="4326192" cy="540774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C760C364-C4C9-4874-8DAC-CFEE991BBA5C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5366DF74-C222-40A9-9DED-75C22D3EF458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CE5311D0-EB90-4D0B-BAA3-42F8C69F1116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EAC2787F-6537-4F96-902E-71DE1C171302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5D80F988-3EF8-4AF5-A721-392FC442BF35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CA197357-E645-48B1-A0C2-8E75A59BA378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56568584-F54D-4B1A-8EE3-38146BD60C38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75FB973F-3A25-46A3-B8F1-A13C34777B07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5E499D2E-F672-474C-9717-D4E755BD467D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9A2373B3-BF41-44AF-A751-80C6700890F5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2DB86AE6-4358-4C31-AEFE-EB745855B3F8}"/>
              </a:ext>
            </a:extLst>
          </p:cNvPr>
          <p:cNvGrpSpPr/>
          <p:nvPr/>
        </p:nvGrpSpPr>
        <p:grpSpPr>
          <a:xfrm>
            <a:off x="1032387" y="5051320"/>
            <a:ext cx="4326192" cy="540774"/>
            <a:chOff x="2753032" y="1297858"/>
            <a:chExt cx="4326192" cy="540774"/>
          </a:xfrm>
        </p:grpSpPr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118A9936-1D55-49A6-A6B5-B739FA89B6D0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846117C8-25D2-4FFA-B569-FA3D868596B5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80BF9541-AACA-492B-8361-BC3721DD1A69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5839C1F5-25C2-4007-9145-2E4F8818463C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3F6F0421-42CD-4678-9C33-76B5F253631A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AC9AC8B1-E933-4F7E-92C4-CCA87855463F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28C61D97-14FC-45AB-8EA7-CCAC5287F1BF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C87A8510-A441-43F7-A4DC-4BB45B8959E4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F8ED50EC-C0F3-4158-8369-48A8CCDC3EAD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24892EDD-3A9C-4B8A-9C92-8287EF4023BC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10" name="矩形 309">
            <a:extLst>
              <a:ext uri="{FF2B5EF4-FFF2-40B4-BE49-F238E27FC236}">
                <a16:creationId xmlns:a16="http://schemas.microsoft.com/office/drawing/2014/main" id="{25A48CDA-7E04-48D5-BF4F-2B3EC6F78572}"/>
              </a:ext>
            </a:extLst>
          </p:cNvPr>
          <p:cNvSpPr/>
          <p:nvPr/>
        </p:nvSpPr>
        <p:spPr>
          <a:xfrm>
            <a:off x="1032385" y="3436370"/>
            <a:ext cx="526027" cy="21557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E54719E0-E777-4EE6-88C7-878FAEF9BAA9}"/>
              </a:ext>
            </a:extLst>
          </p:cNvPr>
          <p:cNvSpPr/>
          <p:nvPr/>
        </p:nvSpPr>
        <p:spPr>
          <a:xfrm>
            <a:off x="3195482" y="3436370"/>
            <a:ext cx="526027" cy="2155723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4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00C68B1-E0CC-439D-87CF-744C8525088B}"/>
              </a:ext>
            </a:extLst>
          </p:cNvPr>
          <p:cNvGrpSpPr/>
          <p:nvPr/>
        </p:nvGrpSpPr>
        <p:grpSpPr>
          <a:xfrm>
            <a:off x="1032389" y="1297858"/>
            <a:ext cx="4326192" cy="540774"/>
            <a:chOff x="2753032" y="1297858"/>
            <a:chExt cx="4326192" cy="54077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8A30CBE-5817-45F9-9323-69BF528923C0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1BEEAC-CCA5-4183-BD98-071CB2CB5D55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1B57D58-6CFC-45EC-BDCB-BA736693E14F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C33150F-6D4B-4656-8DF4-A8A6E442BCC5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0A32E36-4138-440B-B42E-439A4C47A557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582D09E-03BC-4386-B83E-36DD98901400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AD3800D-EB3B-4673-B80E-020F22F64FA9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5579B0-35B8-4BCD-ACEC-694D0ACA42E3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9FCCAED-97E4-47AD-B5F1-C29AD97D7533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7E2177B-68A7-49F1-9734-140E8F235AA5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728BA39-1F9E-483E-8803-7E6A2C9D9EB4}"/>
              </a:ext>
            </a:extLst>
          </p:cNvPr>
          <p:cNvGrpSpPr/>
          <p:nvPr/>
        </p:nvGrpSpPr>
        <p:grpSpPr>
          <a:xfrm>
            <a:off x="1032389" y="1828800"/>
            <a:ext cx="4326192" cy="540774"/>
            <a:chOff x="2753032" y="1297858"/>
            <a:chExt cx="4326192" cy="540774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9A3D286-835F-45B2-8D1E-47542A0B996C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3BD0E13-9848-4A7A-AF4B-3739DA281A84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E995019-6353-4D9C-881A-147D8A7936CF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2900456-6F68-4A5D-B25A-85328A55E654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79A2A34-DBC3-475C-A5EC-6C09E78B74E9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65CC391-2F41-43BA-8C0B-8A78DABC8F8C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40C90E-C2F7-481C-86DE-E3682EA47753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AAC2B9-F436-4797-8860-51A2C357DBC8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A61163C-B776-4C17-8211-EFEA9049F2F2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F267BD1-06FA-4155-A05A-175332E25FE6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2B0E7B2-FBD5-4BFC-ACF5-F5617EC72BFF}"/>
              </a:ext>
            </a:extLst>
          </p:cNvPr>
          <p:cNvGrpSpPr/>
          <p:nvPr/>
        </p:nvGrpSpPr>
        <p:grpSpPr>
          <a:xfrm>
            <a:off x="1032389" y="2359742"/>
            <a:ext cx="4326192" cy="540774"/>
            <a:chOff x="2753032" y="1297858"/>
            <a:chExt cx="4326192" cy="540774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4A3AC0B-471D-4F81-966B-564E158287E9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60B7AED-6A16-4848-BCCC-F9D4E2DDF8CF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C175471-1C6A-490B-860F-92F25EA99DC2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D549E5B-0F19-4563-9CA6-1DCFD2D7E755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3A15C96-A3E6-4B6E-91FC-DFC2BAA26C95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798406A-F0A3-40E0-B3DB-3DB6EDD37A79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E2C2E22-418A-4055-8A01-2F65CB0B9087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DD4947B-417B-486B-BF73-59AA47098451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C590F91-76EC-41DC-827E-727C957E57E8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79EDA9B-37D8-4FCF-9CDC-6B7425F6CC98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3C09F3-5392-4143-BFDC-3600D9AFC988}"/>
              </a:ext>
            </a:extLst>
          </p:cNvPr>
          <p:cNvGrpSpPr/>
          <p:nvPr/>
        </p:nvGrpSpPr>
        <p:grpSpPr>
          <a:xfrm>
            <a:off x="1032389" y="2900516"/>
            <a:ext cx="4326192" cy="540774"/>
            <a:chOff x="2753032" y="1297858"/>
            <a:chExt cx="4326192" cy="54077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79285D3-4380-4852-8BE3-02D18C08FC57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DBC835B-7738-42BC-AB3B-3ABBAF557C16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79294EB-D31B-4416-AF4F-E286BC0E7FC8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958C004-549D-45EA-8ED4-638503404D27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4106770-8D71-4289-9748-00F6228E8FFE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30AAA39-A3D1-4ABC-BA98-5C8476407BA6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B32D7A6-23F8-4888-A53E-4AED2880BAC5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CBD3BD6-9099-4916-BB1F-2792711B5F4E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B61BB57-E353-4527-B36A-B5C0CF35BE70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078B2B1-E7D2-4D21-B2E7-14E30E524910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524870A-333E-4B15-8A8C-7BED1E9C77AE}"/>
              </a:ext>
            </a:extLst>
          </p:cNvPr>
          <p:cNvGrpSpPr/>
          <p:nvPr/>
        </p:nvGrpSpPr>
        <p:grpSpPr>
          <a:xfrm>
            <a:off x="1032389" y="3431459"/>
            <a:ext cx="4326192" cy="540774"/>
            <a:chOff x="2753032" y="1297858"/>
            <a:chExt cx="4326192" cy="540774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C8C4FE1-E0DA-4C9E-A124-5D6DF6819E62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D8761ED-74E0-4496-953E-8569B29E2E30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94F27E1-7011-40AA-A2D9-43E9CAB30956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F9557F9-C5AD-414D-9B12-0FE3F518924E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419FC7FA-6F0C-4807-915A-4F6829DFAB09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D6F5B4D-0B4C-485C-B2FB-2D68F2A53CF9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F754B81-F6D8-4229-B8A8-6642A6FF6961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BBCD203-BA36-4D81-880F-7D7A5608ED9E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CB1077B-1AE9-4B65-B74E-BD35CA72C2FD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ECF38C5-6CF0-4B78-BBB8-6AD2C55CE09A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8" name="矩形 187">
            <a:extLst>
              <a:ext uri="{FF2B5EF4-FFF2-40B4-BE49-F238E27FC236}">
                <a16:creationId xmlns:a16="http://schemas.microsoft.com/office/drawing/2014/main" id="{D6A9F63D-0064-45EE-ADFB-4379D86589AB}"/>
              </a:ext>
            </a:extLst>
          </p:cNvPr>
          <p:cNvSpPr/>
          <p:nvPr/>
        </p:nvSpPr>
        <p:spPr>
          <a:xfrm>
            <a:off x="6833421" y="1265906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45DC009-9A6D-47FE-814A-916FE187EF9A}"/>
              </a:ext>
            </a:extLst>
          </p:cNvPr>
          <p:cNvSpPr/>
          <p:nvPr/>
        </p:nvSpPr>
        <p:spPr>
          <a:xfrm>
            <a:off x="7374195" y="1265906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6495044-2300-48D1-B088-56340364EBBA}"/>
              </a:ext>
            </a:extLst>
          </p:cNvPr>
          <p:cNvSpPr/>
          <p:nvPr/>
        </p:nvSpPr>
        <p:spPr>
          <a:xfrm>
            <a:off x="7914969" y="1265906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85375F91-1D90-4C4D-8D2A-6C330F001717}"/>
              </a:ext>
            </a:extLst>
          </p:cNvPr>
          <p:cNvSpPr/>
          <p:nvPr/>
        </p:nvSpPr>
        <p:spPr>
          <a:xfrm>
            <a:off x="8455743" y="1265906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E406B58C-3557-4E7F-82B4-751D324F315E}"/>
              </a:ext>
            </a:extLst>
          </p:cNvPr>
          <p:cNvSpPr/>
          <p:nvPr/>
        </p:nvSpPr>
        <p:spPr>
          <a:xfrm>
            <a:off x="8996517" y="1265906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4CA6DAEC-3841-403D-801B-751FD2BA643C}"/>
              </a:ext>
            </a:extLst>
          </p:cNvPr>
          <p:cNvSpPr/>
          <p:nvPr/>
        </p:nvSpPr>
        <p:spPr>
          <a:xfrm>
            <a:off x="9537291" y="1265906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959D3830-D296-492F-9CE0-2A26D63D1153}"/>
              </a:ext>
            </a:extLst>
          </p:cNvPr>
          <p:cNvSpPr/>
          <p:nvPr/>
        </p:nvSpPr>
        <p:spPr>
          <a:xfrm>
            <a:off x="10078065" y="1265906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82F14961-B402-4353-B000-32D9A713ECB0}"/>
              </a:ext>
            </a:extLst>
          </p:cNvPr>
          <p:cNvSpPr/>
          <p:nvPr/>
        </p:nvSpPr>
        <p:spPr>
          <a:xfrm>
            <a:off x="10618839" y="1265906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356E9E40-4F88-4071-A0EF-27462C72CF86}"/>
              </a:ext>
            </a:extLst>
          </p:cNvPr>
          <p:cNvSpPr/>
          <p:nvPr/>
        </p:nvSpPr>
        <p:spPr>
          <a:xfrm>
            <a:off x="6833421" y="1806679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241D952B-C632-40CD-B728-50BFCCC34832}"/>
              </a:ext>
            </a:extLst>
          </p:cNvPr>
          <p:cNvSpPr/>
          <p:nvPr/>
        </p:nvSpPr>
        <p:spPr>
          <a:xfrm>
            <a:off x="7374195" y="1806679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8B317FE7-38D1-4219-A28D-53105E88A26E}"/>
              </a:ext>
            </a:extLst>
          </p:cNvPr>
          <p:cNvSpPr/>
          <p:nvPr/>
        </p:nvSpPr>
        <p:spPr>
          <a:xfrm>
            <a:off x="7914969" y="1806679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14BF78A1-8423-43A6-A7EF-CD4CC5AE7964}"/>
              </a:ext>
            </a:extLst>
          </p:cNvPr>
          <p:cNvSpPr/>
          <p:nvPr/>
        </p:nvSpPr>
        <p:spPr>
          <a:xfrm>
            <a:off x="8455743" y="1806679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70B4C795-E887-4567-8815-41D0D418E7F3}"/>
              </a:ext>
            </a:extLst>
          </p:cNvPr>
          <p:cNvSpPr/>
          <p:nvPr/>
        </p:nvSpPr>
        <p:spPr>
          <a:xfrm>
            <a:off x="8996517" y="1806679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141D50DA-2093-4C38-93F4-433AAC335FDB}"/>
              </a:ext>
            </a:extLst>
          </p:cNvPr>
          <p:cNvSpPr/>
          <p:nvPr/>
        </p:nvSpPr>
        <p:spPr>
          <a:xfrm>
            <a:off x="9537291" y="1806679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9F179E0-C5D0-4090-AF30-0CA84E1D1B94}"/>
              </a:ext>
            </a:extLst>
          </p:cNvPr>
          <p:cNvSpPr/>
          <p:nvPr/>
        </p:nvSpPr>
        <p:spPr>
          <a:xfrm>
            <a:off x="10078065" y="1806679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357C80C-FEEC-40FD-895A-E38290DA9F2D}"/>
              </a:ext>
            </a:extLst>
          </p:cNvPr>
          <p:cNvSpPr/>
          <p:nvPr/>
        </p:nvSpPr>
        <p:spPr>
          <a:xfrm>
            <a:off x="10618839" y="1806679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453F3A1D-3554-4387-B1EE-4A294E09A69E}"/>
              </a:ext>
            </a:extLst>
          </p:cNvPr>
          <p:cNvSpPr/>
          <p:nvPr/>
        </p:nvSpPr>
        <p:spPr>
          <a:xfrm>
            <a:off x="6833421" y="2347453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6ED03210-FD75-438F-B5C9-F9C7BE110221}"/>
              </a:ext>
            </a:extLst>
          </p:cNvPr>
          <p:cNvSpPr/>
          <p:nvPr/>
        </p:nvSpPr>
        <p:spPr>
          <a:xfrm>
            <a:off x="7374195" y="2347453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6D67AA40-AB4A-43E5-BC6D-47E3A751E72F}"/>
              </a:ext>
            </a:extLst>
          </p:cNvPr>
          <p:cNvSpPr/>
          <p:nvPr/>
        </p:nvSpPr>
        <p:spPr>
          <a:xfrm>
            <a:off x="7914969" y="2347453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8EC97B1C-D854-492E-B70D-1CA6653711E5}"/>
              </a:ext>
            </a:extLst>
          </p:cNvPr>
          <p:cNvSpPr/>
          <p:nvPr/>
        </p:nvSpPr>
        <p:spPr>
          <a:xfrm>
            <a:off x="8455743" y="2347453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2E66DDF8-7B39-41B9-B93A-94AA95CF0C98}"/>
              </a:ext>
            </a:extLst>
          </p:cNvPr>
          <p:cNvSpPr/>
          <p:nvPr/>
        </p:nvSpPr>
        <p:spPr>
          <a:xfrm>
            <a:off x="8996517" y="2347453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928D878C-5EE8-41A7-9C47-6C6B71166ECC}"/>
              </a:ext>
            </a:extLst>
          </p:cNvPr>
          <p:cNvSpPr/>
          <p:nvPr/>
        </p:nvSpPr>
        <p:spPr>
          <a:xfrm>
            <a:off x="9537291" y="2347453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510EEFFF-26DC-48A4-824B-55F7B326E3A2}"/>
              </a:ext>
            </a:extLst>
          </p:cNvPr>
          <p:cNvSpPr/>
          <p:nvPr/>
        </p:nvSpPr>
        <p:spPr>
          <a:xfrm>
            <a:off x="10078065" y="2347453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85A1CEC-65A3-4812-A106-98744F99C86D}"/>
              </a:ext>
            </a:extLst>
          </p:cNvPr>
          <p:cNvSpPr/>
          <p:nvPr/>
        </p:nvSpPr>
        <p:spPr>
          <a:xfrm>
            <a:off x="10618839" y="2347453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AC1C679-4018-4F5E-BF85-FE7527D95765}"/>
              </a:ext>
            </a:extLst>
          </p:cNvPr>
          <p:cNvSpPr/>
          <p:nvPr/>
        </p:nvSpPr>
        <p:spPr>
          <a:xfrm>
            <a:off x="6833421" y="2888226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7EB81770-EF37-44C6-BA73-C22FA6185B1D}"/>
              </a:ext>
            </a:extLst>
          </p:cNvPr>
          <p:cNvSpPr/>
          <p:nvPr/>
        </p:nvSpPr>
        <p:spPr>
          <a:xfrm>
            <a:off x="7374195" y="2888226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39150033-BA9C-49F7-85CC-A5A5889C8340}"/>
              </a:ext>
            </a:extLst>
          </p:cNvPr>
          <p:cNvSpPr/>
          <p:nvPr/>
        </p:nvSpPr>
        <p:spPr>
          <a:xfrm>
            <a:off x="7914969" y="2888226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612A7F44-3C3D-446C-901F-00A45C6732F5}"/>
              </a:ext>
            </a:extLst>
          </p:cNvPr>
          <p:cNvSpPr/>
          <p:nvPr/>
        </p:nvSpPr>
        <p:spPr>
          <a:xfrm>
            <a:off x="8455743" y="2888226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B817F1ED-C1B9-4C2F-A5F6-B46D86B04A24}"/>
              </a:ext>
            </a:extLst>
          </p:cNvPr>
          <p:cNvSpPr/>
          <p:nvPr/>
        </p:nvSpPr>
        <p:spPr>
          <a:xfrm>
            <a:off x="8996515" y="3429000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19D5B070-DC6F-46D7-A585-92DAD856E0EB}"/>
              </a:ext>
            </a:extLst>
          </p:cNvPr>
          <p:cNvSpPr/>
          <p:nvPr/>
        </p:nvSpPr>
        <p:spPr>
          <a:xfrm>
            <a:off x="9537289" y="3429000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B9EB5C77-248E-4DCE-8FF4-FEDA931E78B5}"/>
              </a:ext>
            </a:extLst>
          </p:cNvPr>
          <p:cNvSpPr/>
          <p:nvPr/>
        </p:nvSpPr>
        <p:spPr>
          <a:xfrm>
            <a:off x="10078063" y="3429000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6FB87151-5234-4E67-A4A3-93D78BEDE300}"/>
              </a:ext>
            </a:extLst>
          </p:cNvPr>
          <p:cNvSpPr/>
          <p:nvPr/>
        </p:nvSpPr>
        <p:spPr>
          <a:xfrm>
            <a:off x="10618837" y="3429000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8413975-4879-415F-8671-A25680B4F8DA}"/>
              </a:ext>
            </a:extLst>
          </p:cNvPr>
          <p:cNvSpPr/>
          <p:nvPr/>
        </p:nvSpPr>
        <p:spPr>
          <a:xfrm>
            <a:off x="6833421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BCE37B8B-1067-4F3B-BD94-95378B3D8B58}"/>
              </a:ext>
            </a:extLst>
          </p:cNvPr>
          <p:cNvSpPr/>
          <p:nvPr/>
        </p:nvSpPr>
        <p:spPr>
          <a:xfrm>
            <a:off x="7374195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D294B0A5-F5A2-44DD-B8E3-AFC2809BACBD}"/>
              </a:ext>
            </a:extLst>
          </p:cNvPr>
          <p:cNvSpPr/>
          <p:nvPr/>
        </p:nvSpPr>
        <p:spPr>
          <a:xfrm>
            <a:off x="7914969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6CA7F7E-0E9E-4EFF-9179-0E8E9CE8ADE5}"/>
              </a:ext>
            </a:extLst>
          </p:cNvPr>
          <p:cNvSpPr/>
          <p:nvPr/>
        </p:nvSpPr>
        <p:spPr>
          <a:xfrm>
            <a:off x="8455743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603072E-9E24-4A47-8490-48A83E0F13F7}"/>
              </a:ext>
            </a:extLst>
          </p:cNvPr>
          <p:cNvSpPr/>
          <p:nvPr/>
        </p:nvSpPr>
        <p:spPr>
          <a:xfrm>
            <a:off x="8996517" y="3429000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85E44940-A5AD-4CB7-99B7-BA41C912F19D}"/>
              </a:ext>
            </a:extLst>
          </p:cNvPr>
          <p:cNvSpPr/>
          <p:nvPr/>
        </p:nvSpPr>
        <p:spPr>
          <a:xfrm>
            <a:off x="9537291" y="3429000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925148D1-E10E-44AE-B22F-3E618342E7C0}"/>
              </a:ext>
            </a:extLst>
          </p:cNvPr>
          <p:cNvSpPr/>
          <p:nvPr/>
        </p:nvSpPr>
        <p:spPr>
          <a:xfrm>
            <a:off x="10078065" y="3429000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3BD3017-C1B2-4AD3-A4EC-0E38F4505E5B}"/>
              </a:ext>
            </a:extLst>
          </p:cNvPr>
          <p:cNvSpPr/>
          <p:nvPr/>
        </p:nvSpPr>
        <p:spPr>
          <a:xfrm>
            <a:off x="10618839" y="3429000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80A6C7EF-6F49-4742-98AE-99BB8D9FBF53}"/>
              </a:ext>
            </a:extLst>
          </p:cNvPr>
          <p:cNvSpPr/>
          <p:nvPr/>
        </p:nvSpPr>
        <p:spPr>
          <a:xfrm>
            <a:off x="6833421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E10A0E69-06D8-4F92-9084-D3B3CB0876B8}"/>
              </a:ext>
            </a:extLst>
          </p:cNvPr>
          <p:cNvSpPr/>
          <p:nvPr/>
        </p:nvSpPr>
        <p:spPr>
          <a:xfrm>
            <a:off x="7374195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92A23E9A-7B5A-4D2D-9651-9421473B50B7}"/>
              </a:ext>
            </a:extLst>
          </p:cNvPr>
          <p:cNvSpPr/>
          <p:nvPr/>
        </p:nvSpPr>
        <p:spPr>
          <a:xfrm>
            <a:off x="7914969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14873F00-1CF5-44E7-AAA7-D54809AB7B4F}"/>
              </a:ext>
            </a:extLst>
          </p:cNvPr>
          <p:cNvSpPr/>
          <p:nvPr/>
        </p:nvSpPr>
        <p:spPr>
          <a:xfrm>
            <a:off x="8455743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097D8318-46E9-4D27-BD69-5F790912CF8C}"/>
              </a:ext>
            </a:extLst>
          </p:cNvPr>
          <p:cNvSpPr/>
          <p:nvPr/>
        </p:nvSpPr>
        <p:spPr>
          <a:xfrm>
            <a:off x="8996517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37DDFF50-C10D-4B6C-A147-51D50D08BA8C}"/>
              </a:ext>
            </a:extLst>
          </p:cNvPr>
          <p:cNvSpPr/>
          <p:nvPr/>
        </p:nvSpPr>
        <p:spPr>
          <a:xfrm>
            <a:off x="9537291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DC70F610-3BBB-44AD-920D-BBC30BE97925}"/>
              </a:ext>
            </a:extLst>
          </p:cNvPr>
          <p:cNvSpPr/>
          <p:nvPr/>
        </p:nvSpPr>
        <p:spPr>
          <a:xfrm>
            <a:off x="10078065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FF5077A0-ACAA-41EA-8BC4-B067A8E495D8}"/>
              </a:ext>
            </a:extLst>
          </p:cNvPr>
          <p:cNvSpPr/>
          <p:nvPr/>
        </p:nvSpPr>
        <p:spPr>
          <a:xfrm>
            <a:off x="10618839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F5EFF6A7-D08F-400A-A5D2-8DFA2F25A5D8}"/>
              </a:ext>
            </a:extLst>
          </p:cNvPr>
          <p:cNvSpPr/>
          <p:nvPr/>
        </p:nvSpPr>
        <p:spPr>
          <a:xfrm>
            <a:off x="6833421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58E9BE00-363A-4BED-8BDF-C7F673685882}"/>
              </a:ext>
            </a:extLst>
          </p:cNvPr>
          <p:cNvSpPr/>
          <p:nvPr/>
        </p:nvSpPr>
        <p:spPr>
          <a:xfrm>
            <a:off x="7374195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0D667A5B-0C66-4267-8AA2-F51869A424A0}"/>
              </a:ext>
            </a:extLst>
          </p:cNvPr>
          <p:cNvSpPr/>
          <p:nvPr/>
        </p:nvSpPr>
        <p:spPr>
          <a:xfrm>
            <a:off x="7914969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70D56FC3-CB03-4953-A9D1-859E7E9626F1}"/>
              </a:ext>
            </a:extLst>
          </p:cNvPr>
          <p:cNvSpPr/>
          <p:nvPr/>
        </p:nvSpPr>
        <p:spPr>
          <a:xfrm>
            <a:off x="8455743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4030E75B-89E6-4E43-8557-2CD520B1FF34}"/>
              </a:ext>
            </a:extLst>
          </p:cNvPr>
          <p:cNvSpPr/>
          <p:nvPr/>
        </p:nvSpPr>
        <p:spPr>
          <a:xfrm>
            <a:off x="8996517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07BE4A59-67C5-4585-AD66-9605AE3BAFAD}"/>
              </a:ext>
            </a:extLst>
          </p:cNvPr>
          <p:cNvSpPr/>
          <p:nvPr/>
        </p:nvSpPr>
        <p:spPr>
          <a:xfrm>
            <a:off x="9537291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DDFF2593-BEA2-4DF6-BB86-FD5D024629D8}"/>
              </a:ext>
            </a:extLst>
          </p:cNvPr>
          <p:cNvSpPr/>
          <p:nvPr/>
        </p:nvSpPr>
        <p:spPr>
          <a:xfrm>
            <a:off x="10078065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416AE8C9-FCDF-43AC-B9D7-A98ABB4B1453}"/>
              </a:ext>
            </a:extLst>
          </p:cNvPr>
          <p:cNvSpPr/>
          <p:nvPr/>
        </p:nvSpPr>
        <p:spPr>
          <a:xfrm>
            <a:off x="10618839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DDB56BC3-6320-4211-92ED-32BE858F225A}"/>
              </a:ext>
            </a:extLst>
          </p:cNvPr>
          <p:cNvSpPr/>
          <p:nvPr/>
        </p:nvSpPr>
        <p:spPr>
          <a:xfrm>
            <a:off x="6833421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2CB70E06-005B-42D7-AC14-296015E58DFC}"/>
              </a:ext>
            </a:extLst>
          </p:cNvPr>
          <p:cNvSpPr/>
          <p:nvPr/>
        </p:nvSpPr>
        <p:spPr>
          <a:xfrm>
            <a:off x="7374195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9C736AE1-F0D9-4FBA-8504-B73D6B6EFADA}"/>
              </a:ext>
            </a:extLst>
          </p:cNvPr>
          <p:cNvSpPr/>
          <p:nvPr/>
        </p:nvSpPr>
        <p:spPr>
          <a:xfrm>
            <a:off x="7914969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A4ADD9DC-CBBE-46C0-A9FC-FA8ED06DF3DC}"/>
              </a:ext>
            </a:extLst>
          </p:cNvPr>
          <p:cNvSpPr/>
          <p:nvPr/>
        </p:nvSpPr>
        <p:spPr>
          <a:xfrm>
            <a:off x="8455743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8225040-906A-4A0B-818D-BED4A9F17893}"/>
              </a:ext>
            </a:extLst>
          </p:cNvPr>
          <p:cNvSpPr/>
          <p:nvPr/>
        </p:nvSpPr>
        <p:spPr>
          <a:xfrm>
            <a:off x="8996517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A55A16BF-BD69-4406-9E37-2A44491F4110}"/>
              </a:ext>
            </a:extLst>
          </p:cNvPr>
          <p:cNvSpPr/>
          <p:nvPr/>
        </p:nvSpPr>
        <p:spPr>
          <a:xfrm>
            <a:off x="9537291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CE0E3952-8D55-4306-8A98-78324411016D}"/>
              </a:ext>
            </a:extLst>
          </p:cNvPr>
          <p:cNvSpPr/>
          <p:nvPr/>
        </p:nvSpPr>
        <p:spPr>
          <a:xfrm>
            <a:off x="10078065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ADEA1D49-35B3-4AEA-A2BC-C40A593CD963}"/>
              </a:ext>
            </a:extLst>
          </p:cNvPr>
          <p:cNvSpPr/>
          <p:nvPr/>
        </p:nvSpPr>
        <p:spPr>
          <a:xfrm>
            <a:off x="10618839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01E48F45-D356-4199-BD45-7409C862B84D}"/>
              </a:ext>
            </a:extLst>
          </p:cNvPr>
          <p:cNvCxnSpPr/>
          <p:nvPr/>
        </p:nvCxnSpPr>
        <p:spPr>
          <a:xfrm>
            <a:off x="5687961" y="3429000"/>
            <a:ext cx="8160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>
            <a:extLst>
              <a:ext uri="{FF2B5EF4-FFF2-40B4-BE49-F238E27FC236}">
                <a16:creationId xmlns:a16="http://schemas.microsoft.com/office/drawing/2014/main" id="{D06F1018-6739-4452-8313-F91D7510FE3A}"/>
              </a:ext>
            </a:extLst>
          </p:cNvPr>
          <p:cNvSpPr txBox="1">
            <a:spLocks/>
          </p:cNvSpPr>
          <p:nvPr/>
        </p:nvSpPr>
        <p:spPr>
          <a:xfrm>
            <a:off x="1032387" y="496585"/>
            <a:ext cx="4326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Part of A</a:t>
            </a:r>
            <a:endParaRPr lang="zh-CN" altLang="en-US" sz="4000" b="1" dirty="0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ADFFD9B4-1E0E-460E-A4E8-DF71E46385D5}"/>
              </a:ext>
            </a:extLst>
          </p:cNvPr>
          <p:cNvSpPr txBox="1">
            <a:spLocks/>
          </p:cNvSpPr>
          <p:nvPr/>
        </p:nvSpPr>
        <p:spPr>
          <a:xfrm>
            <a:off x="6833421" y="496585"/>
            <a:ext cx="4326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Part of B</a:t>
            </a:r>
            <a:endParaRPr lang="zh-CN" altLang="en-US" sz="4000" b="1" dirty="0"/>
          </a:p>
        </p:txBody>
      </p: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ECA9DDDA-F0AA-4D66-BA8E-E584709FAEAA}"/>
              </a:ext>
            </a:extLst>
          </p:cNvPr>
          <p:cNvGrpSpPr/>
          <p:nvPr/>
        </p:nvGrpSpPr>
        <p:grpSpPr>
          <a:xfrm>
            <a:off x="1032388" y="3969773"/>
            <a:ext cx="4326192" cy="540774"/>
            <a:chOff x="2753032" y="1297858"/>
            <a:chExt cx="4326192" cy="540774"/>
          </a:xfrm>
        </p:grpSpPr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8B276E42-ADC9-4F7A-AB99-51922C5A42F8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8E00423D-1F6B-4A8B-A59B-163F9AB8BA3B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E9EC4EAD-17E8-4313-BACD-B6A86B62A419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37E14449-9C83-4C8E-A34F-BE30425BD180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A201E99F-D1B3-4DAA-9695-939B88A2A386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6DBAB526-FBBE-490D-BD17-D35ADC3F6D02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6E5D6D4B-BE22-4D27-BC58-78FA4BFAA6AD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F4388677-647A-4C2F-B625-32A62B702D2A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12CDE7AA-7127-45E5-BFBB-7EE3897A2F85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401BFF40-6DAD-4476-B1ED-826A5C4A6831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A5203428-1EBA-4CE0-A083-6426232DDA45}"/>
              </a:ext>
            </a:extLst>
          </p:cNvPr>
          <p:cNvGrpSpPr/>
          <p:nvPr/>
        </p:nvGrpSpPr>
        <p:grpSpPr>
          <a:xfrm>
            <a:off x="1032388" y="4510547"/>
            <a:ext cx="4326192" cy="540774"/>
            <a:chOff x="2753032" y="1297858"/>
            <a:chExt cx="4326192" cy="540774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C760C364-C4C9-4874-8DAC-CFEE991BBA5C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5366DF74-C222-40A9-9DED-75C22D3EF458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CE5311D0-EB90-4D0B-BAA3-42F8C69F1116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EAC2787F-6537-4F96-902E-71DE1C171302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5D80F988-3EF8-4AF5-A721-392FC442BF35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CA197357-E645-48B1-A0C2-8E75A59BA378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56568584-F54D-4B1A-8EE3-38146BD60C38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75FB973F-3A25-46A3-B8F1-A13C34777B07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5E499D2E-F672-474C-9717-D4E755BD467D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9A2373B3-BF41-44AF-A751-80C6700890F5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2DB86AE6-4358-4C31-AEFE-EB745855B3F8}"/>
              </a:ext>
            </a:extLst>
          </p:cNvPr>
          <p:cNvGrpSpPr/>
          <p:nvPr/>
        </p:nvGrpSpPr>
        <p:grpSpPr>
          <a:xfrm>
            <a:off x="1032387" y="5051320"/>
            <a:ext cx="4326192" cy="540774"/>
            <a:chOff x="2753032" y="1297858"/>
            <a:chExt cx="4326192" cy="540774"/>
          </a:xfrm>
        </p:grpSpPr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118A9936-1D55-49A6-A6B5-B739FA89B6D0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846117C8-25D2-4FFA-B569-FA3D868596B5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80BF9541-AACA-492B-8361-BC3721DD1A69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5839C1F5-25C2-4007-9145-2E4F8818463C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3F6F0421-42CD-4678-9C33-76B5F253631A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AC9AC8B1-E933-4F7E-92C4-CCA87855463F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28C61D97-14FC-45AB-8EA7-CCAC5287F1BF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C87A8510-A441-43F7-A4DC-4BB45B8959E4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F8ED50EC-C0F3-4158-8369-48A8CCDC3EAD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24892EDD-3A9C-4B8A-9C92-8287EF4023BC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10" name="矩形 309">
            <a:extLst>
              <a:ext uri="{FF2B5EF4-FFF2-40B4-BE49-F238E27FC236}">
                <a16:creationId xmlns:a16="http://schemas.microsoft.com/office/drawing/2014/main" id="{25A48CDA-7E04-48D5-BF4F-2B3EC6F78572}"/>
              </a:ext>
            </a:extLst>
          </p:cNvPr>
          <p:cNvSpPr>
            <a:spLocks/>
          </p:cNvSpPr>
          <p:nvPr/>
        </p:nvSpPr>
        <p:spPr>
          <a:xfrm>
            <a:off x="9026014" y="1273276"/>
            <a:ext cx="2133597" cy="5334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A06C415-3178-4F1B-A2A9-991DC9400749}"/>
              </a:ext>
            </a:extLst>
          </p:cNvPr>
          <p:cNvSpPr txBox="1">
            <a:spLocks/>
          </p:cNvSpPr>
          <p:nvPr/>
        </p:nvSpPr>
        <p:spPr>
          <a:xfrm>
            <a:off x="6833421" y="5637220"/>
            <a:ext cx="4326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</a:t>
            </a:r>
            <a:r>
              <a:rPr lang="zh-CN" altLang="en-US" sz="2000" dirty="0"/>
              <a:t>被替换处原来的元素另存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20BFE40B-0511-4559-AF80-0554BA4A4485}"/>
              </a:ext>
            </a:extLst>
          </p:cNvPr>
          <p:cNvSpPr/>
          <p:nvPr/>
        </p:nvSpPr>
        <p:spPr>
          <a:xfrm>
            <a:off x="1032385" y="3436370"/>
            <a:ext cx="526027" cy="21557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E2B60038-DA0B-42C2-A2CD-0CA58F56A1C3}"/>
              </a:ext>
            </a:extLst>
          </p:cNvPr>
          <p:cNvSpPr/>
          <p:nvPr/>
        </p:nvSpPr>
        <p:spPr>
          <a:xfrm>
            <a:off x="3195482" y="3436370"/>
            <a:ext cx="526027" cy="2155723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DE04146-37A6-42DC-BBB4-382E9A0E3ECF}"/>
              </a:ext>
            </a:extLst>
          </p:cNvPr>
          <p:cNvSpPr/>
          <p:nvPr/>
        </p:nvSpPr>
        <p:spPr>
          <a:xfrm>
            <a:off x="6607279" y="6187838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7C6078A9-67FA-4E4C-8233-1DCA8862DFF9}"/>
              </a:ext>
            </a:extLst>
          </p:cNvPr>
          <p:cNvSpPr/>
          <p:nvPr/>
        </p:nvSpPr>
        <p:spPr>
          <a:xfrm>
            <a:off x="7148053" y="6187838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D61AEB4-AD95-47A5-AD6F-8FA7DD7F30B3}"/>
              </a:ext>
            </a:extLst>
          </p:cNvPr>
          <p:cNvSpPr/>
          <p:nvPr/>
        </p:nvSpPr>
        <p:spPr>
          <a:xfrm>
            <a:off x="7688827" y="6187838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28CB4577-AB6F-4AFC-B9FF-13AF7B3E1F32}"/>
              </a:ext>
            </a:extLst>
          </p:cNvPr>
          <p:cNvSpPr/>
          <p:nvPr/>
        </p:nvSpPr>
        <p:spPr>
          <a:xfrm>
            <a:off x="8229601" y="6187838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CE6F897-EFED-45AA-8191-3F1BABDD6AC9}"/>
              </a:ext>
            </a:extLst>
          </p:cNvPr>
          <p:cNvSpPr>
            <a:spLocks/>
          </p:cNvSpPr>
          <p:nvPr/>
        </p:nvSpPr>
        <p:spPr>
          <a:xfrm>
            <a:off x="6607280" y="6187838"/>
            <a:ext cx="2163096" cy="5334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4F26CE01-1D48-497B-9E49-08F0AAE99F83}"/>
              </a:ext>
            </a:extLst>
          </p:cNvPr>
          <p:cNvSpPr/>
          <p:nvPr/>
        </p:nvSpPr>
        <p:spPr>
          <a:xfrm>
            <a:off x="9163935" y="6187838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771E3B6E-FE61-4407-9383-EBF9430B278D}"/>
              </a:ext>
            </a:extLst>
          </p:cNvPr>
          <p:cNvSpPr/>
          <p:nvPr/>
        </p:nvSpPr>
        <p:spPr>
          <a:xfrm>
            <a:off x="9704709" y="6187838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D29124B2-612B-487C-9325-7293B3172D18}"/>
              </a:ext>
            </a:extLst>
          </p:cNvPr>
          <p:cNvSpPr/>
          <p:nvPr/>
        </p:nvSpPr>
        <p:spPr>
          <a:xfrm>
            <a:off x="10245483" y="6187838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4BD72E3E-8745-4C2E-81AC-5737C11783C1}"/>
              </a:ext>
            </a:extLst>
          </p:cNvPr>
          <p:cNvSpPr/>
          <p:nvPr/>
        </p:nvSpPr>
        <p:spPr>
          <a:xfrm>
            <a:off x="10786257" y="6187838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BC631ECE-CE8E-4A38-A2F9-9416F5BF700C}"/>
              </a:ext>
            </a:extLst>
          </p:cNvPr>
          <p:cNvSpPr/>
          <p:nvPr/>
        </p:nvSpPr>
        <p:spPr>
          <a:xfrm>
            <a:off x="9184520" y="6175547"/>
            <a:ext cx="2163094" cy="553065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4013BD4A-675B-45EA-8235-C41945E652AC}"/>
              </a:ext>
            </a:extLst>
          </p:cNvPr>
          <p:cNvSpPr/>
          <p:nvPr/>
        </p:nvSpPr>
        <p:spPr>
          <a:xfrm>
            <a:off x="8996513" y="2895596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1696DEC7-6BBA-4EC7-B577-AFB3756C40AD}"/>
              </a:ext>
            </a:extLst>
          </p:cNvPr>
          <p:cNvSpPr/>
          <p:nvPr/>
        </p:nvSpPr>
        <p:spPr>
          <a:xfrm>
            <a:off x="9537287" y="2895596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F26D9E35-E06E-4E54-B97A-C9810C1492AC}"/>
              </a:ext>
            </a:extLst>
          </p:cNvPr>
          <p:cNvSpPr/>
          <p:nvPr/>
        </p:nvSpPr>
        <p:spPr>
          <a:xfrm>
            <a:off x="10078061" y="2895596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44C811F-FD5D-45B3-A118-0AD849723DF0}"/>
              </a:ext>
            </a:extLst>
          </p:cNvPr>
          <p:cNvSpPr/>
          <p:nvPr/>
        </p:nvSpPr>
        <p:spPr>
          <a:xfrm>
            <a:off x="10618835" y="2895596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E54719E0-E777-4EE6-88C7-878FAEF9BAA9}"/>
              </a:ext>
            </a:extLst>
          </p:cNvPr>
          <p:cNvSpPr/>
          <p:nvPr/>
        </p:nvSpPr>
        <p:spPr>
          <a:xfrm>
            <a:off x="8996515" y="3428999"/>
            <a:ext cx="2163094" cy="553065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16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00C68B1-E0CC-439D-87CF-744C8525088B}"/>
              </a:ext>
            </a:extLst>
          </p:cNvPr>
          <p:cNvGrpSpPr/>
          <p:nvPr/>
        </p:nvGrpSpPr>
        <p:grpSpPr>
          <a:xfrm>
            <a:off x="1032389" y="1297858"/>
            <a:ext cx="4326192" cy="540774"/>
            <a:chOff x="2753032" y="1297858"/>
            <a:chExt cx="4326192" cy="54077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8A30CBE-5817-45F9-9323-69BF528923C0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1BEEAC-CCA5-4183-BD98-071CB2CB5D55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1B57D58-6CFC-45EC-BDCB-BA736693E14F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C33150F-6D4B-4656-8DF4-A8A6E442BCC5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0A32E36-4138-440B-B42E-439A4C47A557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582D09E-03BC-4386-B83E-36DD98901400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AD3800D-EB3B-4673-B80E-020F22F64FA9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5579B0-35B8-4BCD-ACEC-694D0ACA42E3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9FCCAED-97E4-47AD-B5F1-C29AD97D7533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7E2177B-68A7-49F1-9734-140E8F235AA5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728BA39-1F9E-483E-8803-7E6A2C9D9EB4}"/>
              </a:ext>
            </a:extLst>
          </p:cNvPr>
          <p:cNvGrpSpPr/>
          <p:nvPr/>
        </p:nvGrpSpPr>
        <p:grpSpPr>
          <a:xfrm>
            <a:off x="1032389" y="1828800"/>
            <a:ext cx="4326192" cy="540774"/>
            <a:chOff x="2753032" y="1297858"/>
            <a:chExt cx="4326192" cy="540774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9A3D286-835F-45B2-8D1E-47542A0B996C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3BD0E13-9848-4A7A-AF4B-3739DA281A84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E995019-6353-4D9C-881A-147D8A7936CF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2900456-6F68-4A5D-B25A-85328A55E654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79A2A34-DBC3-475C-A5EC-6C09E78B74E9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65CC391-2F41-43BA-8C0B-8A78DABC8F8C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40C90E-C2F7-481C-86DE-E3682EA47753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AAC2B9-F436-4797-8860-51A2C357DBC8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A61163C-B776-4C17-8211-EFEA9049F2F2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F267BD1-06FA-4155-A05A-175332E25FE6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2B0E7B2-FBD5-4BFC-ACF5-F5617EC72BFF}"/>
              </a:ext>
            </a:extLst>
          </p:cNvPr>
          <p:cNvGrpSpPr/>
          <p:nvPr/>
        </p:nvGrpSpPr>
        <p:grpSpPr>
          <a:xfrm>
            <a:off x="1032389" y="2359742"/>
            <a:ext cx="4326192" cy="540774"/>
            <a:chOff x="2753032" y="1297858"/>
            <a:chExt cx="4326192" cy="540774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4A3AC0B-471D-4F81-966B-564E158287E9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60B7AED-6A16-4848-BCCC-F9D4E2DDF8CF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C175471-1C6A-490B-860F-92F25EA99DC2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D549E5B-0F19-4563-9CA6-1DCFD2D7E755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3A15C96-A3E6-4B6E-91FC-DFC2BAA26C95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798406A-F0A3-40E0-B3DB-3DB6EDD37A79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E2C2E22-418A-4055-8A01-2F65CB0B9087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DD4947B-417B-486B-BF73-59AA47098451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C590F91-76EC-41DC-827E-727C957E57E8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79EDA9B-37D8-4FCF-9CDC-6B7425F6CC98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3C09F3-5392-4143-BFDC-3600D9AFC988}"/>
              </a:ext>
            </a:extLst>
          </p:cNvPr>
          <p:cNvGrpSpPr/>
          <p:nvPr/>
        </p:nvGrpSpPr>
        <p:grpSpPr>
          <a:xfrm>
            <a:off x="1032389" y="2900516"/>
            <a:ext cx="4326192" cy="540774"/>
            <a:chOff x="2753032" y="1297858"/>
            <a:chExt cx="4326192" cy="54077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79285D3-4380-4852-8BE3-02D18C08FC57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DBC835B-7738-42BC-AB3B-3ABBAF557C16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79294EB-D31B-4416-AF4F-E286BC0E7FC8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958C004-549D-45EA-8ED4-638503404D27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4106770-8D71-4289-9748-00F6228E8FFE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30AAA39-A3D1-4ABC-BA98-5C8476407BA6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B32D7A6-23F8-4888-A53E-4AED2880BAC5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CBD3BD6-9099-4916-BB1F-2792711B5F4E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B61BB57-E353-4527-B36A-B5C0CF35BE70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078B2B1-E7D2-4D21-B2E7-14E30E524910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524870A-333E-4B15-8A8C-7BED1E9C77AE}"/>
              </a:ext>
            </a:extLst>
          </p:cNvPr>
          <p:cNvGrpSpPr/>
          <p:nvPr/>
        </p:nvGrpSpPr>
        <p:grpSpPr>
          <a:xfrm>
            <a:off x="1032389" y="3431459"/>
            <a:ext cx="4326192" cy="540774"/>
            <a:chOff x="2753032" y="1297858"/>
            <a:chExt cx="4326192" cy="540774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C8C4FE1-E0DA-4C9E-A124-5D6DF6819E62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D8761ED-74E0-4496-953E-8569B29E2E30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94F27E1-7011-40AA-A2D9-43E9CAB30956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F9557F9-C5AD-414D-9B12-0FE3F518924E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419FC7FA-6F0C-4807-915A-4F6829DFAB09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D6F5B4D-0B4C-485C-B2FB-2D68F2A53CF9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F754B81-F6D8-4229-B8A8-6642A6FF6961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BBCD203-BA36-4D81-880F-7D7A5608ED9E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CB1077B-1AE9-4B65-B74E-BD35CA72C2FD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ECF38C5-6CF0-4B78-BBB8-6AD2C55CE09A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8" name="矩形 187">
            <a:extLst>
              <a:ext uri="{FF2B5EF4-FFF2-40B4-BE49-F238E27FC236}">
                <a16:creationId xmlns:a16="http://schemas.microsoft.com/office/drawing/2014/main" id="{D6A9F63D-0064-45EE-ADFB-4379D86589AB}"/>
              </a:ext>
            </a:extLst>
          </p:cNvPr>
          <p:cNvSpPr/>
          <p:nvPr/>
        </p:nvSpPr>
        <p:spPr>
          <a:xfrm>
            <a:off x="6833421" y="1265906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45DC009-9A6D-47FE-814A-916FE187EF9A}"/>
              </a:ext>
            </a:extLst>
          </p:cNvPr>
          <p:cNvSpPr/>
          <p:nvPr/>
        </p:nvSpPr>
        <p:spPr>
          <a:xfrm>
            <a:off x="7374195" y="1265906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6495044-2300-48D1-B088-56340364EBBA}"/>
              </a:ext>
            </a:extLst>
          </p:cNvPr>
          <p:cNvSpPr/>
          <p:nvPr/>
        </p:nvSpPr>
        <p:spPr>
          <a:xfrm>
            <a:off x="7914969" y="1265906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85375F91-1D90-4C4D-8D2A-6C330F001717}"/>
              </a:ext>
            </a:extLst>
          </p:cNvPr>
          <p:cNvSpPr/>
          <p:nvPr/>
        </p:nvSpPr>
        <p:spPr>
          <a:xfrm>
            <a:off x="8455743" y="1265906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E406B58C-3557-4E7F-82B4-751D324F315E}"/>
              </a:ext>
            </a:extLst>
          </p:cNvPr>
          <p:cNvSpPr/>
          <p:nvPr/>
        </p:nvSpPr>
        <p:spPr>
          <a:xfrm>
            <a:off x="8996517" y="1265906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4CA6DAEC-3841-403D-801B-751FD2BA643C}"/>
              </a:ext>
            </a:extLst>
          </p:cNvPr>
          <p:cNvSpPr/>
          <p:nvPr/>
        </p:nvSpPr>
        <p:spPr>
          <a:xfrm>
            <a:off x="9537291" y="1265906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959D3830-D296-492F-9CE0-2A26D63D1153}"/>
              </a:ext>
            </a:extLst>
          </p:cNvPr>
          <p:cNvSpPr/>
          <p:nvPr/>
        </p:nvSpPr>
        <p:spPr>
          <a:xfrm>
            <a:off x="10078065" y="1265906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82F14961-B402-4353-B000-32D9A713ECB0}"/>
              </a:ext>
            </a:extLst>
          </p:cNvPr>
          <p:cNvSpPr/>
          <p:nvPr/>
        </p:nvSpPr>
        <p:spPr>
          <a:xfrm>
            <a:off x="10618839" y="1265906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356E9E40-4F88-4071-A0EF-27462C72CF86}"/>
              </a:ext>
            </a:extLst>
          </p:cNvPr>
          <p:cNvSpPr/>
          <p:nvPr/>
        </p:nvSpPr>
        <p:spPr>
          <a:xfrm>
            <a:off x="6833421" y="1806679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241D952B-C632-40CD-B728-50BFCCC34832}"/>
              </a:ext>
            </a:extLst>
          </p:cNvPr>
          <p:cNvSpPr/>
          <p:nvPr/>
        </p:nvSpPr>
        <p:spPr>
          <a:xfrm>
            <a:off x="7374195" y="1806679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8B317FE7-38D1-4219-A28D-53105E88A26E}"/>
              </a:ext>
            </a:extLst>
          </p:cNvPr>
          <p:cNvSpPr/>
          <p:nvPr/>
        </p:nvSpPr>
        <p:spPr>
          <a:xfrm>
            <a:off x="7914969" y="1806679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14BF78A1-8423-43A6-A7EF-CD4CC5AE7964}"/>
              </a:ext>
            </a:extLst>
          </p:cNvPr>
          <p:cNvSpPr/>
          <p:nvPr/>
        </p:nvSpPr>
        <p:spPr>
          <a:xfrm>
            <a:off x="8455743" y="1806679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70B4C795-E887-4567-8815-41D0D418E7F3}"/>
              </a:ext>
            </a:extLst>
          </p:cNvPr>
          <p:cNvSpPr/>
          <p:nvPr/>
        </p:nvSpPr>
        <p:spPr>
          <a:xfrm>
            <a:off x="8996517" y="1806679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141D50DA-2093-4C38-93F4-433AAC335FDB}"/>
              </a:ext>
            </a:extLst>
          </p:cNvPr>
          <p:cNvSpPr/>
          <p:nvPr/>
        </p:nvSpPr>
        <p:spPr>
          <a:xfrm>
            <a:off x="9537291" y="1806679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9F179E0-C5D0-4090-AF30-0CA84E1D1B94}"/>
              </a:ext>
            </a:extLst>
          </p:cNvPr>
          <p:cNvSpPr/>
          <p:nvPr/>
        </p:nvSpPr>
        <p:spPr>
          <a:xfrm>
            <a:off x="10078065" y="1806679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357C80C-FEEC-40FD-895A-E38290DA9F2D}"/>
              </a:ext>
            </a:extLst>
          </p:cNvPr>
          <p:cNvSpPr/>
          <p:nvPr/>
        </p:nvSpPr>
        <p:spPr>
          <a:xfrm>
            <a:off x="10618839" y="1806679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453F3A1D-3554-4387-B1EE-4A294E09A69E}"/>
              </a:ext>
            </a:extLst>
          </p:cNvPr>
          <p:cNvSpPr/>
          <p:nvPr/>
        </p:nvSpPr>
        <p:spPr>
          <a:xfrm>
            <a:off x="6833421" y="2347453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6ED03210-FD75-438F-B5C9-F9C7BE110221}"/>
              </a:ext>
            </a:extLst>
          </p:cNvPr>
          <p:cNvSpPr/>
          <p:nvPr/>
        </p:nvSpPr>
        <p:spPr>
          <a:xfrm>
            <a:off x="7374195" y="2347453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6D67AA40-AB4A-43E5-BC6D-47E3A751E72F}"/>
              </a:ext>
            </a:extLst>
          </p:cNvPr>
          <p:cNvSpPr/>
          <p:nvPr/>
        </p:nvSpPr>
        <p:spPr>
          <a:xfrm>
            <a:off x="7914969" y="2347453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8EC97B1C-D854-492E-B70D-1CA6653711E5}"/>
              </a:ext>
            </a:extLst>
          </p:cNvPr>
          <p:cNvSpPr/>
          <p:nvPr/>
        </p:nvSpPr>
        <p:spPr>
          <a:xfrm>
            <a:off x="8455743" y="2347453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2E66DDF8-7B39-41B9-B93A-94AA95CF0C98}"/>
              </a:ext>
            </a:extLst>
          </p:cNvPr>
          <p:cNvSpPr/>
          <p:nvPr/>
        </p:nvSpPr>
        <p:spPr>
          <a:xfrm>
            <a:off x="8996517" y="2347453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928D878C-5EE8-41A7-9C47-6C6B71166ECC}"/>
              </a:ext>
            </a:extLst>
          </p:cNvPr>
          <p:cNvSpPr/>
          <p:nvPr/>
        </p:nvSpPr>
        <p:spPr>
          <a:xfrm>
            <a:off x="9537291" y="2347453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510EEFFF-26DC-48A4-824B-55F7B326E3A2}"/>
              </a:ext>
            </a:extLst>
          </p:cNvPr>
          <p:cNvSpPr/>
          <p:nvPr/>
        </p:nvSpPr>
        <p:spPr>
          <a:xfrm>
            <a:off x="10078065" y="2347453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85A1CEC-65A3-4812-A106-98744F99C86D}"/>
              </a:ext>
            </a:extLst>
          </p:cNvPr>
          <p:cNvSpPr/>
          <p:nvPr/>
        </p:nvSpPr>
        <p:spPr>
          <a:xfrm>
            <a:off x="10618839" y="2347453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AC1C679-4018-4F5E-BF85-FE7527D95765}"/>
              </a:ext>
            </a:extLst>
          </p:cNvPr>
          <p:cNvSpPr/>
          <p:nvPr/>
        </p:nvSpPr>
        <p:spPr>
          <a:xfrm>
            <a:off x="6833421" y="2888226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7EB81770-EF37-44C6-BA73-C22FA6185B1D}"/>
              </a:ext>
            </a:extLst>
          </p:cNvPr>
          <p:cNvSpPr/>
          <p:nvPr/>
        </p:nvSpPr>
        <p:spPr>
          <a:xfrm>
            <a:off x="7374195" y="2888226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39150033-BA9C-49F7-85CC-A5A5889C8340}"/>
              </a:ext>
            </a:extLst>
          </p:cNvPr>
          <p:cNvSpPr/>
          <p:nvPr/>
        </p:nvSpPr>
        <p:spPr>
          <a:xfrm>
            <a:off x="7914969" y="2888226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612A7F44-3C3D-446C-901F-00A45C6732F5}"/>
              </a:ext>
            </a:extLst>
          </p:cNvPr>
          <p:cNvSpPr/>
          <p:nvPr/>
        </p:nvSpPr>
        <p:spPr>
          <a:xfrm>
            <a:off x="8455743" y="2888226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B817F1ED-C1B9-4C2F-A5F6-B46D86B04A24}"/>
              </a:ext>
            </a:extLst>
          </p:cNvPr>
          <p:cNvSpPr/>
          <p:nvPr/>
        </p:nvSpPr>
        <p:spPr>
          <a:xfrm>
            <a:off x="8996515" y="3429000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19D5B070-DC6F-46D7-A585-92DAD856E0EB}"/>
              </a:ext>
            </a:extLst>
          </p:cNvPr>
          <p:cNvSpPr/>
          <p:nvPr/>
        </p:nvSpPr>
        <p:spPr>
          <a:xfrm>
            <a:off x="9537289" y="3429000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B9EB5C77-248E-4DCE-8FF4-FEDA931E78B5}"/>
              </a:ext>
            </a:extLst>
          </p:cNvPr>
          <p:cNvSpPr/>
          <p:nvPr/>
        </p:nvSpPr>
        <p:spPr>
          <a:xfrm>
            <a:off x="10078063" y="3429000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6FB87151-5234-4E67-A4A3-93D78BEDE300}"/>
              </a:ext>
            </a:extLst>
          </p:cNvPr>
          <p:cNvSpPr/>
          <p:nvPr/>
        </p:nvSpPr>
        <p:spPr>
          <a:xfrm>
            <a:off x="10618837" y="3429000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8413975-4879-415F-8671-A25680B4F8DA}"/>
              </a:ext>
            </a:extLst>
          </p:cNvPr>
          <p:cNvSpPr/>
          <p:nvPr/>
        </p:nvSpPr>
        <p:spPr>
          <a:xfrm>
            <a:off x="6833421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BCE37B8B-1067-4F3B-BD94-95378B3D8B58}"/>
              </a:ext>
            </a:extLst>
          </p:cNvPr>
          <p:cNvSpPr/>
          <p:nvPr/>
        </p:nvSpPr>
        <p:spPr>
          <a:xfrm>
            <a:off x="7374195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D294B0A5-F5A2-44DD-B8E3-AFC2809BACBD}"/>
              </a:ext>
            </a:extLst>
          </p:cNvPr>
          <p:cNvSpPr/>
          <p:nvPr/>
        </p:nvSpPr>
        <p:spPr>
          <a:xfrm>
            <a:off x="7914969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6CA7F7E-0E9E-4EFF-9179-0E8E9CE8ADE5}"/>
              </a:ext>
            </a:extLst>
          </p:cNvPr>
          <p:cNvSpPr/>
          <p:nvPr/>
        </p:nvSpPr>
        <p:spPr>
          <a:xfrm>
            <a:off x="8455743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603072E-9E24-4A47-8490-48A83E0F13F7}"/>
              </a:ext>
            </a:extLst>
          </p:cNvPr>
          <p:cNvSpPr/>
          <p:nvPr/>
        </p:nvSpPr>
        <p:spPr>
          <a:xfrm>
            <a:off x="8996517" y="3429000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85E44940-A5AD-4CB7-99B7-BA41C912F19D}"/>
              </a:ext>
            </a:extLst>
          </p:cNvPr>
          <p:cNvSpPr/>
          <p:nvPr/>
        </p:nvSpPr>
        <p:spPr>
          <a:xfrm>
            <a:off x="9537291" y="3429000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925148D1-E10E-44AE-B22F-3E618342E7C0}"/>
              </a:ext>
            </a:extLst>
          </p:cNvPr>
          <p:cNvSpPr/>
          <p:nvPr/>
        </p:nvSpPr>
        <p:spPr>
          <a:xfrm>
            <a:off x="10078065" y="3429000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3BD3017-C1B2-4AD3-A4EC-0E38F4505E5B}"/>
              </a:ext>
            </a:extLst>
          </p:cNvPr>
          <p:cNvSpPr/>
          <p:nvPr/>
        </p:nvSpPr>
        <p:spPr>
          <a:xfrm>
            <a:off x="10618839" y="3429000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80A6C7EF-6F49-4742-98AE-99BB8D9FBF53}"/>
              </a:ext>
            </a:extLst>
          </p:cNvPr>
          <p:cNvSpPr/>
          <p:nvPr/>
        </p:nvSpPr>
        <p:spPr>
          <a:xfrm>
            <a:off x="6833421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E10A0E69-06D8-4F92-9084-D3B3CB0876B8}"/>
              </a:ext>
            </a:extLst>
          </p:cNvPr>
          <p:cNvSpPr/>
          <p:nvPr/>
        </p:nvSpPr>
        <p:spPr>
          <a:xfrm>
            <a:off x="7374195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92A23E9A-7B5A-4D2D-9651-9421473B50B7}"/>
              </a:ext>
            </a:extLst>
          </p:cNvPr>
          <p:cNvSpPr/>
          <p:nvPr/>
        </p:nvSpPr>
        <p:spPr>
          <a:xfrm>
            <a:off x="7914969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14873F00-1CF5-44E7-AAA7-D54809AB7B4F}"/>
              </a:ext>
            </a:extLst>
          </p:cNvPr>
          <p:cNvSpPr/>
          <p:nvPr/>
        </p:nvSpPr>
        <p:spPr>
          <a:xfrm>
            <a:off x="8455743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097D8318-46E9-4D27-BD69-5F790912CF8C}"/>
              </a:ext>
            </a:extLst>
          </p:cNvPr>
          <p:cNvSpPr/>
          <p:nvPr/>
        </p:nvSpPr>
        <p:spPr>
          <a:xfrm>
            <a:off x="8996517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37DDFF50-C10D-4B6C-A147-51D50D08BA8C}"/>
              </a:ext>
            </a:extLst>
          </p:cNvPr>
          <p:cNvSpPr/>
          <p:nvPr/>
        </p:nvSpPr>
        <p:spPr>
          <a:xfrm>
            <a:off x="9537291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DC70F610-3BBB-44AD-920D-BBC30BE97925}"/>
              </a:ext>
            </a:extLst>
          </p:cNvPr>
          <p:cNvSpPr/>
          <p:nvPr/>
        </p:nvSpPr>
        <p:spPr>
          <a:xfrm>
            <a:off x="10078065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FF5077A0-ACAA-41EA-8BC4-B067A8E495D8}"/>
              </a:ext>
            </a:extLst>
          </p:cNvPr>
          <p:cNvSpPr/>
          <p:nvPr/>
        </p:nvSpPr>
        <p:spPr>
          <a:xfrm>
            <a:off x="10618839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F5EFF6A7-D08F-400A-A5D2-8DFA2F25A5D8}"/>
              </a:ext>
            </a:extLst>
          </p:cNvPr>
          <p:cNvSpPr/>
          <p:nvPr/>
        </p:nvSpPr>
        <p:spPr>
          <a:xfrm>
            <a:off x="6833421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58E9BE00-363A-4BED-8BDF-C7F673685882}"/>
              </a:ext>
            </a:extLst>
          </p:cNvPr>
          <p:cNvSpPr/>
          <p:nvPr/>
        </p:nvSpPr>
        <p:spPr>
          <a:xfrm>
            <a:off x="7374195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0D667A5B-0C66-4267-8AA2-F51869A424A0}"/>
              </a:ext>
            </a:extLst>
          </p:cNvPr>
          <p:cNvSpPr/>
          <p:nvPr/>
        </p:nvSpPr>
        <p:spPr>
          <a:xfrm>
            <a:off x="7914969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70D56FC3-CB03-4953-A9D1-859E7E9626F1}"/>
              </a:ext>
            </a:extLst>
          </p:cNvPr>
          <p:cNvSpPr/>
          <p:nvPr/>
        </p:nvSpPr>
        <p:spPr>
          <a:xfrm>
            <a:off x="8455743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4030E75B-89E6-4E43-8557-2CD520B1FF34}"/>
              </a:ext>
            </a:extLst>
          </p:cNvPr>
          <p:cNvSpPr/>
          <p:nvPr/>
        </p:nvSpPr>
        <p:spPr>
          <a:xfrm>
            <a:off x="8996517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07BE4A59-67C5-4585-AD66-9605AE3BAFAD}"/>
              </a:ext>
            </a:extLst>
          </p:cNvPr>
          <p:cNvSpPr/>
          <p:nvPr/>
        </p:nvSpPr>
        <p:spPr>
          <a:xfrm>
            <a:off x="9537291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DDFF2593-BEA2-4DF6-BB86-FD5D024629D8}"/>
              </a:ext>
            </a:extLst>
          </p:cNvPr>
          <p:cNvSpPr/>
          <p:nvPr/>
        </p:nvSpPr>
        <p:spPr>
          <a:xfrm>
            <a:off x="10078065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416AE8C9-FCDF-43AC-B9D7-A98ABB4B1453}"/>
              </a:ext>
            </a:extLst>
          </p:cNvPr>
          <p:cNvSpPr/>
          <p:nvPr/>
        </p:nvSpPr>
        <p:spPr>
          <a:xfrm>
            <a:off x="10618839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DDB56BC3-6320-4211-92ED-32BE858F225A}"/>
              </a:ext>
            </a:extLst>
          </p:cNvPr>
          <p:cNvSpPr/>
          <p:nvPr/>
        </p:nvSpPr>
        <p:spPr>
          <a:xfrm>
            <a:off x="6833421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2CB70E06-005B-42D7-AC14-296015E58DFC}"/>
              </a:ext>
            </a:extLst>
          </p:cNvPr>
          <p:cNvSpPr/>
          <p:nvPr/>
        </p:nvSpPr>
        <p:spPr>
          <a:xfrm>
            <a:off x="7374195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9C736AE1-F0D9-4FBA-8504-B73D6B6EFADA}"/>
              </a:ext>
            </a:extLst>
          </p:cNvPr>
          <p:cNvSpPr/>
          <p:nvPr/>
        </p:nvSpPr>
        <p:spPr>
          <a:xfrm>
            <a:off x="7914969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A4ADD9DC-CBBE-46C0-A9FC-FA8ED06DF3DC}"/>
              </a:ext>
            </a:extLst>
          </p:cNvPr>
          <p:cNvSpPr/>
          <p:nvPr/>
        </p:nvSpPr>
        <p:spPr>
          <a:xfrm>
            <a:off x="8455743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8225040-906A-4A0B-818D-BED4A9F17893}"/>
              </a:ext>
            </a:extLst>
          </p:cNvPr>
          <p:cNvSpPr/>
          <p:nvPr/>
        </p:nvSpPr>
        <p:spPr>
          <a:xfrm>
            <a:off x="8996517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A55A16BF-BD69-4406-9E37-2A44491F4110}"/>
              </a:ext>
            </a:extLst>
          </p:cNvPr>
          <p:cNvSpPr/>
          <p:nvPr/>
        </p:nvSpPr>
        <p:spPr>
          <a:xfrm>
            <a:off x="9537291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CE0E3952-8D55-4306-8A98-78324411016D}"/>
              </a:ext>
            </a:extLst>
          </p:cNvPr>
          <p:cNvSpPr/>
          <p:nvPr/>
        </p:nvSpPr>
        <p:spPr>
          <a:xfrm>
            <a:off x="10078065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ADEA1D49-35B3-4AEA-A2BC-C40A593CD963}"/>
              </a:ext>
            </a:extLst>
          </p:cNvPr>
          <p:cNvSpPr/>
          <p:nvPr/>
        </p:nvSpPr>
        <p:spPr>
          <a:xfrm>
            <a:off x="10618839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01E48F45-D356-4199-BD45-7409C862B84D}"/>
              </a:ext>
            </a:extLst>
          </p:cNvPr>
          <p:cNvCxnSpPr/>
          <p:nvPr/>
        </p:nvCxnSpPr>
        <p:spPr>
          <a:xfrm>
            <a:off x="5687961" y="3429000"/>
            <a:ext cx="81607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文本框 270">
            <a:extLst>
              <a:ext uri="{FF2B5EF4-FFF2-40B4-BE49-F238E27FC236}">
                <a16:creationId xmlns:a16="http://schemas.microsoft.com/office/drawing/2014/main" id="{D06F1018-6739-4452-8313-F91D7510FE3A}"/>
              </a:ext>
            </a:extLst>
          </p:cNvPr>
          <p:cNvSpPr txBox="1">
            <a:spLocks/>
          </p:cNvSpPr>
          <p:nvPr/>
        </p:nvSpPr>
        <p:spPr>
          <a:xfrm>
            <a:off x="1032387" y="496585"/>
            <a:ext cx="4326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Part of A</a:t>
            </a:r>
            <a:endParaRPr lang="zh-CN" altLang="en-US" sz="4000" b="1" dirty="0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ADFFD9B4-1E0E-460E-A4E8-DF71E46385D5}"/>
              </a:ext>
            </a:extLst>
          </p:cNvPr>
          <p:cNvSpPr txBox="1">
            <a:spLocks/>
          </p:cNvSpPr>
          <p:nvPr/>
        </p:nvSpPr>
        <p:spPr>
          <a:xfrm>
            <a:off x="6833421" y="496585"/>
            <a:ext cx="4326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Part of B</a:t>
            </a:r>
            <a:endParaRPr lang="zh-CN" altLang="en-US" sz="4000" b="1" dirty="0"/>
          </a:p>
        </p:txBody>
      </p: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ECA9DDDA-F0AA-4D66-BA8E-E584709FAEAA}"/>
              </a:ext>
            </a:extLst>
          </p:cNvPr>
          <p:cNvGrpSpPr/>
          <p:nvPr/>
        </p:nvGrpSpPr>
        <p:grpSpPr>
          <a:xfrm>
            <a:off x="1032388" y="3969773"/>
            <a:ext cx="4326192" cy="540774"/>
            <a:chOff x="2753032" y="1297858"/>
            <a:chExt cx="4326192" cy="540774"/>
          </a:xfrm>
        </p:grpSpPr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8B276E42-ADC9-4F7A-AB99-51922C5A42F8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8E00423D-1F6B-4A8B-A59B-163F9AB8BA3B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E9EC4EAD-17E8-4313-BACD-B6A86B62A419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37E14449-9C83-4C8E-A34F-BE30425BD180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A201E99F-D1B3-4DAA-9695-939B88A2A386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6DBAB526-FBBE-490D-BD17-D35ADC3F6D02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6E5D6D4B-BE22-4D27-BC58-78FA4BFAA6AD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F4388677-647A-4C2F-B625-32A62B702D2A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12CDE7AA-7127-45E5-BFBB-7EE3897A2F85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401BFF40-6DAD-4476-B1ED-826A5C4A6831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A5203428-1EBA-4CE0-A083-6426232DDA45}"/>
              </a:ext>
            </a:extLst>
          </p:cNvPr>
          <p:cNvGrpSpPr/>
          <p:nvPr/>
        </p:nvGrpSpPr>
        <p:grpSpPr>
          <a:xfrm>
            <a:off x="1032388" y="4510547"/>
            <a:ext cx="4326192" cy="540774"/>
            <a:chOff x="2753032" y="1297858"/>
            <a:chExt cx="4326192" cy="540774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C760C364-C4C9-4874-8DAC-CFEE991BBA5C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5366DF74-C222-40A9-9DED-75C22D3EF458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CE5311D0-EB90-4D0B-BAA3-42F8C69F1116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EAC2787F-6537-4F96-902E-71DE1C171302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5D80F988-3EF8-4AF5-A721-392FC442BF35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CA197357-E645-48B1-A0C2-8E75A59BA378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56568584-F54D-4B1A-8EE3-38146BD60C38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75FB973F-3A25-46A3-B8F1-A13C34777B07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5E499D2E-F672-474C-9717-D4E755BD467D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9A2373B3-BF41-44AF-A751-80C6700890F5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2DB86AE6-4358-4C31-AEFE-EB745855B3F8}"/>
              </a:ext>
            </a:extLst>
          </p:cNvPr>
          <p:cNvGrpSpPr/>
          <p:nvPr/>
        </p:nvGrpSpPr>
        <p:grpSpPr>
          <a:xfrm>
            <a:off x="1032387" y="5051320"/>
            <a:ext cx="4326192" cy="540774"/>
            <a:chOff x="2753032" y="1297858"/>
            <a:chExt cx="4326192" cy="540774"/>
          </a:xfrm>
        </p:grpSpPr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118A9936-1D55-49A6-A6B5-B739FA89B6D0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846117C8-25D2-4FFA-B569-FA3D868596B5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80BF9541-AACA-492B-8361-BC3721DD1A69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5839C1F5-25C2-4007-9145-2E4F8818463C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3F6F0421-42CD-4678-9C33-76B5F253631A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AC9AC8B1-E933-4F7E-92C4-CCA87855463F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28C61D97-14FC-45AB-8EA7-CCAC5287F1BF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C87A8510-A441-43F7-A4DC-4BB45B8959E4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F8ED50EC-C0F3-4158-8369-48A8CCDC3EAD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24892EDD-3A9C-4B8A-9C92-8287EF4023BC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10" name="矩形 309">
            <a:extLst>
              <a:ext uri="{FF2B5EF4-FFF2-40B4-BE49-F238E27FC236}">
                <a16:creationId xmlns:a16="http://schemas.microsoft.com/office/drawing/2014/main" id="{25A48CDA-7E04-48D5-BF4F-2B3EC6F78572}"/>
              </a:ext>
            </a:extLst>
          </p:cNvPr>
          <p:cNvSpPr>
            <a:spLocks/>
          </p:cNvSpPr>
          <p:nvPr/>
        </p:nvSpPr>
        <p:spPr>
          <a:xfrm>
            <a:off x="9026014" y="1273276"/>
            <a:ext cx="2133597" cy="5334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A06C415-3178-4F1B-A2A9-991DC9400749}"/>
              </a:ext>
            </a:extLst>
          </p:cNvPr>
          <p:cNvSpPr txBox="1">
            <a:spLocks/>
          </p:cNvSpPr>
          <p:nvPr/>
        </p:nvSpPr>
        <p:spPr>
          <a:xfrm>
            <a:off x="6833421" y="5637220"/>
            <a:ext cx="4326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</a:t>
            </a:r>
            <a:r>
              <a:rPr lang="zh-CN" altLang="en-US" sz="2000" dirty="0"/>
              <a:t>被替换处原来的元素另存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20BFE40B-0511-4559-AF80-0554BA4A4485}"/>
              </a:ext>
            </a:extLst>
          </p:cNvPr>
          <p:cNvSpPr/>
          <p:nvPr/>
        </p:nvSpPr>
        <p:spPr>
          <a:xfrm>
            <a:off x="1032385" y="3436370"/>
            <a:ext cx="526027" cy="21557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E2B60038-DA0B-42C2-A2CD-0CA58F56A1C3}"/>
              </a:ext>
            </a:extLst>
          </p:cNvPr>
          <p:cNvSpPr/>
          <p:nvPr/>
        </p:nvSpPr>
        <p:spPr>
          <a:xfrm>
            <a:off x="3195482" y="3436370"/>
            <a:ext cx="526027" cy="2155723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DE04146-37A6-42DC-BBB4-382E9A0E3ECF}"/>
              </a:ext>
            </a:extLst>
          </p:cNvPr>
          <p:cNvSpPr/>
          <p:nvPr/>
        </p:nvSpPr>
        <p:spPr>
          <a:xfrm>
            <a:off x="6607279" y="6187838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7C6078A9-67FA-4E4C-8233-1DCA8862DFF9}"/>
              </a:ext>
            </a:extLst>
          </p:cNvPr>
          <p:cNvSpPr/>
          <p:nvPr/>
        </p:nvSpPr>
        <p:spPr>
          <a:xfrm>
            <a:off x="7148053" y="6187838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D61AEB4-AD95-47A5-AD6F-8FA7DD7F30B3}"/>
              </a:ext>
            </a:extLst>
          </p:cNvPr>
          <p:cNvSpPr/>
          <p:nvPr/>
        </p:nvSpPr>
        <p:spPr>
          <a:xfrm>
            <a:off x="7688827" y="6187838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28CB4577-AB6F-4AFC-B9FF-13AF7B3E1F32}"/>
              </a:ext>
            </a:extLst>
          </p:cNvPr>
          <p:cNvSpPr/>
          <p:nvPr/>
        </p:nvSpPr>
        <p:spPr>
          <a:xfrm>
            <a:off x="8229601" y="6187838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CE6F897-EFED-45AA-8191-3F1BABDD6AC9}"/>
              </a:ext>
            </a:extLst>
          </p:cNvPr>
          <p:cNvSpPr>
            <a:spLocks/>
          </p:cNvSpPr>
          <p:nvPr/>
        </p:nvSpPr>
        <p:spPr>
          <a:xfrm>
            <a:off x="6607280" y="6187838"/>
            <a:ext cx="2163096" cy="5334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4F26CE01-1D48-497B-9E49-08F0AAE99F83}"/>
              </a:ext>
            </a:extLst>
          </p:cNvPr>
          <p:cNvSpPr/>
          <p:nvPr/>
        </p:nvSpPr>
        <p:spPr>
          <a:xfrm>
            <a:off x="9163935" y="6187838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771E3B6E-FE61-4407-9383-EBF9430B278D}"/>
              </a:ext>
            </a:extLst>
          </p:cNvPr>
          <p:cNvSpPr/>
          <p:nvPr/>
        </p:nvSpPr>
        <p:spPr>
          <a:xfrm>
            <a:off x="9704709" y="6187838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D29124B2-612B-487C-9325-7293B3172D18}"/>
              </a:ext>
            </a:extLst>
          </p:cNvPr>
          <p:cNvSpPr/>
          <p:nvPr/>
        </p:nvSpPr>
        <p:spPr>
          <a:xfrm>
            <a:off x="10245483" y="6187838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4BD72E3E-8745-4C2E-81AC-5737C11783C1}"/>
              </a:ext>
            </a:extLst>
          </p:cNvPr>
          <p:cNvSpPr/>
          <p:nvPr/>
        </p:nvSpPr>
        <p:spPr>
          <a:xfrm>
            <a:off x="10786257" y="6187838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BC631ECE-CE8E-4A38-A2F9-9416F5BF700C}"/>
              </a:ext>
            </a:extLst>
          </p:cNvPr>
          <p:cNvSpPr/>
          <p:nvPr/>
        </p:nvSpPr>
        <p:spPr>
          <a:xfrm>
            <a:off x="9184520" y="6175547"/>
            <a:ext cx="2163094" cy="553065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4013BD4A-675B-45EA-8235-C41945E652AC}"/>
              </a:ext>
            </a:extLst>
          </p:cNvPr>
          <p:cNvSpPr/>
          <p:nvPr/>
        </p:nvSpPr>
        <p:spPr>
          <a:xfrm>
            <a:off x="8996513" y="2895596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1696DEC7-6BBA-4EC7-B577-AFB3756C40AD}"/>
              </a:ext>
            </a:extLst>
          </p:cNvPr>
          <p:cNvSpPr/>
          <p:nvPr/>
        </p:nvSpPr>
        <p:spPr>
          <a:xfrm>
            <a:off x="9537287" y="2895596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F26D9E35-E06E-4E54-B97A-C9810C1492AC}"/>
              </a:ext>
            </a:extLst>
          </p:cNvPr>
          <p:cNvSpPr/>
          <p:nvPr/>
        </p:nvSpPr>
        <p:spPr>
          <a:xfrm>
            <a:off x="10078061" y="2895596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544C811F-FD5D-45B3-A118-0AD849723DF0}"/>
              </a:ext>
            </a:extLst>
          </p:cNvPr>
          <p:cNvSpPr/>
          <p:nvPr/>
        </p:nvSpPr>
        <p:spPr>
          <a:xfrm>
            <a:off x="10618835" y="2895596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E54719E0-E777-4EE6-88C7-878FAEF9BAA9}"/>
              </a:ext>
            </a:extLst>
          </p:cNvPr>
          <p:cNvSpPr/>
          <p:nvPr/>
        </p:nvSpPr>
        <p:spPr>
          <a:xfrm>
            <a:off x="8996515" y="3428999"/>
            <a:ext cx="2163094" cy="553065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7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700C68B1-E0CC-439D-87CF-744C8525088B}"/>
              </a:ext>
            </a:extLst>
          </p:cNvPr>
          <p:cNvGrpSpPr/>
          <p:nvPr/>
        </p:nvGrpSpPr>
        <p:grpSpPr>
          <a:xfrm>
            <a:off x="1032389" y="1297858"/>
            <a:ext cx="4326192" cy="540774"/>
            <a:chOff x="2753032" y="1297858"/>
            <a:chExt cx="4326192" cy="54077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8A30CBE-5817-45F9-9323-69BF528923C0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1BEEAC-CCA5-4183-BD98-071CB2CB5D55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1B57D58-6CFC-45EC-BDCB-BA736693E14F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C33150F-6D4B-4656-8DF4-A8A6E442BCC5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0A32E36-4138-440B-B42E-439A4C47A557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582D09E-03BC-4386-B83E-36DD98901400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AD3800D-EB3B-4673-B80E-020F22F64FA9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5579B0-35B8-4BCD-ACEC-694D0ACA42E3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9FCCAED-97E4-47AD-B5F1-C29AD97D7533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7E2177B-68A7-49F1-9734-140E8F235AA5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728BA39-1F9E-483E-8803-7E6A2C9D9EB4}"/>
              </a:ext>
            </a:extLst>
          </p:cNvPr>
          <p:cNvGrpSpPr/>
          <p:nvPr/>
        </p:nvGrpSpPr>
        <p:grpSpPr>
          <a:xfrm>
            <a:off x="1032389" y="1828800"/>
            <a:ext cx="4326192" cy="540774"/>
            <a:chOff x="2753032" y="1297858"/>
            <a:chExt cx="4326192" cy="540774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9A3D286-835F-45B2-8D1E-47542A0B996C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3BD0E13-9848-4A7A-AF4B-3739DA281A84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E995019-6353-4D9C-881A-147D8A7936CF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2900456-6F68-4A5D-B25A-85328A55E654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79A2A34-DBC3-475C-A5EC-6C09E78B74E9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65CC391-2F41-43BA-8C0B-8A78DABC8F8C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40C90E-C2F7-481C-86DE-E3682EA47753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CAAC2B9-F436-4797-8860-51A2C357DBC8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A61163C-B776-4C17-8211-EFEA9049F2F2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9F267BD1-06FA-4155-A05A-175332E25FE6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2B0E7B2-FBD5-4BFC-ACF5-F5617EC72BFF}"/>
              </a:ext>
            </a:extLst>
          </p:cNvPr>
          <p:cNvGrpSpPr/>
          <p:nvPr/>
        </p:nvGrpSpPr>
        <p:grpSpPr>
          <a:xfrm>
            <a:off x="1032389" y="2359742"/>
            <a:ext cx="4326192" cy="540774"/>
            <a:chOff x="2753032" y="1297858"/>
            <a:chExt cx="4326192" cy="540774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4A3AC0B-471D-4F81-966B-564E158287E9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60B7AED-6A16-4848-BCCC-F9D4E2DDF8CF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C175471-1C6A-490B-860F-92F25EA99DC2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D549E5B-0F19-4563-9CA6-1DCFD2D7E755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3A15C96-A3E6-4B6E-91FC-DFC2BAA26C95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798406A-F0A3-40E0-B3DB-3DB6EDD37A79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0E2C2E22-418A-4055-8A01-2F65CB0B9087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DD4947B-417B-486B-BF73-59AA47098451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C590F91-76EC-41DC-827E-727C957E57E8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79EDA9B-37D8-4FCF-9CDC-6B7425F6CC98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F3C09F3-5392-4143-BFDC-3600D9AFC988}"/>
              </a:ext>
            </a:extLst>
          </p:cNvPr>
          <p:cNvGrpSpPr/>
          <p:nvPr/>
        </p:nvGrpSpPr>
        <p:grpSpPr>
          <a:xfrm>
            <a:off x="1032389" y="2900516"/>
            <a:ext cx="4326192" cy="540774"/>
            <a:chOff x="2753032" y="1297858"/>
            <a:chExt cx="4326192" cy="54077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179285D3-4380-4852-8BE3-02D18C08FC57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DBC835B-7738-42BC-AB3B-3ABBAF557C16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79294EB-D31B-4416-AF4F-E286BC0E7FC8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958C004-549D-45EA-8ED4-638503404D27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4106770-8D71-4289-9748-00F6228E8FFE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30AAA39-A3D1-4ABC-BA98-5C8476407BA6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B32D7A6-23F8-4888-A53E-4AED2880BAC5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CBD3BD6-9099-4916-BB1F-2792711B5F4E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B61BB57-E353-4527-B36A-B5C0CF35BE70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078B2B1-E7D2-4D21-B2E7-14E30E524910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524870A-333E-4B15-8A8C-7BED1E9C77AE}"/>
              </a:ext>
            </a:extLst>
          </p:cNvPr>
          <p:cNvGrpSpPr/>
          <p:nvPr/>
        </p:nvGrpSpPr>
        <p:grpSpPr>
          <a:xfrm>
            <a:off x="1032389" y="3431459"/>
            <a:ext cx="4326192" cy="540774"/>
            <a:chOff x="2753032" y="1297858"/>
            <a:chExt cx="4326192" cy="540774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3C8C4FE1-E0DA-4C9E-A124-5D6DF6819E62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D8761ED-74E0-4496-953E-8569B29E2E30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A94F27E1-7011-40AA-A2D9-43E9CAB30956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F9557F9-C5AD-414D-9B12-0FE3F518924E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419FC7FA-6F0C-4807-915A-4F6829DFAB09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D6F5B4D-0B4C-485C-B2FB-2D68F2A53CF9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F754B81-F6D8-4229-B8A8-6642A6FF6961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BBCD203-BA36-4D81-880F-7D7A5608ED9E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0CB1077B-1AE9-4B65-B74E-BD35CA72C2FD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ECF38C5-6CF0-4B78-BBB8-6AD2C55CE09A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88" name="矩形 187">
            <a:extLst>
              <a:ext uri="{FF2B5EF4-FFF2-40B4-BE49-F238E27FC236}">
                <a16:creationId xmlns:a16="http://schemas.microsoft.com/office/drawing/2014/main" id="{D6A9F63D-0064-45EE-ADFB-4379D86589AB}"/>
              </a:ext>
            </a:extLst>
          </p:cNvPr>
          <p:cNvSpPr/>
          <p:nvPr/>
        </p:nvSpPr>
        <p:spPr>
          <a:xfrm>
            <a:off x="6833421" y="1265906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45DC009-9A6D-47FE-814A-916FE187EF9A}"/>
              </a:ext>
            </a:extLst>
          </p:cNvPr>
          <p:cNvSpPr/>
          <p:nvPr/>
        </p:nvSpPr>
        <p:spPr>
          <a:xfrm>
            <a:off x="7374195" y="1265906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6495044-2300-48D1-B088-56340364EBBA}"/>
              </a:ext>
            </a:extLst>
          </p:cNvPr>
          <p:cNvSpPr/>
          <p:nvPr/>
        </p:nvSpPr>
        <p:spPr>
          <a:xfrm>
            <a:off x="7914969" y="1265906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85375F91-1D90-4C4D-8D2A-6C330F001717}"/>
              </a:ext>
            </a:extLst>
          </p:cNvPr>
          <p:cNvSpPr/>
          <p:nvPr/>
        </p:nvSpPr>
        <p:spPr>
          <a:xfrm>
            <a:off x="8455743" y="1265906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E406B58C-3557-4E7F-82B4-751D324F315E}"/>
              </a:ext>
            </a:extLst>
          </p:cNvPr>
          <p:cNvSpPr/>
          <p:nvPr/>
        </p:nvSpPr>
        <p:spPr>
          <a:xfrm>
            <a:off x="8996517" y="1265906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4CA6DAEC-3841-403D-801B-751FD2BA643C}"/>
              </a:ext>
            </a:extLst>
          </p:cNvPr>
          <p:cNvSpPr/>
          <p:nvPr/>
        </p:nvSpPr>
        <p:spPr>
          <a:xfrm>
            <a:off x="9537291" y="1265906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959D3830-D296-492F-9CE0-2A26D63D1153}"/>
              </a:ext>
            </a:extLst>
          </p:cNvPr>
          <p:cNvSpPr/>
          <p:nvPr/>
        </p:nvSpPr>
        <p:spPr>
          <a:xfrm>
            <a:off x="10078065" y="1265906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82F14961-B402-4353-B000-32D9A713ECB0}"/>
              </a:ext>
            </a:extLst>
          </p:cNvPr>
          <p:cNvSpPr/>
          <p:nvPr/>
        </p:nvSpPr>
        <p:spPr>
          <a:xfrm>
            <a:off x="10618839" y="1265906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356E9E40-4F88-4071-A0EF-27462C72CF86}"/>
              </a:ext>
            </a:extLst>
          </p:cNvPr>
          <p:cNvSpPr/>
          <p:nvPr/>
        </p:nvSpPr>
        <p:spPr>
          <a:xfrm>
            <a:off x="6833421" y="1806679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241D952B-C632-40CD-B728-50BFCCC34832}"/>
              </a:ext>
            </a:extLst>
          </p:cNvPr>
          <p:cNvSpPr/>
          <p:nvPr/>
        </p:nvSpPr>
        <p:spPr>
          <a:xfrm>
            <a:off x="7374195" y="1806679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8B317FE7-38D1-4219-A28D-53105E88A26E}"/>
              </a:ext>
            </a:extLst>
          </p:cNvPr>
          <p:cNvSpPr/>
          <p:nvPr/>
        </p:nvSpPr>
        <p:spPr>
          <a:xfrm>
            <a:off x="7914969" y="1806679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14BF78A1-8423-43A6-A7EF-CD4CC5AE7964}"/>
              </a:ext>
            </a:extLst>
          </p:cNvPr>
          <p:cNvSpPr/>
          <p:nvPr/>
        </p:nvSpPr>
        <p:spPr>
          <a:xfrm>
            <a:off x="8455743" y="1806679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70B4C795-E887-4567-8815-41D0D418E7F3}"/>
              </a:ext>
            </a:extLst>
          </p:cNvPr>
          <p:cNvSpPr/>
          <p:nvPr/>
        </p:nvSpPr>
        <p:spPr>
          <a:xfrm>
            <a:off x="8996517" y="1806679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141D50DA-2093-4C38-93F4-433AAC335FDB}"/>
              </a:ext>
            </a:extLst>
          </p:cNvPr>
          <p:cNvSpPr/>
          <p:nvPr/>
        </p:nvSpPr>
        <p:spPr>
          <a:xfrm>
            <a:off x="9537291" y="1806679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89F179E0-C5D0-4090-AF30-0CA84E1D1B94}"/>
              </a:ext>
            </a:extLst>
          </p:cNvPr>
          <p:cNvSpPr/>
          <p:nvPr/>
        </p:nvSpPr>
        <p:spPr>
          <a:xfrm>
            <a:off x="10078065" y="1806679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7357C80C-FEEC-40FD-895A-E38290DA9F2D}"/>
              </a:ext>
            </a:extLst>
          </p:cNvPr>
          <p:cNvSpPr/>
          <p:nvPr/>
        </p:nvSpPr>
        <p:spPr>
          <a:xfrm>
            <a:off x="10618839" y="1806679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453F3A1D-3554-4387-B1EE-4A294E09A69E}"/>
              </a:ext>
            </a:extLst>
          </p:cNvPr>
          <p:cNvSpPr/>
          <p:nvPr/>
        </p:nvSpPr>
        <p:spPr>
          <a:xfrm>
            <a:off x="6833421" y="2347453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6ED03210-FD75-438F-B5C9-F9C7BE110221}"/>
              </a:ext>
            </a:extLst>
          </p:cNvPr>
          <p:cNvSpPr/>
          <p:nvPr/>
        </p:nvSpPr>
        <p:spPr>
          <a:xfrm>
            <a:off x="7374195" y="2347453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6D67AA40-AB4A-43E5-BC6D-47E3A751E72F}"/>
              </a:ext>
            </a:extLst>
          </p:cNvPr>
          <p:cNvSpPr/>
          <p:nvPr/>
        </p:nvSpPr>
        <p:spPr>
          <a:xfrm>
            <a:off x="7914969" y="2347453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8EC97B1C-D854-492E-B70D-1CA6653711E5}"/>
              </a:ext>
            </a:extLst>
          </p:cNvPr>
          <p:cNvSpPr/>
          <p:nvPr/>
        </p:nvSpPr>
        <p:spPr>
          <a:xfrm>
            <a:off x="8455743" y="2347453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2E66DDF8-7B39-41B9-B93A-94AA95CF0C98}"/>
              </a:ext>
            </a:extLst>
          </p:cNvPr>
          <p:cNvSpPr/>
          <p:nvPr/>
        </p:nvSpPr>
        <p:spPr>
          <a:xfrm>
            <a:off x="8996517" y="2347453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928D878C-5EE8-41A7-9C47-6C6B71166ECC}"/>
              </a:ext>
            </a:extLst>
          </p:cNvPr>
          <p:cNvSpPr/>
          <p:nvPr/>
        </p:nvSpPr>
        <p:spPr>
          <a:xfrm>
            <a:off x="9537291" y="2347453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510EEFFF-26DC-48A4-824B-55F7B326E3A2}"/>
              </a:ext>
            </a:extLst>
          </p:cNvPr>
          <p:cNvSpPr/>
          <p:nvPr/>
        </p:nvSpPr>
        <p:spPr>
          <a:xfrm>
            <a:off x="10078065" y="2347453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85A1CEC-65A3-4812-A106-98744F99C86D}"/>
              </a:ext>
            </a:extLst>
          </p:cNvPr>
          <p:cNvSpPr/>
          <p:nvPr/>
        </p:nvSpPr>
        <p:spPr>
          <a:xfrm>
            <a:off x="10618839" y="2347453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CAC1C679-4018-4F5E-BF85-FE7527D95765}"/>
              </a:ext>
            </a:extLst>
          </p:cNvPr>
          <p:cNvSpPr/>
          <p:nvPr/>
        </p:nvSpPr>
        <p:spPr>
          <a:xfrm>
            <a:off x="6833421" y="2888226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7EB81770-EF37-44C6-BA73-C22FA6185B1D}"/>
              </a:ext>
            </a:extLst>
          </p:cNvPr>
          <p:cNvSpPr/>
          <p:nvPr/>
        </p:nvSpPr>
        <p:spPr>
          <a:xfrm>
            <a:off x="7374195" y="2888226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39150033-BA9C-49F7-85CC-A5A5889C8340}"/>
              </a:ext>
            </a:extLst>
          </p:cNvPr>
          <p:cNvSpPr/>
          <p:nvPr/>
        </p:nvSpPr>
        <p:spPr>
          <a:xfrm>
            <a:off x="7914969" y="2888226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612A7F44-3C3D-446C-901F-00A45C6732F5}"/>
              </a:ext>
            </a:extLst>
          </p:cNvPr>
          <p:cNvSpPr/>
          <p:nvPr/>
        </p:nvSpPr>
        <p:spPr>
          <a:xfrm>
            <a:off x="8455743" y="2888226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B817F1ED-C1B9-4C2F-A5F6-B46D86B04A24}"/>
              </a:ext>
            </a:extLst>
          </p:cNvPr>
          <p:cNvSpPr>
            <a:spLocks/>
          </p:cNvSpPr>
          <p:nvPr/>
        </p:nvSpPr>
        <p:spPr>
          <a:xfrm>
            <a:off x="8996517" y="3438833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19D5B070-DC6F-46D7-A585-92DAD856E0EB}"/>
              </a:ext>
            </a:extLst>
          </p:cNvPr>
          <p:cNvSpPr/>
          <p:nvPr/>
        </p:nvSpPr>
        <p:spPr>
          <a:xfrm>
            <a:off x="9537291" y="3438833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B9EB5C77-248E-4DCE-8FF4-FEDA931E78B5}"/>
              </a:ext>
            </a:extLst>
          </p:cNvPr>
          <p:cNvSpPr/>
          <p:nvPr/>
        </p:nvSpPr>
        <p:spPr>
          <a:xfrm>
            <a:off x="10078065" y="3438833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6FB87151-5234-4E67-A4A3-93D78BEDE300}"/>
              </a:ext>
            </a:extLst>
          </p:cNvPr>
          <p:cNvSpPr/>
          <p:nvPr/>
        </p:nvSpPr>
        <p:spPr>
          <a:xfrm>
            <a:off x="10618839" y="3438833"/>
            <a:ext cx="540774" cy="54077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8413975-4879-415F-8671-A25680B4F8DA}"/>
              </a:ext>
            </a:extLst>
          </p:cNvPr>
          <p:cNvSpPr/>
          <p:nvPr/>
        </p:nvSpPr>
        <p:spPr>
          <a:xfrm>
            <a:off x="6833421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BCE37B8B-1067-4F3B-BD94-95378B3D8B58}"/>
              </a:ext>
            </a:extLst>
          </p:cNvPr>
          <p:cNvSpPr/>
          <p:nvPr/>
        </p:nvSpPr>
        <p:spPr>
          <a:xfrm>
            <a:off x="7374195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D294B0A5-F5A2-44DD-B8E3-AFC2809BACBD}"/>
              </a:ext>
            </a:extLst>
          </p:cNvPr>
          <p:cNvSpPr/>
          <p:nvPr/>
        </p:nvSpPr>
        <p:spPr>
          <a:xfrm>
            <a:off x="7914969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6CA7F7E-0E9E-4EFF-9179-0E8E9CE8ADE5}"/>
              </a:ext>
            </a:extLst>
          </p:cNvPr>
          <p:cNvSpPr/>
          <p:nvPr/>
        </p:nvSpPr>
        <p:spPr>
          <a:xfrm>
            <a:off x="8455743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603072E-9E24-4A47-8490-48A83E0F13F7}"/>
              </a:ext>
            </a:extLst>
          </p:cNvPr>
          <p:cNvSpPr/>
          <p:nvPr/>
        </p:nvSpPr>
        <p:spPr>
          <a:xfrm>
            <a:off x="8996517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85E44940-A5AD-4CB7-99B7-BA41C912F19D}"/>
              </a:ext>
            </a:extLst>
          </p:cNvPr>
          <p:cNvSpPr/>
          <p:nvPr/>
        </p:nvSpPr>
        <p:spPr>
          <a:xfrm>
            <a:off x="9537291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925148D1-E10E-44AE-B22F-3E618342E7C0}"/>
              </a:ext>
            </a:extLst>
          </p:cNvPr>
          <p:cNvSpPr/>
          <p:nvPr/>
        </p:nvSpPr>
        <p:spPr>
          <a:xfrm>
            <a:off x="10078065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E3BD3017-C1B2-4AD3-A4EC-0E38F4505E5B}"/>
              </a:ext>
            </a:extLst>
          </p:cNvPr>
          <p:cNvSpPr/>
          <p:nvPr/>
        </p:nvSpPr>
        <p:spPr>
          <a:xfrm>
            <a:off x="10618839" y="342900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80A6C7EF-6F49-4742-98AE-99BB8D9FBF53}"/>
              </a:ext>
            </a:extLst>
          </p:cNvPr>
          <p:cNvSpPr/>
          <p:nvPr/>
        </p:nvSpPr>
        <p:spPr>
          <a:xfrm>
            <a:off x="6833421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E10A0E69-06D8-4F92-9084-D3B3CB0876B8}"/>
              </a:ext>
            </a:extLst>
          </p:cNvPr>
          <p:cNvSpPr/>
          <p:nvPr/>
        </p:nvSpPr>
        <p:spPr>
          <a:xfrm>
            <a:off x="7374195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92A23E9A-7B5A-4D2D-9651-9421473B50B7}"/>
              </a:ext>
            </a:extLst>
          </p:cNvPr>
          <p:cNvSpPr/>
          <p:nvPr/>
        </p:nvSpPr>
        <p:spPr>
          <a:xfrm>
            <a:off x="7914969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14873F00-1CF5-44E7-AAA7-D54809AB7B4F}"/>
              </a:ext>
            </a:extLst>
          </p:cNvPr>
          <p:cNvSpPr/>
          <p:nvPr/>
        </p:nvSpPr>
        <p:spPr>
          <a:xfrm>
            <a:off x="8455743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097D8318-46E9-4D27-BD69-5F790912CF8C}"/>
              </a:ext>
            </a:extLst>
          </p:cNvPr>
          <p:cNvSpPr/>
          <p:nvPr/>
        </p:nvSpPr>
        <p:spPr>
          <a:xfrm>
            <a:off x="8996517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37DDFF50-C10D-4B6C-A147-51D50D08BA8C}"/>
              </a:ext>
            </a:extLst>
          </p:cNvPr>
          <p:cNvSpPr/>
          <p:nvPr/>
        </p:nvSpPr>
        <p:spPr>
          <a:xfrm>
            <a:off x="9537291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DC70F610-3BBB-44AD-920D-BBC30BE97925}"/>
              </a:ext>
            </a:extLst>
          </p:cNvPr>
          <p:cNvSpPr/>
          <p:nvPr/>
        </p:nvSpPr>
        <p:spPr>
          <a:xfrm>
            <a:off x="10078065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FF5077A0-ACAA-41EA-8BC4-B067A8E495D8}"/>
              </a:ext>
            </a:extLst>
          </p:cNvPr>
          <p:cNvSpPr/>
          <p:nvPr/>
        </p:nvSpPr>
        <p:spPr>
          <a:xfrm>
            <a:off x="10618839" y="3969773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F5EFF6A7-D08F-400A-A5D2-8DFA2F25A5D8}"/>
              </a:ext>
            </a:extLst>
          </p:cNvPr>
          <p:cNvSpPr/>
          <p:nvPr/>
        </p:nvSpPr>
        <p:spPr>
          <a:xfrm>
            <a:off x="6833421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58E9BE00-363A-4BED-8BDF-C7F673685882}"/>
              </a:ext>
            </a:extLst>
          </p:cNvPr>
          <p:cNvSpPr/>
          <p:nvPr/>
        </p:nvSpPr>
        <p:spPr>
          <a:xfrm>
            <a:off x="7374195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0D667A5B-0C66-4267-8AA2-F51869A424A0}"/>
              </a:ext>
            </a:extLst>
          </p:cNvPr>
          <p:cNvSpPr/>
          <p:nvPr/>
        </p:nvSpPr>
        <p:spPr>
          <a:xfrm>
            <a:off x="7914969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70D56FC3-CB03-4953-A9D1-859E7E9626F1}"/>
              </a:ext>
            </a:extLst>
          </p:cNvPr>
          <p:cNvSpPr/>
          <p:nvPr/>
        </p:nvSpPr>
        <p:spPr>
          <a:xfrm>
            <a:off x="8455743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4030E75B-89E6-4E43-8557-2CD520B1FF34}"/>
              </a:ext>
            </a:extLst>
          </p:cNvPr>
          <p:cNvSpPr/>
          <p:nvPr/>
        </p:nvSpPr>
        <p:spPr>
          <a:xfrm>
            <a:off x="8996517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07BE4A59-67C5-4585-AD66-9605AE3BAFAD}"/>
              </a:ext>
            </a:extLst>
          </p:cNvPr>
          <p:cNvSpPr/>
          <p:nvPr/>
        </p:nvSpPr>
        <p:spPr>
          <a:xfrm>
            <a:off x="9537291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DDFF2593-BEA2-4DF6-BB86-FD5D024629D8}"/>
              </a:ext>
            </a:extLst>
          </p:cNvPr>
          <p:cNvSpPr/>
          <p:nvPr/>
        </p:nvSpPr>
        <p:spPr>
          <a:xfrm>
            <a:off x="10078065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416AE8C9-FCDF-43AC-B9D7-A98ABB4B1453}"/>
              </a:ext>
            </a:extLst>
          </p:cNvPr>
          <p:cNvSpPr/>
          <p:nvPr/>
        </p:nvSpPr>
        <p:spPr>
          <a:xfrm>
            <a:off x="10618839" y="4510547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DDB56BC3-6320-4211-92ED-32BE858F225A}"/>
              </a:ext>
            </a:extLst>
          </p:cNvPr>
          <p:cNvSpPr/>
          <p:nvPr/>
        </p:nvSpPr>
        <p:spPr>
          <a:xfrm>
            <a:off x="6833421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2CB70E06-005B-42D7-AC14-296015E58DFC}"/>
              </a:ext>
            </a:extLst>
          </p:cNvPr>
          <p:cNvSpPr/>
          <p:nvPr/>
        </p:nvSpPr>
        <p:spPr>
          <a:xfrm>
            <a:off x="7374195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9C736AE1-F0D9-4FBA-8504-B73D6B6EFADA}"/>
              </a:ext>
            </a:extLst>
          </p:cNvPr>
          <p:cNvSpPr/>
          <p:nvPr/>
        </p:nvSpPr>
        <p:spPr>
          <a:xfrm>
            <a:off x="7914969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A4ADD9DC-CBBE-46C0-A9FC-FA8ED06DF3DC}"/>
              </a:ext>
            </a:extLst>
          </p:cNvPr>
          <p:cNvSpPr/>
          <p:nvPr/>
        </p:nvSpPr>
        <p:spPr>
          <a:xfrm>
            <a:off x="8455743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8225040-906A-4A0B-818D-BED4A9F17893}"/>
              </a:ext>
            </a:extLst>
          </p:cNvPr>
          <p:cNvSpPr/>
          <p:nvPr/>
        </p:nvSpPr>
        <p:spPr>
          <a:xfrm>
            <a:off x="8996517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A55A16BF-BD69-4406-9E37-2A44491F4110}"/>
              </a:ext>
            </a:extLst>
          </p:cNvPr>
          <p:cNvSpPr/>
          <p:nvPr/>
        </p:nvSpPr>
        <p:spPr>
          <a:xfrm>
            <a:off x="9537291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CE0E3952-8D55-4306-8A98-78324411016D}"/>
              </a:ext>
            </a:extLst>
          </p:cNvPr>
          <p:cNvSpPr/>
          <p:nvPr/>
        </p:nvSpPr>
        <p:spPr>
          <a:xfrm>
            <a:off x="10078065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ADEA1D49-35B3-4AEA-A2BC-C40A593CD963}"/>
              </a:ext>
            </a:extLst>
          </p:cNvPr>
          <p:cNvSpPr/>
          <p:nvPr/>
        </p:nvSpPr>
        <p:spPr>
          <a:xfrm>
            <a:off x="10618839" y="5051320"/>
            <a:ext cx="540774" cy="54077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D06F1018-6739-4452-8313-F91D7510FE3A}"/>
              </a:ext>
            </a:extLst>
          </p:cNvPr>
          <p:cNvSpPr txBox="1">
            <a:spLocks/>
          </p:cNvSpPr>
          <p:nvPr/>
        </p:nvSpPr>
        <p:spPr>
          <a:xfrm>
            <a:off x="1032387" y="496585"/>
            <a:ext cx="4326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Part of A</a:t>
            </a:r>
            <a:endParaRPr lang="zh-CN" altLang="en-US" sz="4000" b="1" dirty="0"/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ADFFD9B4-1E0E-460E-A4E8-DF71E46385D5}"/>
              </a:ext>
            </a:extLst>
          </p:cNvPr>
          <p:cNvSpPr txBox="1">
            <a:spLocks/>
          </p:cNvSpPr>
          <p:nvPr/>
        </p:nvSpPr>
        <p:spPr>
          <a:xfrm>
            <a:off x="6833421" y="496585"/>
            <a:ext cx="4326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Part of B</a:t>
            </a:r>
            <a:endParaRPr lang="zh-CN" altLang="en-US" sz="4000" b="1" dirty="0"/>
          </a:p>
        </p:txBody>
      </p: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ECA9DDDA-F0AA-4D66-BA8E-E584709FAEAA}"/>
              </a:ext>
            </a:extLst>
          </p:cNvPr>
          <p:cNvGrpSpPr/>
          <p:nvPr/>
        </p:nvGrpSpPr>
        <p:grpSpPr>
          <a:xfrm>
            <a:off x="1032388" y="3969773"/>
            <a:ext cx="4326192" cy="540774"/>
            <a:chOff x="2753032" y="1297858"/>
            <a:chExt cx="4326192" cy="540774"/>
          </a:xfrm>
        </p:grpSpPr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8B276E42-ADC9-4F7A-AB99-51922C5A42F8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8E00423D-1F6B-4A8B-A59B-163F9AB8BA3B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E9EC4EAD-17E8-4313-BACD-B6A86B62A419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37E14449-9C83-4C8E-A34F-BE30425BD180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A201E99F-D1B3-4DAA-9695-939B88A2A386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6DBAB526-FBBE-490D-BD17-D35ADC3F6D02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6E5D6D4B-BE22-4D27-BC58-78FA4BFAA6AD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F4388677-647A-4C2F-B625-32A62B702D2A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12CDE7AA-7127-45E5-BFBB-7EE3897A2F85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401BFF40-6DAD-4476-B1ED-826A5C4A6831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A5203428-1EBA-4CE0-A083-6426232DDA45}"/>
              </a:ext>
            </a:extLst>
          </p:cNvPr>
          <p:cNvGrpSpPr/>
          <p:nvPr/>
        </p:nvGrpSpPr>
        <p:grpSpPr>
          <a:xfrm>
            <a:off x="1032388" y="4510547"/>
            <a:ext cx="4326192" cy="540774"/>
            <a:chOff x="2753032" y="1297858"/>
            <a:chExt cx="4326192" cy="540774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C760C364-C4C9-4874-8DAC-CFEE991BBA5C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5366DF74-C222-40A9-9DED-75C22D3EF458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CE5311D0-EB90-4D0B-BAA3-42F8C69F1116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EAC2787F-6537-4F96-902E-71DE1C171302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5D80F988-3EF8-4AF5-A721-392FC442BF35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CA197357-E645-48B1-A0C2-8E75A59BA378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56568584-F54D-4B1A-8EE3-38146BD60C38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75FB973F-3A25-46A3-B8F1-A13C34777B07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5E499D2E-F672-474C-9717-D4E755BD467D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9A2373B3-BF41-44AF-A751-80C6700890F5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2DB86AE6-4358-4C31-AEFE-EB745855B3F8}"/>
              </a:ext>
            </a:extLst>
          </p:cNvPr>
          <p:cNvGrpSpPr/>
          <p:nvPr/>
        </p:nvGrpSpPr>
        <p:grpSpPr>
          <a:xfrm>
            <a:off x="1032387" y="5051320"/>
            <a:ext cx="4326192" cy="540774"/>
            <a:chOff x="2753032" y="1297858"/>
            <a:chExt cx="4326192" cy="540774"/>
          </a:xfrm>
        </p:grpSpPr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118A9936-1D55-49A6-A6B5-B739FA89B6D0}"/>
                </a:ext>
              </a:extLst>
            </p:cNvPr>
            <p:cNvGrpSpPr/>
            <p:nvPr/>
          </p:nvGrpSpPr>
          <p:grpSpPr>
            <a:xfrm>
              <a:off x="2753032" y="1297858"/>
              <a:ext cx="2163096" cy="540774"/>
              <a:chOff x="2753032" y="1297858"/>
              <a:chExt cx="2163096" cy="540774"/>
            </a:xfrm>
          </p:grpSpPr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846117C8-25D2-4FFA-B569-FA3D868596B5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80BF9541-AACA-492B-8361-BC3721DD1A69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5839C1F5-25C2-4007-9145-2E4F8818463C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3F6F0421-42CD-4678-9C33-76B5F253631A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AC9AC8B1-E933-4F7E-92C4-CCA87855463F}"/>
                </a:ext>
              </a:extLst>
            </p:cNvPr>
            <p:cNvGrpSpPr/>
            <p:nvPr/>
          </p:nvGrpSpPr>
          <p:grpSpPr>
            <a:xfrm>
              <a:off x="4916128" y="1297858"/>
              <a:ext cx="2163096" cy="540774"/>
              <a:chOff x="2753032" y="1297858"/>
              <a:chExt cx="2163096" cy="540774"/>
            </a:xfrm>
          </p:grpSpPr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28C61D97-14FC-45AB-8EA7-CCAC5287F1BF}"/>
                  </a:ext>
                </a:extLst>
              </p:cNvPr>
              <p:cNvSpPr/>
              <p:nvPr/>
            </p:nvSpPr>
            <p:spPr>
              <a:xfrm>
                <a:off x="2753032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C87A8510-A441-43F7-A4DC-4BB45B8959E4}"/>
                  </a:ext>
                </a:extLst>
              </p:cNvPr>
              <p:cNvSpPr/>
              <p:nvPr/>
            </p:nvSpPr>
            <p:spPr>
              <a:xfrm>
                <a:off x="3293806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F8ED50EC-C0F3-4158-8369-48A8CCDC3EAD}"/>
                  </a:ext>
                </a:extLst>
              </p:cNvPr>
              <p:cNvSpPr/>
              <p:nvPr/>
            </p:nvSpPr>
            <p:spPr>
              <a:xfrm>
                <a:off x="3834580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24892EDD-3A9C-4B8A-9C92-8287EF4023BC}"/>
                  </a:ext>
                </a:extLst>
              </p:cNvPr>
              <p:cNvSpPr/>
              <p:nvPr/>
            </p:nvSpPr>
            <p:spPr>
              <a:xfrm>
                <a:off x="4375354" y="1297858"/>
                <a:ext cx="540774" cy="5407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10" name="矩形 309">
            <a:extLst>
              <a:ext uri="{FF2B5EF4-FFF2-40B4-BE49-F238E27FC236}">
                <a16:creationId xmlns:a16="http://schemas.microsoft.com/office/drawing/2014/main" id="{25A48CDA-7E04-48D5-BF4F-2B3EC6F78572}"/>
              </a:ext>
            </a:extLst>
          </p:cNvPr>
          <p:cNvSpPr>
            <a:spLocks/>
          </p:cNvSpPr>
          <p:nvPr/>
        </p:nvSpPr>
        <p:spPr>
          <a:xfrm>
            <a:off x="9026014" y="1273276"/>
            <a:ext cx="2133597" cy="5334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DE04146-37A6-42DC-BBB4-382E9A0E3ECF}"/>
              </a:ext>
            </a:extLst>
          </p:cNvPr>
          <p:cNvSpPr/>
          <p:nvPr/>
        </p:nvSpPr>
        <p:spPr>
          <a:xfrm>
            <a:off x="6833420" y="3451563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7C6078A9-67FA-4E4C-8233-1DCA8862DFF9}"/>
              </a:ext>
            </a:extLst>
          </p:cNvPr>
          <p:cNvSpPr/>
          <p:nvPr/>
        </p:nvSpPr>
        <p:spPr>
          <a:xfrm>
            <a:off x="7374194" y="3451563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D61AEB4-AD95-47A5-AD6F-8FA7DD7F30B3}"/>
              </a:ext>
            </a:extLst>
          </p:cNvPr>
          <p:cNvSpPr/>
          <p:nvPr/>
        </p:nvSpPr>
        <p:spPr>
          <a:xfrm>
            <a:off x="7914968" y="3451563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28CB4577-AB6F-4AFC-B9FF-13AF7B3E1F32}"/>
              </a:ext>
            </a:extLst>
          </p:cNvPr>
          <p:cNvSpPr/>
          <p:nvPr/>
        </p:nvSpPr>
        <p:spPr>
          <a:xfrm>
            <a:off x="8455742" y="3451563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EC028C62-BE91-455A-9A45-6D1C0E45F77B}"/>
              </a:ext>
            </a:extLst>
          </p:cNvPr>
          <p:cNvSpPr/>
          <p:nvPr/>
        </p:nvSpPr>
        <p:spPr>
          <a:xfrm>
            <a:off x="8996515" y="2883310"/>
            <a:ext cx="540774" cy="5407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F76FE3C2-76F2-48CA-8868-60014726956B}"/>
              </a:ext>
            </a:extLst>
          </p:cNvPr>
          <p:cNvSpPr/>
          <p:nvPr/>
        </p:nvSpPr>
        <p:spPr>
          <a:xfrm>
            <a:off x="9537289" y="2883310"/>
            <a:ext cx="540774" cy="540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0122C384-886B-47CD-8236-939C56D5CBBB}"/>
              </a:ext>
            </a:extLst>
          </p:cNvPr>
          <p:cNvSpPr/>
          <p:nvPr/>
        </p:nvSpPr>
        <p:spPr>
          <a:xfrm>
            <a:off x="10078063" y="2883310"/>
            <a:ext cx="540774" cy="5407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DAFF18B9-5574-4893-9E1F-4EBF23E4B402}"/>
              </a:ext>
            </a:extLst>
          </p:cNvPr>
          <p:cNvSpPr/>
          <p:nvPr/>
        </p:nvSpPr>
        <p:spPr>
          <a:xfrm>
            <a:off x="10618837" y="2883310"/>
            <a:ext cx="540774" cy="54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E54719E0-E777-4EE6-88C7-878FAEF9BAA9}"/>
              </a:ext>
            </a:extLst>
          </p:cNvPr>
          <p:cNvSpPr/>
          <p:nvPr/>
        </p:nvSpPr>
        <p:spPr>
          <a:xfrm>
            <a:off x="8996517" y="3438832"/>
            <a:ext cx="2163094" cy="553065"/>
          </a:xfrm>
          <a:prstGeom prst="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CE6F897-EFED-45AA-8191-3F1BABDD6AC9}"/>
              </a:ext>
            </a:extLst>
          </p:cNvPr>
          <p:cNvSpPr>
            <a:spLocks/>
          </p:cNvSpPr>
          <p:nvPr/>
        </p:nvSpPr>
        <p:spPr>
          <a:xfrm>
            <a:off x="6833421" y="3451563"/>
            <a:ext cx="2163096" cy="53340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4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5B4749C-6FE3-4699-91CB-AAB40EE9E75C}"/>
              </a:ext>
            </a:extLst>
          </p:cNvPr>
          <p:cNvGrpSpPr/>
          <p:nvPr/>
        </p:nvGrpSpPr>
        <p:grpSpPr>
          <a:xfrm>
            <a:off x="3210152" y="1248697"/>
            <a:ext cx="5771697" cy="737419"/>
            <a:chOff x="2497394" y="1248697"/>
            <a:chExt cx="5771697" cy="73741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F3D8F42-463D-4F4A-B721-AC94918B9F04}"/>
                </a:ext>
              </a:extLst>
            </p:cNvPr>
            <p:cNvGrpSpPr/>
            <p:nvPr/>
          </p:nvGrpSpPr>
          <p:grpSpPr>
            <a:xfrm>
              <a:off x="2497394" y="1248697"/>
              <a:ext cx="5771697" cy="737419"/>
              <a:chOff x="2497394" y="1248697"/>
              <a:chExt cx="5771697" cy="7374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63370BF-61E9-4B46-88C4-77F4C0F9C349}"/>
                  </a:ext>
                </a:extLst>
              </p:cNvPr>
              <p:cNvSpPr/>
              <p:nvPr/>
            </p:nvSpPr>
            <p:spPr>
              <a:xfrm>
                <a:off x="2497394" y="1248697"/>
                <a:ext cx="5771697" cy="737419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EC676C0A-126D-49FD-A955-3CFDECA57573}"/>
                  </a:ext>
                </a:extLst>
              </p:cNvPr>
              <p:cNvCxnSpPr/>
              <p:nvPr/>
            </p:nvCxnSpPr>
            <p:spPr>
              <a:xfrm>
                <a:off x="320802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9EBE9679-277F-4A19-BB77-D12F22812358}"/>
                  </a:ext>
                </a:extLst>
              </p:cNvPr>
              <p:cNvCxnSpPr/>
              <p:nvPr/>
            </p:nvCxnSpPr>
            <p:spPr>
              <a:xfrm>
                <a:off x="393446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DCCD0AE-A7D0-4CC3-B18C-7C24B60C899C}"/>
                  </a:ext>
                </a:extLst>
              </p:cNvPr>
              <p:cNvCxnSpPr/>
              <p:nvPr/>
            </p:nvCxnSpPr>
            <p:spPr>
              <a:xfrm>
                <a:off x="465582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F6FF94F-8909-467B-8BE1-A18B97BA13B9}"/>
                  </a:ext>
                </a:extLst>
              </p:cNvPr>
              <p:cNvCxnSpPr/>
              <p:nvPr/>
            </p:nvCxnSpPr>
            <p:spPr>
              <a:xfrm>
                <a:off x="537210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DF053CF1-CD29-48B5-BC99-BF8041CD3E78}"/>
                  </a:ext>
                </a:extLst>
              </p:cNvPr>
              <p:cNvCxnSpPr/>
              <p:nvPr/>
            </p:nvCxnSpPr>
            <p:spPr>
              <a:xfrm>
                <a:off x="609600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7BDC1C3-30D1-412E-9296-B118A0BA99CC}"/>
                  </a:ext>
                </a:extLst>
              </p:cNvPr>
              <p:cNvCxnSpPr/>
              <p:nvPr/>
            </p:nvCxnSpPr>
            <p:spPr>
              <a:xfrm>
                <a:off x="681228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56CFDBA6-F3DB-4111-B07C-2DE143F80AB4}"/>
                  </a:ext>
                </a:extLst>
              </p:cNvPr>
              <p:cNvCxnSpPr/>
              <p:nvPr/>
            </p:nvCxnSpPr>
            <p:spPr>
              <a:xfrm>
                <a:off x="752856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528E865-9A09-4F82-BAAB-19964C6BF2DB}"/>
                </a:ext>
              </a:extLst>
            </p:cNvPr>
            <p:cNvSpPr txBox="1"/>
            <p:nvPr/>
          </p:nvSpPr>
          <p:spPr>
            <a:xfrm>
              <a:off x="2497394" y="1463517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A[0][0]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A22FCD2-E661-4E2A-91F1-14C270ACBB0D}"/>
                </a:ext>
              </a:extLst>
            </p:cNvPr>
            <p:cNvSpPr txBox="1"/>
            <p:nvPr/>
          </p:nvSpPr>
          <p:spPr>
            <a:xfrm>
              <a:off x="3203227" y="1463517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A[0][1]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F2E4F0A-9F49-401D-A4C6-EDF4E1C62030}"/>
                </a:ext>
              </a:extLst>
            </p:cNvPr>
            <p:cNvSpPr txBox="1"/>
            <p:nvPr/>
          </p:nvSpPr>
          <p:spPr>
            <a:xfrm>
              <a:off x="3909060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A[0][2]</a:t>
              </a:r>
              <a:endParaRPr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8F8315C-DA7C-41A7-8222-51D8C674D04A}"/>
                </a:ext>
              </a:extLst>
            </p:cNvPr>
            <p:cNvSpPr txBox="1"/>
            <p:nvPr/>
          </p:nvSpPr>
          <p:spPr>
            <a:xfrm>
              <a:off x="4640293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A[0][3]</a:t>
              </a:r>
              <a:endParaRPr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2D22789-7892-4D59-8694-4D0F84EC1851}"/>
                </a:ext>
              </a:extLst>
            </p:cNvPr>
            <p:cNvSpPr txBox="1"/>
            <p:nvPr/>
          </p:nvSpPr>
          <p:spPr>
            <a:xfrm>
              <a:off x="5356572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A[1][0]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74B9410-6633-4E88-B35E-A3F70FEC56E1}"/>
                </a:ext>
              </a:extLst>
            </p:cNvPr>
            <p:cNvSpPr txBox="1"/>
            <p:nvPr/>
          </p:nvSpPr>
          <p:spPr>
            <a:xfrm>
              <a:off x="6087805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A[1][1]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C1A9A80-A833-4C1E-9756-EB26F3C8F0A5}"/>
                </a:ext>
              </a:extLst>
            </p:cNvPr>
            <p:cNvSpPr txBox="1"/>
            <p:nvPr/>
          </p:nvSpPr>
          <p:spPr>
            <a:xfrm>
              <a:off x="6793638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A[1][2]</a:t>
              </a:r>
              <a:endParaRPr lang="zh-CN" altLang="en-US" sz="1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B0EE05-BA20-48FD-8794-7BB2EEFA0466}"/>
                </a:ext>
              </a:extLst>
            </p:cNvPr>
            <p:cNvSpPr txBox="1"/>
            <p:nvPr/>
          </p:nvSpPr>
          <p:spPr>
            <a:xfrm>
              <a:off x="7499471" y="1463515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A[1][3]</a:t>
              </a:r>
              <a:endParaRPr lang="zh-CN" altLang="en-US" sz="14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26247A8-47C0-4AB6-A624-40A985924D5A}"/>
              </a:ext>
            </a:extLst>
          </p:cNvPr>
          <p:cNvGrpSpPr/>
          <p:nvPr/>
        </p:nvGrpSpPr>
        <p:grpSpPr>
          <a:xfrm>
            <a:off x="3210152" y="2610465"/>
            <a:ext cx="5771697" cy="737419"/>
            <a:chOff x="2497394" y="1248697"/>
            <a:chExt cx="5771697" cy="737419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BD29DD3-872F-409D-A5C0-A89E7AAD5113}"/>
                </a:ext>
              </a:extLst>
            </p:cNvPr>
            <p:cNvSpPr/>
            <p:nvPr/>
          </p:nvSpPr>
          <p:spPr>
            <a:xfrm>
              <a:off x="2497394" y="1248697"/>
              <a:ext cx="5771697" cy="7374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274DDC9-38AC-44EA-AEBF-CD3A5F953AC8}"/>
                </a:ext>
              </a:extLst>
            </p:cNvPr>
            <p:cNvCxnSpPr/>
            <p:nvPr/>
          </p:nvCxnSpPr>
          <p:spPr>
            <a:xfrm>
              <a:off x="320802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C294D9F-3046-4228-A46A-F062F3308CAB}"/>
                </a:ext>
              </a:extLst>
            </p:cNvPr>
            <p:cNvCxnSpPr/>
            <p:nvPr/>
          </p:nvCxnSpPr>
          <p:spPr>
            <a:xfrm>
              <a:off x="393446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DD5411F-F2CD-46D8-B597-BA3AD97A6879}"/>
                </a:ext>
              </a:extLst>
            </p:cNvPr>
            <p:cNvCxnSpPr/>
            <p:nvPr/>
          </p:nvCxnSpPr>
          <p:spPr>
            <a:xfrm>
              <a:off x="465582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17DE9F9-9468-4D74-818F-2AFBC448DB86}"/>
                </a:ext>
              </a:extLst>
            </p:cNvPr>
            <p:cNvCxnSpPr/>
            <p:nvPr/>
          </p:nvCxnSpPr>
          <p:spPr>
            <a:xfrm>
              <a:off x="537210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62CC6B6-9CAB-49D5-9DBA-85919F0C752B}"/>
                </a:ext>
              </a:extLst>
            </p:cNvPr>
            <p:cNvCxnSpPr/>
            <p:nvPr/>
          </p:nvCxnSpPr>
          <p:spPr>
            <a:xfrm>
              <a:off x="609600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A3DB6E6-8317-440C-97CC-428D53C23B1E}"/>
                </a:ext>
              </a:extLst>
            </p:cNvPr>
            <p:cNvCxnSpPr/>
            <p:nvPr/>
          </p:nvCxnSpPr>
          <p:spPr>
            <a:xfrm>
              <a:off x="681228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B085069-784C-4758-8A29-CDFFE7F8AF08}"/>
                </a:ext>
              </a:extLst>
            </p:cNvPr>
            <p:cNvCxnSpPr/>
            <p:nvPr/>
          </p:nvCxnSpPr>
          <p:spPr>
            <a:xfrm>
              <a:off x="752856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9BAD11B9-6600-41D9-83FC-1A119B2ED49F}"/>
              </a:ext>
            </a:extLst>
          </p:cNvPr>
          <p:cNvSpPr txBox="1"/>
          <p:nvPr/>
        </p:nvSpPr>
        <p:spPr>
          <a:xfrm>
            <a:off x="1778000" y="1463515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第一组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F83C52-D44F-4B07-82C1-59965E87F7D7}"/>
              </a:ext>
            </a:extLst>
          </p:cNvPr>
          <p:cNvSpPr txBox="1"/>
          <p:nvPr/>
        </p:nvSpPr>
        <p:spPr>
          <a:xfrm>
            <a:off x="1778000" y="2794508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第二组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FE446-AB68-4649-8466-F044FA1D84BC}"/>
              </a:ext>
            </a:extLst>
          </p:cNvPr>
          <p:cNvSpPr/>
          <p:nvPr/>
        </p:nvSpPr>
        <p:spPr>
          <a:xfrm>
            <a:off x="9800268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3C36AE6-8BF0-48FB-9271-0BBF351642D5}"/>
              </a:ext>
            </a:extLst>
          </p:cNvPr>
          <p:cNvSpPr/>
          <p:nvPr/>
        </p:nvSpPr>
        <p:spPr>
          <a:xfrm>
            <a:off x="10176596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D37FA73-6982-4E1A-957B-A36181BBEBAE}"/>
              </a:ext>
            </a:extLst>
          </p:cNvPr>
          <p:cNvSpPr/>
          <p:nvPr/>
        </p:nvSpPr>
        <p:spPr>
          <a:xfrm>
            <a:off x="10552924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69869B5-7E18-4ADC-9BE8-F1D49EC5E5CB}"/>
              </a:ext>
            </a:extLst>
          </p:cNvPr>
          <p:cNvSpPr/>
          <p:nvPr/>
        </p:nvSpPr>
        <p:spPr>
          <a:xfrm>
            <a:off x="10929252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286E090-F566-497C-9BCC-E9DDD46D0981}"/>
              </a:ext>
            </a:extLst>
          </p:cNvPr>
          <p:cNvSpPr/>
          <p:nvPr/>
        </p:nvSpPr>
        <p:spPr>
          <a:xfrm>
            <a:off x="9800268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7D2BB3C-EF97-4F9F-915F-7A7445EBEEEA}"/>
              </a:ext>
            </a:extLst>
          </p:cNvPr>
          <p:cNvSpPr/>
          <p:nvPr/>
        </p:nvSpPr>
        <p:spPr>
          <a:xfrm>
            <a:off x="10176596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286B891-6E49-4701-8311-B938A7FE3C67}"/>
              </a:ext>
            </a:extLst>
          </p:cNvPr>
          <p:cNvSpPr/>
          <p:nvPr/>
        </p:nvSpPr>
        <p:spPr>
          <a:xfrm>
            <a:off x="10552924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447E6C4-3D0D-43F9-B82B-05907999BD2A}"/>
              </a:ext>
            </a:extLst>
          </p:cNvPr>
          <p:cNvSpPr/>
          <p:nvPr/>
        </p:nvSpPr>
        <p:spPr>
          <a:xfrm>
            <a:off x="10929252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5B0C1DF-546C-4832-9168-6AE64A165C57}"/>
              </a:ext>
            </a:extLst>
          </p:cNvPr>
          <p:cNvSpPr/>
          <p:nvPr/>
        </p:nvSpPr>
        <p:spPr>
          <a:xfrm>
            <a:off x="9800268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41EF75E-6741-4FD9-88C2-11C374B48A39}"/>
              </a:ext>
            </a:extLst>
          </p:cNvPr>
          <p:cNvSpPr/>
          <p:nvPr/>
        </p:nvSpPr>
        <p:spPr>
          <a:xfrm>
            <a:off x="10176596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542DA8-975F-4787-9907-CC00DB3C06D2}"/>
              </a:ext>
            </a:extLst>
          </p:cNvPr>
          <p:cNvSpPr/>
          <p:nvPr/>
        </p:nvSpPr>
        <p:spPr>
          <a:xfrm>
            <a:off x="10552924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427D765-FBBC-4F63-8C9E-0BEEC2AE5A6B}"/>
              </a:ext>
            </a:extLst>
          </p:cNvPr>
          <p:cNvSpPr/>
          <p:nvPr/>
        </p:nvSpPr>
        <p:spPr>
          <a:xfrm>
            <a:off x="10929252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2766C2C-89D4-4BA7-BE00-867E6514E931}"/>
              </a:ext>
            </a:extLst>
          </p:cNvPr>
          <p:cNvSpPr/>
          <p:nvPr/>
        </p:nvSpPr>
        <p:spPr>
          <a:xfrm>
            <a:off x="9800268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1A43C73-1F70-422F-AF45-B296A81B01B9}"/>
              </a:ext>
            </a:extLst>
          </p:cNvPr>
          <p:cNvSpPr/>
          <p:nvPr/>
        </p:nvSpPr>
        <p:spPr>
          <a:xfrm>
            <a:off x="10176596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A324F5-226F-475E-A552-35DB69F2C0A2}"/>
              </a:ext>
            </a:extLst>
          </p:cNvPr>
          <p:cNvSpPr/>
          <p:nvPr/>
        </p:nvSpPr>
        <p:spPr>
          <a:xfrm>
            <a:off x="10552924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8F1D6B9-8818-4375-B52B-003CD917FEE7}"/>
              </a:ext>
            </a:extLst>
          </p:cNvPr>
          <p:cNvSpPr/>
          <p:nvPr/>
        </p:nvSpPr>
        <p:spPr>
          <a:xfrm>
            <a:off x="10929252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5C5E7E-9651-4E3A-A204-ABECDC153D78}"/>
              </a:ext>
            </a:extLst>
          </p:cNvPr>
          <p:cNvSpPr txBox="1"/>
          <p:nvPr/>
        </p:nvSpPr>
        <p:spPr>
          <a:xfrm>
            <a:off x="9630533" y="1028887"/>
            <a:ext cx="18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数组的存储情况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B9DFE5A-9C61-418D-A536-0C0AB95D79B0}"/>
              </a:ext>
            </a:extLst>
          </p:cNvPr>
          <p:cNvSpPr txBox="1"/>
          <p:nvPr/>
        </p:nvSpPr>
        <p:spPr>
          <a:xfrm>
            <a:off x="2004674" y="411578"/>
            <a:ext cx="60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寄存器想从</a:t>
            </a:r>
            <a:r>
              <a:rPr lang="en-US" altLang="zh-CN" dirty="0"/>
              <a:t>cache</a:t>
            </a:r>
            <a:r>
              <a:rPr lang="zh-CN" altLang="en-US" dirty="0"/>
              <a:t>读入</a:t>
            </a:r>
            <a:r>
              <a:rPr lang="en-US" altLang="zh-CN" dirty="0"/>
              <a:t>A[0][0]</a:t>
            </a:r>
            <a:r>
              <a:rPr lang="zh-CN" altLang="en-US" dirty="0"/>
              <a:t>，赋值给</a:t>
            </a:r>
            <a:r>
              <a:rPr lang="en-US" altLang="zh-CN" dirty="0" err="1"/>
              <a:t>tmp</a:t>
            </a:r>
            <a:endParaRPr lang="en-US" altLang="zh-CN" dirty="0"/>
          </a:p>
          <a:p>
            <a:r>
              <a:rPr lang="zh-CN" altLang="en-US" dirty="0"/>
              <a:t>冷不命中，将</a:t>
            </a:r>
            <a:r>
              <a:rPr lang="en-US" altLang="zh-CN" dirty="0"/>
              <a:t>A</a:t>
            </a:r>
            <a:r>
              <a:rPr lang="zh-CN" altLang="en-US" dirty="0"/>
              <a:t>的前两行保存至第一组，然后读取</a:t>
            </a:r>
            <a:r>
              <a:rPr lang="en-US" altLang="zh-CN" dirty="0"/>
              <a:t>A[0][0]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A5CD2A7-7462-49E8-B138-BA14D8CDB40A}"/>
              </a:ext>
            </a:extLst>
          </p:cNvPr>
          <p:cNvSpPr txBox="1"/>
          <p:nvPr/>
        </p:nvSpPr>
        <p:spPr>
          <a:xfrm>
            <a:off x="9603622" y="1654935"/>
            <a:ext cx="769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A[0][0]</a:t>
            </a:r>
            <a:endParaRPr lang="zh-CN" altLang="en-US" sz="1000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05EDA62-1D45-43AD-883D-45619DF33FBF}"/>
              </a:ext>
            </a:extLst>
          </p:cNvPr>
          <p:cNvCxnSpPr/>
          <p:nvPr/>
        </p:nvCxnSpPr>
        <p:spPr>
          <a:xfrm>
            <a:off x="1778000" y="0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D8E4B99-4005-4417-BECC-C10694602193}"/>
              </a:ext>
            </a:extLst>
          </p:cNvPr>
          <p:cNvCxnSpPr>
            <a:cxnSpLocks/>
          </p:cNvCxnSpPr>
          <p:nvPr/>
        </p:nvCxnSpPr>
        <p:spPr>
          <a:xfrm>
            <a:off x="1778000" y="3913239"/>
            <a:ext cx="1001087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6D8138D-5848-44E2-B052-6C3DC35D3BF9}"/>
              </a:ext>
            </a:extLst>
          </p:cNvPr>
          <p:cNvCxnSpPr/>
          <p:nvPr/>
        </p:nvCxnSpPr>
        <p:spPr>
          <a:xfrm>
            <a:off x="11782322" y="9589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89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5B4749C-6FE3-4699-91CB-AAB40EE9E75C}"/>
              </a:ext>
            </a:extLst>
          </p:cNvPr>
          <p:cNvGrpSpPr/>
          <p:nvPr/>
        </p:nvGrpSpPr>
        <p:grpSpPr>
          <a:xfrm>
            <a:off x="3210152" y="1248697"/>
            <a:ext cx="5771697" cy="737419"/>
            <a:chOff x="2497394" y="1248697"/>
            <a:chExt cx="5771697" cy="73741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F3D8F42-463D-4F4A-B721-AC94918B9F04}"/>
                </a:ext>
              </a:extLst>
            </p:cNvPr>
            <p:cNvGrpSpPr/>
            <p:nvPr/>
          </p:nvGrpSpPr>
          <p:grpSpPr>
            <a:xfrm>
              <a:off x="2497394" y="1248697"/>
              <a:ext cx="5771697" cy="737419"/>
              <a:chOff x="2497394" y="1248697"/>
              <a:chExt cx="5771697" cy="7374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63370BF-61E9-4B46-88C4-77F4C0F9C349}"/>
                  </a:ext>
                </a:extLst>
              </p:cNvPr>
              <p:cNvSpPr/>
              <p:nvPr/>
            </p:nvSpPr>
            <p:spPr>
              <a:xfrm>
                <a:off x="2497394" y="1248697"/>
                <a:ext cx="5771697" cy="737419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EC676C0A-126D-49FD-A955-3CFDECA57573}"/>
                  </a:ext>
                </a:extLst>
              </p:cNvPr>
              <p:cNvCxnSpPr/>
              <p:nvPr/>
            </p:nvCxnSpPr>
            <p:spPr>
              <a:xfrm>
                <a:off x="320802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9EBE9679-277F-4A19-BB77-D12F22812358}"/>
                  </a:ext>
                </a:extLst>
              </p:cNvPr>
              <p:cNvCxnSpPr/>
              <p:nvPr/>
            </p:nvCxnSpPr>
            <p:spPr>
              <a:xfrm>
                <a:off x="393446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DCCD0AE-A7D0-4CC3-B18C-7C24B60C899C}"/>
                  </a:ext>
                </a:extLst>
              </p:cNvPr>
              <p:cNvCxnSpPr/>
              <p:nvPr/>
            </p:nvCxnSpPr>
            <p:spPr>
              <a:xfrm>
                <a:off x="465582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F6FF94F-8909-467B-8BE1-A18B97BA13B9}"/>
                  </a:ext>
                </a:extLst>
              </p:cNvPr>
              <p:cNvCxnSpPr/>
              <p:nvPr/>
            </p:nvCxnSpPr>
            <p:spPr>
              <a:xfrm>
                <a:off x="537210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DF053CF1-CD29-48B5-BC99-BF8041CD3E78}"/>
                  </a:ext>
                </a:extLst>
              </p:cNvPr>
              <p:cNvCxnSpPr/>
              <p:nvPr/>
            </p:nvCxnSpPr>
            <p:spPr>
              <a:xfrm>
                <a:off x="609600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7BDC1C3-30D1-412E-9296-B118A0BA99CC}"/>
                  </a:ext>
                </a:extLst>
              </p:cNvPr>
              <p:cNvCxnSpPr/>
              <p:nvPr/>
            </p:nvCxnSpPr>
            <p:spPr>
              <a:xfrm>
                <a:off x="681228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56CFDBA6-F3DB-4111-B07C-2DE143F80AB4}"/>
                  </a:ext>
                </a:extLst>
              </p:cNvPr>
              <p:cNvCxnSpPr/>
              <p:nvPr/>
            </p:nvCxnSpPr>
            <p:spPr>
              <a:xfrm>
                <a:off x="752856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528E865-9A09-4F82-BAAB-19964C6BF2DB}"/>
                </a:ext>
              </a:extLst>
            </p:cNvPr>
            <p:cNvSpPr txBox="1"/>
            <p:nvPr/>
          </p:nvSpPr>
          <p:spPr>
            <a:xfrm>
              <a:off x="2497394" y="1463517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B[0][0]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A22FCD2-E661-4E2A-91F1-14C270ACBB0D}"/>
                </a:ext>
              </a:extLst>
            </p:cNvPr>
            <p:cNvSpPr txBox="1"/>
            <p:nvPr/>
          </p:nvSpPr>
          <p:spPr>
            <a:xfrm>
              <a:off x="3203227" y="1463517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B[0][1]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F2E4F0A-9F49-401D-A4C6-EDF4E1C62030}"/>
                </a:ext>
              </a:extLst>
            </p:cNvPr>
            <p:cNvSpPr txBox="1"/>
            <p:nvPr/>
          </p:nvSpPr>
          <p:spPr>
            <a:xfrm>
              <a:off x="3909060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B[0][2]</a:t>
              </a:r>
              <a:endParaRPr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8F8315C-DA7C-41A7-8222-51D8C674D04A}"/>
                </a:ext>
              </a:extLst>
            </p:cNvPr>
            <p:cNvSpPr txBox="1"/>
            <p:nvPr/>
          </p:nvSpPr>
          <p:spPr>
            <a:xfrm>
              <a:off x="4640293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B[0][3]</a:t>
              </a:r>
              <a:endParaRPr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2D22789-7892-4D59-8694-4D0F84EC1851}"/>
                </a:ext>
              </a:extLst>
            </p:cNvPr>
            <p:cNvSpPr txBox="1"/>
            <p:nvPr/>
          </p:nvSpPr>
          <p:spPr>
            <a:xfrm>
              <a:off x="5356572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B[1][0]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74B9410-6633-4E88-B35E-A3F70FEC56E1}"/>
                </a:ext>
              </a:extLst>
            </p:cNvPr>
            <p:cNvSpPr txBox="1"/>
            <p:nvPr/>
          </p:nvSpPr>
          <p:spPr>
            <a:xfrm>
              <a:off x="6087805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B[1][1]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C1A9A80-A833-4C1E-9756-EB26F3C8F0A5}"/>
                </a:ext>
              </a:extLst>
            </p:cNvPr>
            <p:cNvSpPr txBox="1"/>
            <p:nvPr/>
          </p:nvSpPr>
          <p:spPr>
            <a:xfrm>
              <a:off x="6793638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B[1][2]</a:t>
              </a:r>
              <a:endParaRPr lang="zh-CN" altLang="en-US" sz="1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B0EE05-BA20-48FD-8794-7BB2EEFA0466}"/>
                </a:ext>
              </a:extLst>
            </p:cNvPr>
            <p:cNvSpPr txBox="1"/>
            <p:nvPr/>
          </p:nvSpPr>
          <p:spPr>
            <a:xfrm>
              <a:off x="7499471" y="1463515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B[1][3]</a:t>
              </a:r>
              <a:endParaRPr lang="zh-CN" altLang="en-US" sz="14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26247A8-47C0-4AB6-A624-40A985924D5A}"/>
              </a:ext>
            </a:extLst>
          </p:cNvPr>
          <p:cNvGrpSpPr/>
          <p:nvPr/>
        </p:nvGrpSpPr>
        <p:grpSpPr>
          <a:xfrm>
            <a:off x="3210152" y="2610465"/>
            <a:ext cx="5771697" cy="737419"/>
            <a:chOff x="2497394" y="1248697"/>
            <a:chExt cx="5771697" cy="737419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BD29DD3-872F-409D-A5C0-A89E7AAD5113}"/>
                </a:ext>
              </a:extLst>
            </p:cNvPr>
            <p:cNvSpPr/>
            <p:nvPr/>
          </p:nvSpPr>
          <p:spPr>
            <a:xfrm>
              <a:off x="2497394" y="1248697"/>
              <a:ext cx="5771697" cy="7374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274DDC9-38AC-44EA-AEBF-CD3A5F953AC8}"/>
                </a:ext>
              </a:extLst>
            </p:cNvPr>
            <p:cNvCxnSpPr/>
            <p:nvPr/>
          </p:nvCxnSpPr>
          <p:spPr>
            <a:xfrm>
              <a:off x="320802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C294D9F-3046-4228-A46A-F062F3308CAB}"/>
                </a:ext>
              </a:extLst>
            </p:cNvPr>
            <p:cNvCxnSpPr/>
            <p:nvPr/>
          </p:nvCxnSpPr>
          <p:spPr>
            <a:xfrm>
              <a:off x="393446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DD5411F-F2CD-46D8-B597-BA3AD97A6879}"/>
                </a:ext>
              </a:extLst>
            </p:cNvPr>
            <p:cNvCxnSpPr/>
            <p:nvPr/>
          </p:nvCxnSpPr>
          <p:spPr>
            <a:xfrm>
              <a:off x="465582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17DE9F9-9468-4D74-818F-2AFBC448DB86}"/>
                </a:ext>
              </a:extLst>
            </p:cNvPr>
            <p:cNvCxnSpPr/>
            <p:nvPr/>
          </p:nvCxnSpPr>
          <p:spPr>
            <a:xfrm>
              <a:off x="537210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62CC6B6-9CAB-49D5-9DBA-85919F0C752B}"/>
                </a:ext>
              </a:extLst>
            </p:cNvPr>
            <p:cNvCxnSpPr/>
            <p:nvPr/>
          </p:nvCxnSpPr>
          <p:spPr>
            <a:xfrm>
              <a:off x="609600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A3DB6E6-8317-440C-97CC-428D53C23B1E}"/>
                </a:ext>
              </a:extLst>
            </p:cNvPr>
            <p:cNvCxnSpPr/>
            <p:nvPr/>
          </p:nvCxnSpPr>
          <p:spPr>
            <a:xfrm>
              <a:off x="681228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B085069-784C-4758-8A29-CDFFE7F8AF08}"/>
                </a:ext>
              </a:extLst>
            </p:cNvPr>
            <p:cNvCxnSpPr/>
            <p:nvPr/>
          </p:nvCxnSpPr>
          <p:spPr>
            <a:xfrm>
              <a:off x="752856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9BAD11B9-6600-41D9-83FC-1A119B2ED49F}"/>
              </a:ext>
            </a:extLst>
          </p:cNvPr>
          <p:cNvSpPr txBox="1"/>
          <p:nvPr/>
        </p:nvSpPr>
        <p:spPr>
          <a:xfrm>
            <a:off x="1778000" y="1463515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第一组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F83C52-D44F-4B07-82C1-59965E87F7D7}"/>
              </a:ext>
            </a:extLst>
          </p:cNvPr>
          <p:cNvSpPr txBox="1"/>
          <p:nvPr/>
        </p:nvSpPr>
        <p:spPr>
          <a:xfrm>
            <a:off x="1778000" y="2794508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第二组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FE446-AB68-4649-8466-F044FA1D84BC}"/>
              </a:ext>
            </a:extLst>
          </p:cNvPr>
          <p:cNvSpPr/>
          <p:nvPr/>
        </p:nvSpPr>
        <p:spPr>
          <a:xfrm>
            <a:off x="9800268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3C36AE6-8BF0-48FB-9271-0BBF351642D5}"/>
              </a:ext>
            </a:extLst>
          </p:cNvPr>
          <p:cNvSpPr/>
          <p:nvPr/>
        </p:nvSpPr>
        <p:spPr>
          <a:xfrm>
            <a:off x="10176596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D37FA73-6982-4E1A-957B-A36181BBEBAE}"/>
              </a:ext>
            </a:extLst>
          </p:cNvPr>
          <p:cNvSpPr/>
          <p:nvPr/>
        </p:nvSpPr>
        <p:spPr>
          <a:xfrm>
            <a:off x="10552924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69869B5-7E18-4ADC-9BE8-F1D49EC5E5CB}"/>
              </a:ext>
            </a:extLst>
          </p:cNvPr>
          <p:cNvSpPr/>
          <p:nvPr/>
        </p:nvSpPr>
        <p:spPr>
          <a:xfrm>
            <a:off x="10929252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286E090-F566-497C-9BCC-E9DDD46D0981}"/>
              </a:ext>
            </a:extLst>
          </p:cNvPr>
          <p:cNvSpPr/>
          <p:nvPr/>
        </p:nvSpPr>
        <p:spPr>
          <a:xfrm>
            <a:off x="9800268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7D2BB3C-EF97-4F9F-915F-7A7445EBEEEA}"/>
              </a:ext>
            </a:extLst>
          </p:cNvPr>
          <p:cNvSpPr/>
          <p:nvPr/>
        </p:nvSpPr>
        <p:spPr>
          <a:xfrm>
            <a:off x="10176596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286B891-6E49-4701-8311-B938A7FE3C67}"/>
              </a:ext>
            </a:extLst>
          </p:cNvPr>
          <p:cNvSpPr/>
          <p:nvPr/>
        </p:nvSpPr>
        <p:spPr>
          <a:xfrm>
            <a:off x="10552924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447E6C4-3D0D-43F9-B82B-05907999BD2A}"/>
              </a:ext>
            </a:extLst>
          </p:cNvPr>
          <p:cNvSpPr/>
          <p:nvPr/>
        </p:nvSpPr>
        <p:spPr>
          <a:xfrm>
            <a:off x="10929252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5B0C1DF-546C-4832-9168-6AE64A165C57}"/>
              </a:ext>
            </a:extLst>
          </p:cNvPr>
          <p:cNvSpPr/>
          <p:nvPr/>
        </p:nvSpPr>
        <p:spPr>
          <a:xfrm>
            <a:off x="9800268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41EF75E-6741-4FD9-88C2-11C374B48A39}"/>
              </a:ext>
            </a:extLst>
          </p:cNvPr>
          <p:cNvSpPr/>
          <p:nvPr/>
        </p:nvSpPr>
        <p:spPr>
          <a:xfrm>
            <a:off x="10176596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542DA8-975F-4787-9907-CC00DB3C06D2}"/>
              </a:ext>
            </a:extLst>
          </p:cNvPr>
          <p:cNvSpPr/>
          <p:nvPr/>
        </p:nvSpPr>
        <p:spPr>
          <a:xfrm>
            <a:off x="10552924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427D765-FBBC-4F63-8C9E-0BEEC2AE5A6B}"/>
              </a:ext>
            </a:extLst>
          </p:cNvPr>
          <p:cNvSpPr/>
          <p:nvPr/>
        </p:nvSpPr>
        <p:spPr>
          <a:xfrm>
            <a:off x="10929252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2766C2C-89D4-4BA7-BE00-867E6514E931}"/>
              </a:ext>
            </a:extLst>
          </p:cNvPr>
          <p:cNvSpPr/>
          <p:nvPr/>
        </p:nvSpPr>
        <p:spPr>
          <a:xfrm>
            <a:off x="9800268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1A43C73-1F70-422F-AF45-B296A81B01B9}"/>
              </a:ext>
            </a:extLst>
          </p:cNvPr>
          <p:cNvSpPr/>
          <p:nvPr/>
        </p:nvSpPr>
        <p:spPr>
          <a:xfrm>
            <a:off x="10176596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A324F5-226F-475E-A552-35DB69F2C0A2}"/>
              </a:ext>
            </a:extLst>
          </p:cNvPr>
          <p:cNvSpPr/>
          <p:nvPr/>
        </p:nvSpPr>
        <p:spPr>
          <a:xfrm>
            <a:off x="10552924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8F1D6B9-8818-4375-B52B-003CD917FEE7}"/>
              </a:ext>
            </a:extLst>
          </p:cNvPr>
          <p:cNvSpPr/>
          <p:nvPr/>
        </p:nvSpPr>
        <p:spPr>
          <a:xfrm>
            <a:off x="10929252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5C5E7E-9651-4E3A-A204-ABECDC153D78}"/>
              </a:ext>
            </a:extLst>
          </p:cNvPr>
          <p:cNvSpPr txBox="1"/>
          <p:nvPr/>
        </p:nvSpPr>
        <p:spPr>
          <a:xfrm>
            <a:off x="9630533" y="1028887"/>
            <a:ext cx="18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数组的存储情况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B9DFE5A-9C61-418D-A536-0C0AB95D79B0}"/>
              </a:ext>
            </a:extLst>
          </p:cNvPr>
          <p:cNvSpPr txBox="1"/>
          <p:nvPr/>
        </p:nvSpPr>
        <p:spPr>
          <a:xfrm>
            <a:off x="2004674" y="411578"/>
            <a:ext cx="707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寄存器想写入</a:t>
            </a:r>
            <a:r>
              <a:rPr lang="en-US" altLang="zh-CN" dirty="0"/>
              <a:t>B[0][0]</a:t>
            </a:r>
          </a:p>
          <a:p>
            <a:r>
              <a:rPr lang="en-US" altLang="zh-CN" dirty="0"/>
              <a:t>B[0][0]</a:t>
            </a:r>
            <a:r>
              <a:rPr lang="zh-CN" altLang="en-US" dirty="0"/>
              <a:t>也应保存在第一组，</a:t>
            </a:r>
            <a:r>
              <a:rPr lang="en-US" altLang="zh-CN" dirty="0"/>
              <a:t>conflict miss</a:t>
            </a:r>
            <a:r>
              <a:rPr lang="zh-CN" altLang="en-US" dirty="0"/>
              <a:t>，将第一组替换为</a:t>
            </a:r>
            <a:r>
              <a:rPr lang="en-US" altLang="zh-CN" dirty="0"/>
              <a:t>B</a:t>
            </a:r>
            <a:r>
              <a:rPr lang="zh-CN" altLang="en-US" dirty="0"/>
              <a:t>的前两行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35A7C36-83C6-4041-BB44-E12F95C36DD8}"/>
              </a:ext>
            </a:extLst>
          </p:cNvPr>
          <p:cNvSpPr txBox="1"/>
          <p:nvPr/>
        </p:nvSpPr>
        <p:spPr>
          <a:xfrm>
            <a:off x="9603622" y="1654935"/>
            <a:ext cx="769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B[0][0]</a:t>
            </a:r>
            <a:endParaRPr lang="zh-CN" altLang="en-US" sz="1000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BE3E70C-F42D-4371-9170-50684B298845}"/>
              </a:ext>
            </a:extLst>
          </p:cNvPr>
          <p:cNvCxnSpPr/>
          <p:nvPr/>
        </p:nvCxnSpPr>
        <p:spPr>
          <a:xfrm>
            <a:off x="1778000" y="0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105C2D0-C4F0-45F6-B006-99D6AF87DB88}"/>
              </a:ext>
            </a:extLst>
          </p:cNvPr>
          <p:cNvCxnSpPr>
            <a:cxnSpLocks/>
          </p:cNvCxnSpPr>
          <p:nvPr/>
        </p:nvCxnSpPr>
        <p:spPr>
          <a:xfrm>
            <a:off x="1778000" y="3913239"/>
            <a:ext cx="1001087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B9D2C32-85A2-46FD-B8E3-CCA83CF7808F}"/>
              </a:ext>
            </a:extLst>
          </p:cNvPr>
          <p:cNvCxnSpPr/>
          <p:nvPr/>
        </p:nvCxnSpPr>
        <p:spPr>
          <a:xfrm>
            <a:off x="11782322" y="9589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62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5B4749C-6FE3-4699-91CB-AAB40EE9E75C}"/>
              </a:ext>
            </a:extLst>
          </p:cNvPr>
          <p:cNvGrpSpPr/>
          <p:nvPr/>
        </p:nvGrpSpPr>
        <p:grpSpPr>
          <a:xfrm>
            <a:off x="3210152" y="1248697"/>
            <a:ext cx="5771697" cy="737419"/>
            <a:chOff x="2497394" y="1248697"/>
            <a:chExt cx="5771697" cy="73741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F3D8F42-463D-4F4A-B721-AC94918B9F04}"/>
                </a:ext>
              </a:extLst>
            </p:cNvPr>
            <p:cNvGrpSpPr/>
            <p:nvPr/>
          </p:nvGrpSpPr>
          <p:grpSpPr>
            <a:xfrm>
              <a:off x="2497394" y="1248697"/>
              <a:ext cx="5771697" cy="737419"/>
              <a:chOff x="2497394" y="1248697"/>
              <a:chExt cx="5771697" cy="7374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63370BF-61E9-4B46-88C4-77F4C0F9C349}"/>
                  </a:ext>
                </a:extLst>
              </p:cNvPr>
              <p:cNvSpPr/>
              <p:nvPr/>
            </p:nvSpPr>
            <p:spPr>
              <a:xfrm>
                <a:off x="2497394" y="1248697"/>
                <a:ext cx="5771697" cy="737419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EC676C0A-126D-49FD-A955-3CFDECA57573}"/>
                  </a:ext>
                </a:extLst>
              </p:cNvPr>
              <p:cNvCxnSpPr/>
              <p:nvPr/>
            </p:nvCxnSpPr>
            <p:spPr>
              <a:xfrm>
                <a:off x="320802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9EBE9679-277F-4A19-BB77-D12F22812358}"/>
                  </a:ext>
                </a:extLst>
              </p:cNvPr>
              <p:cNvCxnSpPr/>
              <p:nvPr/>
            </p:nvCxnSpPr>
            <p:spPr>
              <a:xfrm>
                <a:off x="393446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DCCD0AE-A7D0-4CC3-B18C-7C24B60C899C}"/>
                  </a:ext>
                </a:extLst>
              </p:cNvPr>
              <p:cNvCxnSpPr/>
              <p:nvPr/>
            </p:nvCxnSpPr>
            <p:spPr>
              <a:xfrm>
                <a:off x="465582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F6FF94F-8909-467B-8BE1-A18B97BA13B9}"/>
                  </a:ext>
                </a:extLst>
              </p:cNvPr>
              <p:cNvCxnSpPr/>
              <p:nvPr/>
            </p:nvCxnSpPr>
            <p:spPr>
              <a:xfrm>
                <a:off x="537210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DF053CF1-CD29-48B5-BC99-BF8041CD3E78}"/>
                  </a:ext>
                </a:extLst>
              </p:cNvPr>
              <p:cNvCxnSpPr/>
              <p:nvPr/>
            </p:nvCxnSpPr>
            <p:spPr>
              <a:xfrm>
                <a:off x="609600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7BDC1C3-30D1-412E-9296-B118A0BA99CC}"/>
                  </a:ext>
                </a:extLst>
              </p:cNvPr>
              <p:cNvCxnSpPr/>
              <p:nvPr/>
            </p:nvCxnSpPr>
            <p:spPr>
              <a:xfrm>
                <a:off x="681228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56CFDBA6-F3DB-4111-B07C-2DE143F80AB4}"/>
                  </a:ext>
                </a:extLst>
              </p:cNvPr>
              <p:cNvCxnSpPr/>
              <p:nvPr/>
            </p:nvCxnSpPr>
            <p:spPr>
              <a:xfrm>
                <a:off x="752856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528E865-9A09-4F82-BAAB-19964C6BF2DB}"/>
                </a:ext>
              </a:extLst>
            </p:cNvPr>
            <p:cNvSpPr txBox="1"/>
            <p:nvPr/>
          </p:nvSpPr>
          <p:spPr>
            <a:xfrm>
              <a:off x="2497394" y="1463517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A[0][0]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A22FCD2-E661-4E2A-91F1-14C270ACBB0D}"/>
                </a:ext>
              </a:extLst>
            </p:cNvPr>
            <p:cNvSpPr txBox="1"/>
            <p:nvPr/>
          </p:nvSpPr>
          <p:spPr>
            <a:xfrm>
              <a:off x="3203227" y="1463517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A[0][1]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F2E4F0A-9F49-401D-A4C6-EDF4E1C62030}"/>
                </a:ext>
              </a:extLst>
            </p:cNvPr>
            <p:cNvSpPr txBox="1"/>
            <p:nvPr/>
          </p:nvSpPr>
          <p:spPr>
            <a:xfrm>
              <a:off x="3909060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A[0][2]</a:t>
              </a:r>
              <a:endParaRPr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8F8315C-DA7C-41A7-8222-51D8C674D04A}"/>
                </a:ext>
              </a:extLst>
            </p:cNvPr>
            <p:cNvSpPr txBox="1"/>
            <p:nvPr/>
          </p:nvSpPr>
          <p:spPr>
            <a:xfrm>
              <a:off x="4640293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A[0][3]</a:t>
              </a:r>
              <a:endParaRPr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2D22789-7892-4D59-8694-4D0F84EC1851}"/>
                </a:ext>
              </a:extLst>
            </p:cNvPr>
            <p:cNvSpPr txBox="1"/>
            <p:nvPr/>
          </p:nvSpPr>
          <p:spPr>
            <a:xfrm>
              <a:off x="5356572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A[1][0]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74B9410-6633-4E88-B35E-A3F70FEC56E1}"/>
                </a:ext>
              </a:extLst>
            </p:cNvPr>
            <p:cNvSpPr txBox="1"/>
            <p:nvPr/>
          </p:nvSpPr>
          <p:spPr>
            <a:xfrm>
              <a:off x="6087805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A[1][1]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C1A9A80-A833-4C1E-9756-EB26F3C8F0A5}"/>
                </a:ext>
              </a:extLst>
            </p:cNvPr>
            <p:cNvSpPr txBox="1"/>
            <p:nvPr/>
          </p:nvSpPr>
          <p:spPr>
            <a:xfrm>
              <a:off x="6793638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A[1][2]</a:t>
              </a:r>
              <a:endParaRPr lang="zh-CN" altLang="en-US" sz="1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B0EE05-BA20-48FD-8794-7BB2EEFA0466}"/>
                </a:ext>
              </a:extLst>
            </p:cNvPr>
            <p:cNvSpPr txBox="1"/>
            <p:nvPr/>
          </p:nvSpPr>
          <p:spPr>
            <a:xfrm>
              <a:off x="7499471" y="1463515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A[1][3]</a:t>
              </a:r>
              <a:endParaRPr lang="zh-CN" altLang="en-US" sz="14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26247A8-47C0-4AB6-A624-40A985924D5A}"/>
              </a:ext>
            </a:extLst>
          </p:cNvPr>
          <p:cNvGrpSpPr/>
          <p:nvPr/>
        </p:nvGrpSpPr>
        <p:grpSpPr>
          <a:xfrm>
            <a:off x="3210152" y="2610465"/>
            <a:ext cx="5771697" cy="737419"/>
            <a:chOff x="2497394" y="1248697"/>
            <a:chExt cx="5771697" cy="737419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BD29DD3-872F-409D-A5C0-A89E7AAD5113}"/>
                </a:ext>
              </a:extLst>
            </p:cNvPr>
            <p:cNvSpPr/>
            <p:nvPr/>
          </p:nvSpPr>
          <p:spPr>
            <a:xfrm>
              <a:off x="2497394" y="1248697"/>
              <a:ext cx="5771697" cy="7374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274DDC9-38AC-44EA-AEBF-CD3A5F953AC8}"/>
                </a:ext>
              </a:extLst>
            </p:cNvPr>
            <p:cNvCxnSpPr/>
            <p:nvPr/>
          </p:nvCxnSpPr>
          <p:spPr>
            <a:xfrm>
              <a:off x="320802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C294D9F-3046-4228-A46A-F062F3308CAB}"/>
                </a:ext>
              </a:extLst>
            </p:cNvPr>
            <p:cNvCxnSpPr/>
            <p:nvPr/>
          </p:nvCxnSpPr>
          <p:spPr>
            <a:xfrm>
              <a:off x="393446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DD5411F-F2CD-46D8-B597-BA3AD97A6879}"/>
                </a:ext>
              </a:extLst>
            </p:cNvPr>
            <p:cNvCxnSpPr/>
            <p:nvPr/>
          </p:nvCxnSpPr>
          <p:spPr>
            <a:xfrm>
              <a:off x="465582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17DE9F9-9468-4D74-818F-2AFBC448DB86}"/>
                </a:ext>
              </a:extLst>
            </p:cNvPr>
            <p:cNvCxnSpPr/>
            <p:nvPr/>
          </p:nvCxnSpPr>
          <p:spPr>
            <a:xfrm>
              <a:off x="537210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62CC6B6-9CAB-49D5-9DBA-85919F0C752B}"/>
                </a:ext>
              </a:extLst>
            </p:cNvPr>
            <p:cNvCxnSpPr/>
            <p:nvPr/>
          </p:nvCxnSpPr>
          <p:spPr>
            <a:xfrm>
              <a:off x="609600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A3DB6E6-8317-440C-97CC-428D53C23B1E}"/>
                </a:ext>
              </a:extLst>
            </p:cNvPr>
            <p:cNvCxnSpPr/>
            <p:nvPr/>
          </p:nvCxnSpPr>
          <p:spPr>
            <a:xfrm>
              <a:off x="681228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B085069-784C-4758-8A29-CDFFE7F8AF08}"/>
                </a:ext>
              </a:extLst>
            </p:cNvPr>
            <p:cNvCxnSpPr/>
            <p:nvPr/>
          </p:nvCxnSpPr>
          <p:spPr>
            <a:xfrm>
              <a:off x="752856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9BAD11B9-6600-41D9-83FC-1A119B2ED49F}"/>
              </a:ext>
            </a:extLst>
          </p:cNvPr>
          <p:cNvSpPr txBox="1"/>
          <p:nvPr/>
        </p:nvSpPr>
        <p:spPr>
          <a:xfrm>
            <a:off x="1778000" y="1463515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第一组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F83C52-D44F-4B07-82C1-59965E87F7D7}"/>
              </a:ext>
            </a:extLst>
          </p:cNvPr>
          <p:cNvSpPr txBox="1"/>
          <p:nvPr/>
        </p:nvSpPr>
        <p:spPr>
          <a:xfrm>
            <a:off x="1778000" y="2794508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第二组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FE446-AB68-4649-8466-F044FA1D84BC}"/>
              </a:ext>
            </a:extLst>
          </p:cNvPr>
          <p:cNvSpPr/>
          <p:nvPr/>
        </p:nvSpPr>
        <p:spPr>
          <a:xfrm>
            <a:off x="9800268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3C36AE6-8BF0-48FB-9271-0BBF351642D5}"/>
              </a:ext>
            </a:extLst>
          </p:cNvPr>
          <p:cNvSpPr/>
          <p:nvPr/>
        </p:nvSpPr>
        <p:spPr>
          <a:xfrm>
            <a:off x="10176596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D37FA73-6982-4E1A-957B-A36181BBEBAE}"/>
              </a:ext>
            </a:extLst>
          </p:cNvPr>
          <p:cNvSpPr/>
          <p:nvPr/>
        </p:nvSpPr>
        <p:spPr>
          <a:xfrm>
            <a:off x="10552924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69869B5-7E18-4ADC-9BE8-F1D49EC5E5CB}"/>
              </a:ext>
            </a:extLst>
          </p:cNvPr>
          <p:cNvSpPr/>
          <p:nvPr/>
        </p:nvSpPr>
        <p:spPr>
          <a:xfrm>
            <a:off x="10929252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286E090-F566-497C-9BCC-E9DDD46D0981}"/>
              </a:ext>
            </a:extLst>
          </p:cNvPr>
          <p:cNvSpPr/>
          <p:nvPr/>
        </p:nvSpPr>
        <p:spPr>
          <a:xfrm>
            <a:off x="9800268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7D2BB3C-EF97-4F9F-915F-7A7445EBEEEA}"/>
              </a:ext>
            </a:extLst>
          </p:cNvPr>
          <p:cNvSpPr/>
          <p:nvPr/>
        </p:nvSpPr>
        <p:spPr>
          <a:xfrm>
            <a:off x="10176596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286B891-6E49-4701-8311-B938A7FE3C67}"/>
              </a:ext>
            </a:extLst>
          </p:cNvPr>
          <p:cNvSpPr/>
          <p:nvPr/>
        </p:nvSpPr>
        <p:spPr>
          <a:xfrm>
            <a:off x="10552924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447E6C4-3D0D-43F9-B82B-05907999BD2A}"/>
              </a:ext>
            </a:extLst>
          </p:cNvPr>
          <p:cNvSpPr/>
          <p:nvPr/>
        </p:nvSpPr>
        <p:spPr>
          <a:xfrm>
            <a:off x="10929252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5B0C1DF-546C-4832-9168-6AE64A165C57}"/>
              </a:ext>
            </a:extLst>
          </p:cNvPr>
          <p:cNvSpPr/>
          <p:nvPr/>
        </p:nvSpPr>
        <p:spPr>
          <a:xfrm>
            <a:off x="9800268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41EF75E-6741-4FD9-88C2-11C374B48A39}"/>
              </a:ext>
            </a:extLst>
          </p:cNvPr>
          <p:cNvSpPr/>
          <p:nvPr/>
        </p:nvSpPr>
        <p:spPr>
          <a:xfrm>
            <a:off x="10176596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542DA8-975F-4787-9907-CC00DB3C06D2}"/>
              </a:ext>
            </a:extLst>
          </p:cNvPr>
          <p:cNvSpPr/>
          <p:nvPr/>
        </p:nvSpPr>
        <p:spPr>
          <a:xfrm>
            <a:off x="10552924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427D765-FBBC-4F63-8C9E-0BEEC2AE5A6B}"/>
              </a:ext>
            </a:extLst>
          </p:cNvPr>
          <p:cNvSpPr/>
          <p:nvPr/>
        </p:nvSpPr>
        <p:spPr>
          <a:xfrm>
            <a:off x="10929252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2766C2C-89D4-4BA7-BE00-867E6514E931}"/>
              </a:ext>
            </a:extLst>
          </p:cNvPr>
          <p:cNvSpPr/>
          <p:nvPr/>
        </p:nvSpPr>
        <p:spPr>
          <a:xfrm>
            <a:off x="9800268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1A43C73-1F70-422F-AF45-B296A81B01B9}"/>
              </a:ext>
            </a:extLst>
          </p:cNvPr>
          <p:cNvSpPr/>
          <p:nvPr/>
        </p:nvSpPr>
        <p:spPr>
          <a:xfrm>
            <a:off x="10176596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A324F5-226F-475E-A552-35DB69F2C0A2}"/>
              </a:ext>
            </a:extLst>
          </p:cNvPr>
          <p:cNvSpPr/>
          <p:nvPr/>
        </p:nvSpPr>
        <p:spPr>
          <a:xfrm>
            <a:off x="10552924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8F1D6B9-8818-4375-B52B-003CD917FEE7}"/>
              </a:ext>
            </a:extLst>
          </p:cNvPr>
          <p:cNvSpPr/>
          <p:nvPr/>
        </p:nvSpPr>
        <p:spPr>
          <a:xfrm>
            <a:off x="10929252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5C5E7E-9651-4E3A-A204-ABECDC153D78}"/>
              </a:ext>
            </a:extLst>
          </p:cNvPr>
          <p:cNvSpPr txBox="1"/>
          <p:nvPr/>
        </p:nvSpPr>
        <p:spPr>
          <a:xfrm>
            <a:off x="9630533" y="1028887"/>
            <a:ext cx="18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数组的存储情况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B9DFE5A-9C61-418D-A536-0C0AB95D79B0}"/>
              </a:ext>
            </a:extLst>
          </p:cNvPr>
          <p:cNvSpPr txBox="1"/>
          <p:nvPr/>
        </p:nvSpPr>
        <p:spPr>
          <a:xfrm>
            <a:off x="2004674" y="411578"/>
            <a:ext cx="832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寄存器想从</a:t>
            </a:r>
            <a:r>
              <a:rPr lang="en-US" altLang="zh-CN" dirty="0"/>
              <a:t>cache</a:t>
            </a:r>
            <a:r>
              <a:rPr lang="zh-CN" altLang="en-US" dirty="0"/>
              <a:t>读入</a:t>
            </a:r>
            <a:r>
              <a:rPr lang="en-US" altLang="zh-CN" dirty="0"/>
              <a:t>A[0][1]</a:t>
            </a:r>
          </a:p>
          <a:p>
            <a:r>
              <a:rPr lang="zh-CN" altLang="en-US" dirty="0"/>
              <a:t>此时第一组保存了</a:t>
            </a:r>
            <a:r>
              <a:rPr lang="en-US" altLang="zh-CN" dirty="0"/>
              <a:t>B</a:t>
            </a:r>
            <a:r>
              <a:rPr lang="zh-CN" altLang="en-US" dirty="0"/>
              <a:t>的前两行，所以</a:t>
            </a:r>
            <a:r>
              <a:rPr lang="en-US" altLang="zh-CN" dirty="0"/>
              <a:t>conflict miss</a:t>
            </a:r>
            <a:r>
              <a:rPr lang="zh-CN" altLang="en-US" dirty="0"/>
              <a:t>，将第一组替换为</a:t>
            </a:r>
            <a:r>
              <a:rPr lang="en-US" altLang="zh-CN" dirty="0"/>
              <a:t>A</a:t>
            </a:r>
            <a:r>
              <a:rPr lang="zh-CN" altLang="en-US" dirty="0"/>
              <a:t>的前两行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EB89008-F039-4D62-BEB9-F5E35E79599F}"/>
              </a:ext>
            </a:extLst>
          </p:cNvPr>
          <p:cNvSpPr txBox="1"/>
          <p:nvPr/>
        </p:nvSpPr>
        <p:spPr>
          <a:xfrm>
            <a:off x="9979950" y="1654935"/>
            <a:ext cx="769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A[0][1]</a:t>
            </a:r>
            <a:endParaRPr lang="zh-CN" altLang="en-US" sz="1000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B02BF31-1972-4FC6-9F30-9685DAEAFD80}"/>
              </a:ext>
            </a:extLst>
          </p:cNvPr>
          <p:cNvCxnSpPr/>
          <p:nvPr/>
        </p:nvCxnSpPr>
        <p:spPr>
          <a:xfrm>
            <a:off x="1778000" y="0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37E60B4-8E42-483B-98EC-70FBA3D155C9}"/>
              </a:ext>
            </a:extLst>
          </p:cNvPr>
          <p:cNvCxnSpPr>
            <a:cxnSpLocks/>
          </p:cNvCxnSpPr>
          <p:nvPr/>
        </p:nvCxnSpPr>
        <p:spPr>
          <a:xfrm>
            <a:off x="1778000" y="3913239"/>
            <a:ext cx="1001087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5A88793-94F3-4022-BF98-E228DCA26EAA}"/>
              </a:ext>
            </a:extLst>
          </p:cNvPr>
          <p:cNvCxnSpPr/>
          <p:nvPr/>
        </p:nvCxnSpPr>
        <p:spPr>
          <a:xfrm>
            <a:off x="11782322" y="9589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67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5B4749C-6FE3-4699-91CB-AAB40EE9E75C}"/>
              </a:ext>
            </a:extLst>
          </p:cNvPr>
          <p:cNvGrpSpPr/>
          <p:nvPr/>
        </p:nvGrpSpPr>
        <p:grpSpPr>
          <a:xfrm>
            <a:off x="3210152" y="1248697"/>
            <a:ext cx="5771697" cy="737419"/>
            <a:chOff x="2497394" y="1248697"/>
            <a:chExt cx="5771697" cy="73741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F3D8F42-463D-4F4A-B721-AC94918B9F04}"/>
                </a:ext>
              </a:extLst>
            </p:cNvPr>
            <p:cNvGrpSpPr/>
            <p:nvPr/>
          </p:nvGrpSpPr>
          <p:grpSpPr>
            <a:xfrm>
              <a:off x="2497394" y="1248697"/>
              <a:ext cx="5771697" cy="737419"/>
              <a:chOff x="2497394" y="1248697"/>
              <a:chExt cx="5771697" cy="7374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63370BF-61E9-4B46-88C4-77F4C0F9C349}"/>
                  </a:ext>
                </a:extLst>
              </p:cNvPr>
              <p:cNvSpPr/>
              <p:nvPr/>
            </p:nvSpPr>
            <p:spPr>
              <a:xfrm>
                <a:off x="2497394" y="1248697"/>
                <a:ext cx="5771697" cy="737419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EC676C0A-126D-49FD-A955-3CFDECA57573}"/>
                  </a:ext>
                </a:extLst>
              </p:cNvPr>
              <p:cNvCxnSpPr/>
              <p:nvPr/>
            </p:nvCxnSpPr>
            <p:spPr>
              <a:xfrm>
                <a:off x="320802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9EBE9679-277F-4A19-BB77-D12F22812358}"/>
                  </a:ext>
                </a:extLst>
              </p:cNvPr>
              <p:cNvCxnSpPr/>
              <p:nvPr/>
            </p:nvCxnSpPr>
            <p:spPr>
              <a:xfrm>
                <a:off x="393446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DCCD0AE-A7D0-4CC3-B18C-7C24B60C899C}"/>
                  </a:ext>
                </a:extLst>
              </p:cNvPr>
              <p:cNvCxnSpPr/>
              <p:nvPr/>
            </p:nvCxnSpPr>
            <p:spPr>
              <a:xfrm>
                <a:off x="465582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F6FF94F-8909-467B-8BE1-A18B97BA13B9}"/>
                  </a:ext>
                </a:extLst>
              </p:cNvPr>
              <p:cNvCxnSpPr/>
              <p:nvPr/>
            </p:nvCxnSpPr>
            <p:spPr>
              <a:xfrm>
                <a:off x="537210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DF053CF1-CD29-48B5-BC99-BF8041CD3E78}"/>
                  </a:ext>
                </a:extLst>
              </p:cNvPr>
              <p:cNvCxnSpPr/>
              <p:nvPr/>
            </p:nvCxnSpPr>
            <p:spPr>
              <a:xfrm>
                <a:off x="609600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7BDC1C3-30D1-412E-9296-B118A0BA99CC}"/>
                  </a:ext>
                </a:extLst>
              </p:cNvPr>
              <p:cNvCxnSpPr/>
              <p:nvPr/>
            </p:nvCxnSpPr>
            <p:spPr>
              <a:xfrm>
                <a:off x="681228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56CFDBA6-F3DB-4111-B07C-2DE143F80AB4}"/>
                  </a:ext>
                </a:extLst>
              </p:cNvPr>
              <p:cNvCxnSpPr/>
              <p:nvPr/>
            </p:nvCxnSpPr>
            <p:spPr>
              <a:xfrm>
                <a:off x="752856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528E865-9A09-4F82-BAAB-19964C6BF2DB}"/>
                </a:ext>
              </a:extLst>
            </p:cNvPr>
            <p:cNvSpPr txBox="1"/>
            <p:nvPr/>
          </p:nvSpPr>
          <p:spPr>
            <a:xfrm>
              <a:off x="2497394" y="1463517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B[0][0]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A22FCD2-E661-4E2A-91F1-14C270ACBB0D}"/>
                </a:ext>
              </a:extLst>
            </p:cNvPr>
            <p:cNvSpPr txBox="1"/>
            <p:nvPr/>
          </p:nvSpPr>
          <p:spPr>
            <a:xfrm>
              <a:off x="3203227" y="1463517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B[0][1]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F2E4F0A-9F49-401D-A4C6-EDF4E1C62030}"/>
                </a:ext>
              </a:extLst>
            </p:cNvPr>
            <p:cNvSpPr txBox="1"/>
            <p:nvPr/>
          </p:nvSpPr>
          <p:spPr>
            <a:xfrm>
              <a:off x="3909060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B[0][2]</a:t>
              </a:r>
              <a:endParaRPr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8F8315C-DA7C-41A7-8222-51D8C674D04A}"/>
                </a:ext>
              </a:extLst>
            </p:cNvPr>
            <p:cNvSpPr txBox="1"/>
            <p:nvPr/>
          </p:nvSpPr>
          <p:spPr>
            <a:xfrm>
              <a:off x="4640293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B[0][3]</a:t>
              </a:r>
              <a:endParaRPr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2D22789-7892-4D59-8694-4D0F84EC1851}"/>
                </a:ext>
              </a:extLst>
            </p:cNvPr>
            <p:cNvSpPr txBox="1"/>
            <p:nvPr/>
          </p:nvSpPr>
          <p:spPr>
            <a:xfrm>
              <a:off x="5356572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B[1][0]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74B9410-6633-4E88-B35E-A3F70FEC56E1}"/>
                </a:ext>
              </a:extLst>
            </p:cNvPr>
            <p:cNvSpPr txBox="1"/>
            <p:nvPr/>
          </p:nvSpPr>
          <p:spPr>
            <a:xfrm>
              <a:off x="6087805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B[1][1]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C1A9A80-A833-4C1E-9756-EB26F3C8F0A5}"/>
                </a:ext>
              </a:extLst>
            </p:cNvPr>
            <p:cNvSpPr txBox="1"/>
            <p:nvPr/>
          </p:nvSpPr>
          <p:spPr>
            <a:xfrm>
              <a:off x="6793638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B[1][2]</a:t>
              </a:r>
              <a:endParaRPr lang="zh-CN" altLang="en-US" sz="1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B0EE05-BA20-48FD-8794-7BB2EEFA0466}"/>
                </a:ext>
              </a:extLst>
            </p:cNvPr>
            <p:cNvSpPr txBox="1"/>
            <p:nvPr/>
          </p:nvSpPr>
          <p:spPr>
            <a:xfrm>
              <a:off x="7499471" y="1463515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B[1][3]</a:t>
              </a:r>
              <a:endParaRPr lang="zh-CN" altLang="en-US" sz="14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26247A8-47C0-4AB6-A624-40A985924D5A}"/>
              </a:ext>
            </a:extLst>
          </p:cNvPr>
          <p:cNvGrpSpPr/>
          <p:nvPr/>
        </p:nvGrpSpPr>
        <p:grpSpPr>
          <a:xfrm>
            <a:off x="3210152" y="2610465"/>
            <a:ext cx="5771697" cy="737419"/>
            <a:chOff x="2497394" y="1248697"/>
            <a:chExt cx="5771697" cy="737419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BD29DD3-872F-409D-A5C0-A89E7AAD5113}"/>
                </a:ext>
              </a:extLst>
            </p:cNvPr>
            <p:cNvSpPr/>
            <p:nvPr/>
          </p:nvSpPr>
          <p:spPr>
            <a:xfrm>
              <a:off x="2497394" y="1248697"/>
              <a:ext cx="5771697" cy="7374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274DDC9-38AC-44EA-AEBF-CD3A5F953AC8}"/>
                </a:ext>
              </a:extLst>
            </p:cNvPr>
            <p:cNvCxnSpPr/>
            <p:nvPr/>
          </p:nvCxnSpPr>
          <p:spPr>
            <a:xfrm>
              <a:off x="320802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C294D9F-3046-4228-A46A-F062F3308CAB}"/>
                </a:ext>
              </a:extLst>
            </p:cNvPr>
            <p:cNvCxnSpPr/>
            <p:nvPr/>
          </p:nvCxnSpPr>
          <p:spPr>
            <a:xfrm>
              <a:off x="393446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DD5411F-F2CD-46D8-B597-BA3AD97A6879}"/>
                </a:ext>
              </a:extLst>
            </p:cNvPr>
            <p:cNvCxnSpPr/>
            <p:nvPr/>
          </p:nvCxnSpPr>
          <p:spPr>
            <a:xfrm>
              <a:off x="465582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17DE9F9-9468-4D74-818F-2AFBC448DB86}"/>
                </a:ext>
              </a:extLst>
            </p:cNvPr>
            <p:cNvCxnSpPr/>
            <p:nvPr/>
          </p:nvCxnSpPr>
          <p:spPr>
            <a:xfrm>
              <a:off x="537210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62CC6B6-9CAB-49D5-9DBA-85919F0C752B}"/>
                </a:ext>
              </a:extLst>
            </p:cNvPr>
            <p:cNvCxnSpPr/>
            <p:nvPr/>
          </p:nvCxnSpPr>
          <p:spPr>
            <a:xfrm>
              <a:off x="609600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A3DB6E6-8317-440C-97CC-428D53C23B1E}"/>
                </a:ext>
              </a:extLst>
            </p:cNvPr>
            <p:cNvCxnSpPr/>
            <p:nvPr/>
          </p:nvCxnSpPr>
          <p:spPr>
            <a:xfrm>
              <a:off x="681228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B085069-784C-4758-8A29-CDFFE7F8AF08}"/>
                </a:ext>
              </a:extLst>
            </p:cNvPr>
            <p:cNvCxnSpPr/>
            <p:nvPr/>
          </p:nvCxnSpPr>
          <p:spPr>
            <a:xfrm>
              <a:off x="752856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9BAD11B9-6600-41D9-83FC-1A119B2ED49F}"/>
              </a:ext>
            </a:extLst>
          </p:cNvPr>
          <p:cNvSpPr txBox="1"/>
          <p:nvPr/>
        </p:nvSpPr>
        <p:spPr>
          <a:xfrm>
            <a:off x="1778000" y="1463515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第一组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F83C52-D44F-4B07-82C1-59965E87F7D7}"/>
              </a:ext>
            </a:extLst>
          </p:cNvPr>
          <p:cNvSpPr txBox="1"/>
          <p:nvPr/>
        </p:nvSpPr>
        <p:spPr>
          <a:xfrm>
            <a:off x="1778000" y="2794508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第二组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FE446-AB68-4649-8466-F044FA1D84BC}"/>
              </a:ext>
            </a:extLst>
          </p:cNvPr>
          <p:cNvSpPr/>
          <p:nvPr/>
        </p:nvSpPr>
        <p:spPr>
          <a:xfrm>
            <a:off x="9800268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3C36AE6-8BF0-48FB-9271-0BBF351642D5}"/>
              </a:ext>
            </a:extLst>
          </p:cNvPr>
          <p:cNvSpPr/>
          <p:nvPr/>
        </p:nvSpPr>
        <p:spPr>
          <a:xfrm>
            <a:off x="10176596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D37FA73-6982-4E1A-957B-A36181BBEBAE}"/>
              </a:ext>
            </a:extLst>
          </p:cNvPr>
          <p:cNvSpPr/>
          <p:nvPr/>
        </p:nvSpPr>
        <p:spPr>
          <a:xfrm>
            <a:off x="10552924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69869B5-7E18-4ADC-9BE8-F1D49EC5E5CB}"/>
              </a:ext>
            </a:extLst>
          </p:cNvPr>
          <p:cNvSpPr/>
          <p:nvPr/>
        </p:nvSpPr>
        <p:spPr>
          <a:xfrm>
            <a:off x="10929252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286E090-F566-497C-9BCC-E9DDD46D0981}"/>
              </a:ext>
            </a:extLst>
          </p:cNvPr>
          <p:cNvSpPr/>
          <p:nvPr/>
        </p:nvSpPr>
        <p:spPr>
          <a:xfrm>
            <a:off x="9800268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7D2BB3C-EF97-4F9F-915F-7A7445EBEEEA}"/>
              </a:ext>
            </a:extLst>
          </p:cNvPr>
          <p:cNvSpPr/>
          <p:nvPr/>
        </p:nvSpPr>
        <p:spPr>
          <a:xfrm>
            <a:off x="10176596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286B891-6E49-4701-8311-B938A7FE3C67}"/>
              </a:ext>
            </a:extLst>
          </p:cNvPr>
          <p:cNvSpPr/>
          <p:nvPr/>
        </p:nvSpPr>
        <p:spPr>
          <a:xfrm>
            <a:off x="10552924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447E6C4-3D0D-43F9-B82B-05907999BD2A}"/>
              </a:ext>
            </a:extLst>
          </p:cNvPr>
          <p:cNvSpPr/>
          <p:nvPr/>
        </p:nvSpPr>
        <p:spPr>
          <a:xfrm>
            <a:off x="10929252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5B0C1DF-546C-4832-9168-6AE64A165C57}"/>
              </a:ext>
            </a:extLst>
          </p:cNvPr>
          <p:cNvSpPr/>
          <p:nvPr/>
        </p:nvSpPr>
        <p:spPr>
          <a:xfrm>
            <a:off x="9800268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41EF75E-6741-4FD9-88C2-11C374B48A39}"/>
              </a:ext>
            </a:extLst>
          </p:cNvPr>
          <p:cNvSpPr/>
          <p:nvPr/>
        </p:nvSpPr>
        <p:spPr>
          <a:xfrm>
            <a:off x="10176596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542DA8-975F-4787-9907-CC00DB3C06D2}"/>
              </a:ext>
            </a:extLst>
          </p:cNvPr>
          <p:cNvSpPr/>
          <p:nvPr/>
        </p:nvSpPr>
        <p:spPr>
          <a:xfrm>
            <a:off x="10552924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427D765-FBBC-4F63-8C9E-0BEEC2AE5A6B}"/>
              </a:ext>
            </a:extLst>
          </p:cNvPr>
          <p:cNvSpPr/>
          <p:nvPr/>
        </p:nvSpPr>
        <p:spPr>
          <a:xfrm>
            <a:off x="10929252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2766C2C-89D4-4BA7-BE00-867E6514E931}"/>
              </a:ext>
            </a:extLst>
          </p:cNvPr>
          <p:cNvSpPr/>
          <p:nvPr/>
        </p:nvSpPr>
        <p:spPr>
          <a:xfrm>
            <a:off x="9800268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1A43C73-1F70-422F-AF45-B296A81B01B9}"/>
              </a:ext>
            </a:extLst>
          </p:cNvPr>
          <p:cNvSpPr/>
          <p:nvPr/>
        </p:nvSpPr>
        <p:spPr>
          <a:xfrm>
            <a:off x="10176596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A324F5-226F-475E-A552-35DB69F2C0A2}"/>
              </a:ext>
            </a:extLst>
          </p:cNvPr>
          <p:cNvSpPr/>
          <p:nvPr/>
        </p:nvSpPr>
        <p:spPr>
          <a:xfrm>
            <a:off x="10552924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8F1D6B9-8818-4375-B52B-003CD917FEE7}"/>
              </a:ext>
            </a:extLst>
          </p:cNvPr>
          <p:cNvSpPr/>
          <p:nvPr/>
        </p:nvSpPr>
        <p:spPr>
          <a:xfrm>
            <a:off x="10929252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5C5E7E-9651-4E3A-A204-ABECDC153D78}"/>
              </a:ext>
            </a:extLst>
          </p:cNvPr>
          <p:cNvSpPr txBox="1"/>
          <p:nvPr/>
        </p:nvSpPr>
        <p:spPr>
          <a:xfrm>
            <a:off x="9630533" y="1028887"/>
            <a:ext cx="18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数组的存储情况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B9DFE5A-9C61-418D-A536-0C0AB95D79B0}"/>
              </a:ext>
            </a:extLst>
          </p:cNvPr>
          <p:cNvSpPr txBox="1"/>
          <p:nvPr/>
        </p:nvSpPr>
        <p:spPr>
          <a:xfrm>
            <a:off x="2004674" y="411578"/>
            <a:ext cx="707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寄存器想写入</a:t>
            </a:r>
            <a:r>
              <a:rPr lang="en-US" altLang="zh-CN" dirty="0"/>
              <a:t>B[1][0]</a:t>
            </a:r>
          </a:p>
          <a:p>
            <a:r>
              <a:rPr lang="en-US" altLang="zh-CN" dirty="0"/>
              <a:t>B[0][1]</a:t>
            </a:r>
            <a:r>
              <a:rPr lang="zh-CN" altLang="en-US" dirty="0"/>
              <a:t>也应保存在第一组，</a:t>
            </a:r>
            <a:r>
              <a:rPr lang="en-US" altLang="zh-CN" dirty="0"/>
              <a:t>conflict miss</a:t>
            </a:r>
            <a:r>
              <a:rPr lang="zh-CN" altLang="en-US" dirty="0"/>
              <a:t>，将第一组替换为</a:t>
            </a:r>
            <a:r>
              <a:rPr lang="en-US" altLang="zh-CN" dirty="0"/>
              <a:t>B</a:t>
            </a:r>
            <a:r>
              <a:rPr lang="zh-CN" altLang="en-US" dirty="0"/>
              <a:t>的前两行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2357924-AF16-4818-8441-B166E103B208}"/>
              </a:ext>
            </a:extLst>
          </p:cNvPr>
          <p:cNvSpPr txBox="1"/>
          <p:nvPr/>
        </p:nvSpPr>
        <p:spPr>
          <a:xfrm>
            <a:off x="9603622" y="2031262"/>
            <a:ext cx="769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B[1][0]</a:t>
            </a:r>
            <a:endParaRPr lang="zh-CN" altLang="en-US" sz="1000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D579537-0ABB-4F3E-801A-ABC044867688}"/>
              </a:ext>
            </a:extLst>
          </p:cNvPr>
          <p:cNvCxnSpPr/>
          <p:nvPr/>
        </p:nvCxnSpPr>
        <p:spPr>
          <a:xfrm>
            <a:off x="1778000" y="0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51394E5-3E7B-4AA1-8295-163CAE6FF416}"/>
              </a:ext>
            </a:extLst>
          </p:cNvPr>
          <p:cNvCxnSpPr>
            <a:cxnSpLocks/>
          </p:cNvCxnSpPr>
          <p:nvPr/>
        </p:nvCxnSpPr>
        <p:spPr>
          <a:xfrm>
            <a:off x="1778000" y="3913239"/>
            <a:ext cx="1001087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3C1D742-31F2-4986-9882-80800707A8B7}"/>
              </a:ext>
            </a:extLst>
          </p:cNvPr>
          <p:cNvCxnSpPr/>
          <p:nvPr/>
        </p:nvCxnSpPr>
        <p:spPr>
          <a:xfrm>
            <a:off x="11782322" y="9589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05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5B4749C-6FE3-4699-91CB-AAB40EE9E75C}"/>
              </a:ext>
            </a:extLst>
          </p:cNvPr>
          <p:cNvGrpSpPr/>
          <p:nvPr/>
        </p:nvGrpSpPr>
        <p:grpSpPr>
          <a:xfrm>
            <a:off x="3210152" y="1248697"/>
            <a:ext cx="5771697" cy="737419"/>
            <a:chOff x="2497394" y="1248697"/>
            <a:chExt cx="5771697" cy="73741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F3D8F42-463D-4F4A-B721-AC94918B9F04}"/>
                </a:ext>
              </a:extLst>
            </p:cNvPr>
            <p:cNvGrpSpPr/>
            <p:nvPr/>
          </p:nvGrpSpPr>
          <p:grpSpPr>
            <a:xfrm>
              <a:off x="2497394" y="1248697"/>
              <a:ext cx="5771697" cy="737419"/>
              <a:chOff x="2497394" y="1248697"/>
              <a:chExt cx="5771697" cy="7374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63370BF-61E9-4B46-88C4-77F4C0F9C349}"/>
                  </a:ext>
                </a:extLst>
              </p:cNvPr>
              <p:cNvSpPr/>
              <p:nvPr/>
            </p:nvSpPr>
            <p:spPr>
              <a:xfrm>
                <a:off x="2497394" y="1248697"/>
                <a:ext cx="5771697" cy="737419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EC676C0A-126D-49FD-A955-3CFDECA57573}"/>
                  </a:ext>
                </a:extLst>
              </p:cNvPr>
              <p:cNvCxnSpPr/>
              <p:nvPr/>
            </p:nvCxnSpPr>
            <p:spPr>
              <a:xfrm>
                <a:off x="320802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9EBE9679-277F-4A19-BB77-D12F22812358}"/>
                  </a:ext>
                </a:extLst>
              </p:cNvPr>
              <p:cNvCxnSpPr/>
              <p:nvPr/>
            </p:nvCxnSpPr>
            <p:spPr>
              <a:xfrm>
                <a:off x="393446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DCCD0AE-A7D0-4CC3-B18C-7C24B60C899C}"/>
                  </a:ext>
                </a:extLst>
              </p:cNvPr>
              <p:cNvCxnSpPr/>
              <p:nvPr/>
            </p:nvCxnSpPr>
            <p:spPr>
              <a:xfrm>
                <a:off x="465582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F6FF94F-8909-467B-8BE1-A18B97BA13B9}"/>
                  </a:ext>
                </a:extLst>
              </p:cNvPr>
              <p:cNvCxnSpPr/>
              <p:nvPr/>
            </p:nvCxnSpPr>
            <p:spPr>
              <a:xfrm>
                <a:off x="537210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DF053CF1-CD29-48B5-BC99-BF8041CD3E78}"/>
                  </a:ext>
                </a:extLst>
              </p:cNvPr>
              <p:cNvCxnSpPr/>
              <p:nvPr/>
            </p:nvCxnSpPr>
            <p:spPr>
              <a:xfrm>
                <a:off x="609600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7BDC1C3-30D1-412E-9296-B118A0BA99CC}"/>
                  </a:ext>
                </a:extLst>
              </p:cNvPr>
              <p:cNvCxnSpPr/>
              <p:nvPr/>
            </p:nvCxnSpPr>
            <p:spPr>
              <a:xfrm>
                <a:off x="681228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56CFDBA6-F3DB-4111-B07C-2DE143F80AB4}"/>
                  </a:ext>
                </a:extLst>
              </p:cNvPr>
              <p:cNvCxnSpPr/>
              <p:nvPr/>
            </p:nvCxnSpPr>
            <p:spPr>
              <a:xfrm>
                <a:off x="752856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528E865-9A09-4F82-BAAB-19964C6BF2DB}"/>
                </a:ext>
              </a:extLst>
            </p:cNvPr>
            <p:cNvSpPr txBox="1"/>
            <p:nvPr/>
          </p:nvSpPr>
          <p:spPr>
            <a:xfrm>
              <a:off x="2497394" y="1463517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A[0][0]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A22FCD2-E661-4E2A-91F1-14C270ACBB0D}"/>
                </a:ext>
              </a:extLst>
            </p:cNvPr>
            <p:cNvSpPr txBox="1"/>
            <p:nvPr/>
          </p:nvSpPr>
          <p:spPr>
            <a:xfrm>
              <a:off x="3203227" y="1463517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A[0][1]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F2E4F0A-9F49-401D-A4C6-EDF4E1C62030}"/>
                </a:ext>
              </a:extLst>
            </p:cNvPr>
            <p:cNvSpPr txBox="1"/>
            <p:nvPr/>
          </p:nvSpPr>
          <p:spPr>
            <a:xfrm>
              <a:off x="3909060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A[0][2]</a:t>
              </a:r>
              <a:endParaRPr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8F8315C-DA7C-41A7-8222-51D8C674D04A}"/>
                </a:ext>
              </a:extLst>
            </p:cNvPr>
            <p:cNvSpPr txBox="1"/>
            <p:nvPr/>
          </p:nvSpPr>
          <p:spPr>
            <a:xfrm>
              <a:off x="4640293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A[0][3]</a:t>
              </a:r>
              <a:endParaRPr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2D22789-7892-4D59-8694-4D0F84EC1851}"/>
                </a:ext>
              </a:extLst>
            </p:cNvPr>
            <p:cNvSpPr txBox="1"/>
            <p:nvPr/>
          </p:nvSpPr>
          <p:spPr>
            <a:xfrm>
              <a:off x="5356572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A[1][0]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74B9410-6633-4E88-B35E-A3F70FEC56E1}"/>
                </a:ext>
              </a:extLst>
            </p:cNvPr>
            <p:cNvSpPr txBox="1"/>
            <p:nvPr/>
          </p:nvSpPr>
          <p:spPr>
            <a:xfrm>
              <a:off x="6087805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A[1][1]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C1A9A80-A833-4C1E-9756-EB26F3C8F0A5}"/>
                </a:ext>
              </a:extLst>
            </p:cNvPr>
            <p:cNvSpPr txBox="1"/>
            <p:nvPr/>
          </p:nvSpPr>
          <p:spPr>
            <a:xfrm>
              <a:off x="6793638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A[1][2]</a:t>
              </a:r>
              <a:endParaRPr lang="zh-CN" altLang="en-US" sz="1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B0EE05-BA20-48FD-8794-7BB2EEFA0466}"/>
                </a:ext>
              </a:extLst>
            </p:cNvPr>
            <p:cNvSpPr txBox="1"/>
            <p:nvPr/>
          </p:nvSpPr>
          <p:spPr>
            <a:xfrm>
              <a:off x="7499471" y="1463515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A[1][3]</a:t>
              </a:r>
              <a:endParaRPr lang="zh-CN" altLang="en-US" sz="1400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26247A8-47C0-4AB6-A624-40A985924D5A}"/>
              </a:ext>
            </a:extLst>
          </p:cNvPr>
          <p:cNvGrpSpPr/>
          <p:nvPr/>
        </p:nvGrpSpPr>
        <p:grpSpPr>
          <a:xfrm>
            <a:off x="3210152" y="2610465"/>
            <a:ext cx="5771697" cy="737419"/>
            <a:chOff x="2497394" y="1248697"/>
            <a:chExt cx="5771697" cy="737419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BD29DD3-872F-409D-A5C0-A89E7AAD5113}"/>
                </a:ext>
              </a:extLst>
            </p:cNvPr>
            <p:cNvSpPr/>
            <p:nvPr/>
          </p:nvSpPr>
          <p:spPr>
            <a:xfrm>
              <a:off x="2497394" y="1248697"/>
              <a:ext cx="5771697" cy="73741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274DDC9-38AC-44EA-AEBF-CD3A5F953AC8}"/>
                </a:ext>
              </a:extLst>
            </p:cNvPr>
            <p:cNvCxnSpPr/>
            <p:nvPr/>
          </p:nvCxnSpPr>
          <p:spPr>
            <a:xfrm>
              <a:off x="320802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C294D9F-3046-4228-A46A-F062F3308CAB}"/>
                </a:ext>
              </a:extLst>
            </p:cNvPr>
            <p:cNvCxnSpPr/>
            <p:nvPr/>
          </p:nvCxnSpPr>
          <p:spPr>
            <a:xfrm>
              <a:off x="393446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DD5411F-F2CD-46D8-B597-BA3AD97A6879}"/>
                </a:ext>
              </a:extLst>
            </p:cNvPr>
            <p:cNvCxnSpPr/>
            <p:nvPr/>
          </p:nvCxnSpPr>
          <p:spPr>
            <a:xfrm>
              <a:off x="465582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17DE9F9-9468-4D74-818F-2AFBC448DB86}"/>
                </a:ext>
              </a:extLst>
            </p:cNvPr>
            <p:cNvCxnSpPr/>
            <p:nvPr/>
          </p:nvCxnSpPr>
          <p:spPr>
            <a:xfrm>
              <a:off x="537210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62CC6B6-9CAB-49D5-9DBA-85919F0C752B}"/>
                </a:ext>
              </a:extLst>
            </p:cNvPr>
            <p:cNvCxnSpPr/>
            <p:nvPr/>
          </p:nvCxnSpPr>
          <p:spPr>
            <a:xfrm>
              <a:off x="609600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A3DB6E6-8317-440C-97CC-428D53C23B1E}"/>
                </a:ext>
              </a:extLst>
            </p:cNvPr>
            <p:cNvCxnSpPr/>
            <p:nvPr/>
          </p:nvCxnSpPr>
          <p:spPr>
            <a:xfrm>
              <a:off x="681228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B085069-784C-4758-8A29-CDFFE7F8AF08}"/>
                </a:ext>
              </a:extLst>
            </p:cNvPr>
            <p:cNvCxnSpPr/>
            <p:nvPr/>
          </p:nvCxnSpPr>
          <p:spPr>
            <a:xfrm>
              <a:off x="7528560" y="1248697"/>
              <a:ext cx="0" cy="7374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9BAD11B9-6600-41D9-83FC-1A119B2ED49F}"/>
              </a:ext>
            </a:extLst>
          </p:cNvPr>
          <p:cNvSpPr txBox="1"/>
          <p:nvPr/>
        </p:nvSpPr>
        <p:spPr>
          <a:xfrm>
            <a:off x="1778000" y="1463515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第一组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F83C52-D44F-4B07-82C1-59965E87F7D7}"/>
              </a:ext>
            </a:extLst>
          </p:cNvPr>
          <p:cNvSpPr txBox="1"/>
          <p:nvPr/>
        </p:nvSpPr>
        <p:spPr>
          <a:xfrm>
            <a:off x="1778000" y="2794508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第二组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BFE446-AB68-4649-8466-F044FA1D84BC}"/>
              </a:ext>
            </a:extLst>
          </p:cNvPr>
          <p:cNvSpPr/>
          <p:nvPr/>
        </p:nvSpPr>
        <p:spPr>
          <a:xfrm>
            <a:off x="9800268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3C36AE6-8BF0-48FB-9271-0BBF351642D5}"/>
              </a:ext>
            </a:extLst>
          </p:cNvPr>
          <p:cNvSpPr/>
          <p:nvPr/>
        </p:nvSpPr>
        <p:spPr>
          <a:xfrm>
            <a:off x="10176596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D37FA73-6982-4E1A-957B-A36181BBEBAE}"/>
              </a:ext>
            </a:extLst>
          </p:cNvPr>
          <p:cNvSpPr/>
          <p:nvPr/>
        </p:nvSpPr>
        <p:spPr>
          <a:xfrm>
            <a:off x="10552924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69869B5-7E18-4ADC-9BE8-F1D49EC5E5CB}"/>
              </a:ext>
            </a:extLst>
          </p:cNvPr>
          <p:cNvSpPr/>
          <p:nvPr/>
        </p:nvSpPr>
        <p:spPr>
          <a:xfrm>
            <a:off x="10929252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286E090-F566-497C-9BCC-E9DDD46D0981}"/>
              </a:ext>
            </a:extLst>
          </p:cNvPr>
          <p:cNvSpPr/>
          <p:nvPr/>
        </p:nvSpPr>
        <p:spPr>
          <a:xfrm>
            <a:off x="9800268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7D2BB3C-EF97-4F9F-915F-7A7445EBEEEA}"/>
              </a:ext>
            </a:extLst>
          </p:cNvPr>
          <p:cNvSpPr/>
          <p:nvPr/>
        </p:nvSpPr>
        <p:spPr>
          <a:xfrm>
            <a:off x="10176596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286B891-6E49-4701-8311-B938A7FE3C67}"/>
              </a:ext>
            </a:extLst>
          </p:cNvPr>
          <p:cNvSpPr/>
          <p:nvPr/>
        </p:nvSpPr>
        <p:spPr>
          <a:xfrm>
            <a:off x="10552924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447E6C4-3D0D-43F9-B82B-05907999BD2A}"/>
              </a:ext>
            </a:extLst>
          </p:cNvPr>
          <p:cNvSpPr/>
          <p:nvPr/>
        </p:nvSpPr>
        <p:spPr>
          <a:xfrm>
            <a:off x="10929252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5B0C1DF-546C-4832-9168-6AE64A165C57}"/>
              </a:ext>
            </a:extLst>
          </p:cNvPr>
          <p:cNvSpPr/>
          <p:nvPr/>
        </p:nvSpPr>
        <p:spPr>
          <a:xfrm>
            <a:off x="9800268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41EF75E-6741-4FD9-88C2-11C374B48A39}"/>
              </a:ext>
            </a:extLst>
          </p:cNvPr>
          <p:cNvSpPr/>
          <p:nvPr/>
        </p:nvSpPr>
        <p:spPr>
          <a:xfrm>
            <a:off x="10176596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542DA8-975F-4787-9907-CC00DB3C06D2}"/>
              </a:ext>
            </a:extLst>
          </p:cNvPr>
          <p:cNvSpPr/>
          <p:nvPr/>
        </p:nvSpPr>
        <p:spPr>
          <a:xfrm>
            <a:off x="10552924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427D765-FBBC-4F63-8C9E-0BEEC2AE5A6B}"/>
              </a:ext>
            </a:extLst>
          </p:cNvPr>
          <p:cNvSpPr/>
          <p:nvPr/>
        </p:nvSpPr>
        <p:spPr>
          <a:xfrm>
            <a:off x="10929252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2766C2C-89D4-4BA7-BE00-867E6514E931}"/>
              </a:ext>
            </a:extLst>
          </p:cNvPr>
          <p:cNvSpPr/>
          <p:nvPr/>
        </p:nvSpPr>
        <p:spPr>
          <a:xfrm>
            <a:off x="9800268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1A43C73-1F70-422F-AF45-B296A81B01B9}"/>
              </a:ext>
            </a:extLst>
          </p:cNvPr>
          <p:cNvSpPr/>
          <p:nvPr/>
        </p:nvSpPr>
        <p:spPr>
          <a:xfrm>
            <a:off x="10176596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0A324F5-226F-475E-A552-35DB69F2C0A2}"/>
              </a:ext>
            </a:extLst>
          </p:cNvPr>
          <p:cNvSpPr/>
          <p:nvPr/>
        </p:nvSpPr>
        <p:spPr>
          <a:xfrm>
            <a:off x="10552924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8F1D6B9-8818-4375-B52B-003CD917FEE7}"/>
              </a:ext>
            </a:extLst>
          </p:cNvPr>
          <p:cNvSpPr/>
          <p:nvPr/>
        </p:nvSpPr>
        <p:spPr>
          <a:xfrm>
            <a:off x="10929252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5C5E7E-9651-4E3A-A204-ABECDC153D78}"/>
              </a:ext>
            </a:extLst>
          </p:cNvPr>
          <p:cNvSpPr txBox="1"/>
          <p:nvPr/>
        </p:nvSpPr>
        <p:spPr>
          <a:xfrm>
            <a:off x="9630533" y="1028887"/>
            <a:ext cx="18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数组的存储情况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B9DFE5A-9C61-418D-A536-0C0AB95D79B0}"/>
              </a:ext>
            </a:extLst>
          </p:cNvPr>
          <p:cNvSpPr txBox="1"/>
          <p:nvPr/>
        </p:nvSpPr>
        <p:spPr>
          <a:xfrm>
            <a:off x="2004674" y="411578"/>
            <a:ext cx="832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寄存器想从</a:t>
            </a:r>
            <a:r>
              <a:rPr lang="en-US" altLang="zh-CN" dirty="0"/>
              <a:t>cache</a:t>
            </a:r>
            <a:r>
              <a:rPr lang="zh-CN" altLang="en-US" dirty="0"/>
              <a:t>读入</a:t>
            </a:r>
            <a:r>
              <a:rPr lang="en-US" altLang="zh-CN" dirty="0"/>
              <a:t>A[0][2]</a:t>
            </a:r>
          </a:p>
          <a:p>
            <a:r>
              <a:rPr lang="zh-CN" altLang="en-US" dirty="0"/>
              <a:t>此时第一组保存了</a:t>
            </a:r>
            <a:r>
              <a:rPr lang="en-US" altLang="zh-CN" dirty="0"/>
              <a:t>B</a:t>
            </a:r>
            <a:r>
              <a:rPr lang="zh-CN" altLang="en-US" dirty="0"/>
              <a:t>的前两行，所以</a:t>
            </a:r>
            <a:r>
              <a:rPr lang="en-US" altLang="zh-CN" dirty="0"/>
              <a:t>conflict miss</a:t>
            </a:r>
            <a:r>
              <a:rPr lang="zh-CN" altLang="en-US" dirty="0"/>
              <a:t>，将第一组替换为</a:t>
            </a:r>
            <a:r>
              <a:rPr lang="en-US" altLang="zh-CN" dirty="0"/>
              <a:t>A</a:t>
            </a:r>
            <a:r>
              <a:rPr lang="zh-CN" altLang="en-US" dirty="0"/>
              <a:t>的前两行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3F05FCF-A2A7-42DD-8FE6-00D0BD8178B1}"/>
              </a:ext>
            </a:extLst>
          </p:cNvPr>
          <p:cNvSpPr txBox="1"/>
          <p:nvPr/>
        </p:nvSpPr>
        <p:spPr>
          <a:xfrm>
            <a:off x="10356278" y="1673592"/>
            <a:ext cx="769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A[0][2]</a:t>
            </a:r>
            <a:endParaRPr lang="zh-CN" altLang="en-US" sz="1000" dirty="0"/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B656837-9E2A-4152-B70C-316BE8FB9936}"/>
              </a:ext>
            </a:extLst>
          </p:cNvPr>
          <p:cNvCxnSpPr/>
          <p:nvPr/>
        </p:nvCxnSpPr>
        <p:spPr>
          <a:xfrm>
            <a:off x="1778000" y="0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132ED09B-2449-4E54-A871-4CF9121BFBD7}"/>
              </a:ext>
            </a:extLst>
          </p:cNvPr>
          <p:cNvCxnSpPr>
            <a:cxnSpLocks/>
          </p:cNvCxnSpPr>
          <p:nvPr/>
        </p:nvCxnSpPr>
        <p:spPr>
          <a:xfrm>
            <a:off x="1778000" y="3913239"/>
            <a:ext cx="1001087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D25F4066-22E7-409B-A760-FF60705A2F9A}"/>
              </a:ext>
            </a:extLst>
          </p:cNvPr>
          <p:cNvCxnSpPr/>
          <p:nvPr/>
        </p:nvCxnSpPr>
        <p:spPr>
          <a:xfrm>
            <a:off x="11782322" y="9589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94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5B4749C-6FE3-4699-91CB-AAB40EE9E75C}"/>
              </a:ext>
            </a:extLst>
          </p:cNvPr>
          <p:cNvGrpSpPr/>
          <p:nvPr/>
        </p:nvGrpSpPr>
        <p:grpSpPr>
          <a:xfrm>
            <a:off x="3210152" y="1248697"/>
            <a:ext cx="5771697" cy="737419"/>
            <a:chOff x="2497394" y="1248697"/>
            <a:chExt cx="5771697" cy="73741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F3D8F42-463D-4F4A-B721-AC94918B9F04}"/>
                </a:ext>
              </a:extLst>
            </p:cNvPr>
            <p:cNvGrpSpPr/>
            <p:nvPr/>
          </p:nvGrpSpPr>
          <p:grpSpPr>
            <a:xfrm>
              <a:off x="2497394" y="1248697"/>
              <a:ext cx="5771697" cy="737419"/>
              <a:chOff x="2497394" y="1248697"/>
              <a:chExt cx="5771697" cy="7374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63370BF-61E9-4B46-88C4-77F4C0F9C349}"/>
                  </a:ext>
                </a:extLst>
              </p:cNvPr>
              <p:cNvSpPr/>
              <p:nvPr/>
            </p:nvSpPr>
            <p:spPr>
              <a:xfrm>
                <a:off x="2497394" y="1248697"/>
                <a:ext cx="5771697" cy="737419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EC676C0A-126D-49FD-A955-3CFDECA57573}"/>
                  </a:ext>
                </a:extLst>
              </p:cNvPr>
              <p:cNvCxnSpPr/>
              <p:nvPr/>
            </p:nvCxnSpPr>
            <p:spPr>
              <a:xfrm>
                <a:off x="320802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9EBE9679-277F-4A19-BB77-D12F22812358}"/>
                  </a:ext>
                </a:extLst>
              </p:cNvPr>
              <p:cNvCxnSpPr/>
              <p:nvPr/>
            </p:nvCxnSpPr>
            <p:spPr>
              <a:xfrm>
                <a:off x="393446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DCCD0AE-A7D0-4CC3-B18C-7C24B60C899C}"/>
                  </a:ext>
                </a:extLst>
              </p:cNvPr>
              <p:cNvCxnSpPr/>
              <p:nvPr/>
            </p:nvCxnSpPr>
            <p:spPr>
              <a:xfrm>
                <a:off x="465582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F6FF94F-8909-467B-8BE1-A18B97BA13B9}"/>
                  </a:ext>
                </a:extLst>
              </p:cNvPr>
              <p:cNvCxnSpPr/>
              <p:nvPr/>
            </p:nvCxnSpPr>
            <p:spPr>
              <a:xfrm>
                <a:off x="537210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DF053CF1-CD29-48B5-BC99-BF8041CD3E78}"/>
                  </a:ext>
                </a:extLst>
              </p:cNvPr>
              <p:cNvCxnSpPr/>
              <p:nvPr/>
            </p:nvCxnSpPr>
            <p:spPr>
              <a:xfrm>
                <a:off x="609600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7BDC1C3-30D1-412E-9296-B118A0BA99CC}"/>
                  </a:ext>
                </a:extLst>
              </p:cNvPr>
              <p:cNvCxnSpPr/>
              <p:nvPr/>
            </p:nvCxnSpPr>
            <p:spPr>
              <a:xfrm>
                <a:off x="681228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56CFDBA6-F3DB-4111-B07C-2DE143F80AB4}"/>
                  </a:ext>
                </a:extLst>
              </p:cNvPr>
              <p:cNvCxnSpPr/>
              <p:nvPr/>
            </p:nvCxnSpPr>
            <p:spPr>
              <a:xfrm>
                <a:off x="752856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528E865-9A09-4F82-BAAB-19964C6BF2DB}"/>
                </a:ext>
              </a:extLst>
            </p:cNvPr>
            <p:cNvSpPr txBox="1"/>
            <p:nvPr/>
          </p:nvSpPr>
          <p:spPr>
            <a:xfrm>
              <a:off x="2497394" y="1463517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A[0][0]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A22FCD2-E661-4E2A-91F1-14C270ACBB0D}"/>
                </a:ext>
              </a:extLst>
            </p:cNvPr>
            <p:cNvSpPr txBox="1"/>
            <p:nvPr/>
          </p:nvSpPr>
          <p:spPr>
            <a:xfrm>
              <a:off x="3203227" y="1463517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A[0][1]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F2E4F0A-9F49-401D-A4C6-EDF4E1C62030}"/>
                </a:ext>
              </a:extLst>
            </p:cNvPr>
            <p:cNvSpPr txBox="1"/>
            <p:nvPr/>
          </p:nvSpPr>
          <p:spPr>
            <a:xfrm>
              <a:off x="3909060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A[0][2]</a:t>
              </a:r>
              <a:endParaRPr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8F8315C-DA7C-41A7-8222-51D8C674D04A}"/>
                </a:ext>
              </a:extLst>
            </p:cNvPr>
            <p:cNvSpPr txBox="1"/>
            <p:nvPr/>
          </p:nvSpPr>
          <p:spPr>
            <a:xfrm>
              <a:off x="4640293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A[0][3]</a:t>
              </a:r>
              <a:endParaRPr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2D22789-7892-4D59-8694-4D0F84EC1851}"/>
                </a:ext>
              </a:extLst>
            </p:cNvPr>
            <p:cNvSpPr txBox="1"/>
            <p:nvPr/>
          </p:nvSpPr>
          <p:spPr>
            <a:xfrm>
              <a:off x="5356572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A[1][0]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74B9410-6633-4E88-B35E-A3F70FEC56E1}"/>
                </a:ext>
              </a:extLst>
            </p:cNvPr>
            <p:cNvSpPr txBox="1"/>
            <p:nvPr/>
          </p:nvSpPr>
          <p:spPr>
            <a:xfrm>
              <a:off x="6087805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A[1][1]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C1A9A80-A833-4C1E-9756-EB26F3C8F0A5}"/>
                </a:ext>
              </a:extLst>
            </p:cNvPr>
            <p:cNvSpPr txBox="1"/>
            <p:nvPr/>
          </p:nvSpPr>
          <p:spPr>
            <a:xfrm>
              <a:off x="6793638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A[1][2]</a:t>
              </a:r>
              <a:endParaRPr lang="zh-CN" altLang="en-US" sz="1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B0EE05-BA20-48FD-8794-7BB2EEFA0466}"/>
                </a:ext>
              </a:extLst>
            </p:cNvPr>
            <p:cNvSpPr txBox="1"/>
            <p:nvPr/>
          </p:nvSpPr>
          <p:spPr>
            <a:xfrm>
              <a:off x="7499471" y="1463515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A[1][3]</a:t>
              </a:r>
              <a:endParaRPr lang="zh-CN" altLang="en-US" sz="1400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9BAD11B9-6600-41D9-83FC-1A119B2ED49F}"/>
              </a:ext>
            </a:extLst>
          </p:cNvPr>
          <p:cNvSpPr txBox="1"/>
          <p:nvPr/>
        </p:nvSpPr>
        <p:spPr>
          <a:xfrm>
            <a:off x="1778000" y="1463515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第一组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F83C52-D44F-4B07-82C1-59965E87F7D7}"/>
              </a:ext>
            </a:extLst>
          </p:cNvPr>
          <p:cNvSpPr txBox="1"/>
          <p:nvPr/>
        </p:nvSpPr>
        <p:spPr>
          <a:xfrm>
            <a:off x="1778000" y="2794508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第二组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B9DFE5A-9C61-418D-A536-0C0AB95D79B0}"/>
              </a:ext>
            </a:extLst>
          </p:cNvPr>
          <p:cNvSpPr txBox="1"/>
          <p:nvPr/>
        </p:nvSpPr>
        <p:spPr>
          <a:xfrm>
            <a:off x="2004674" y="411578"/>
            <a:ext cx="832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寄存器想写入</a:t>
            </a:r>
            <a:r>
              <a:rPr lang="en-US" altLang="zh-CN" dirty="0"/>
              <a:t>B[2][0]</a:t>
            </a:r>
          </a:p>
          <a:p>
            <a:r>
              <a:rPr lang="en-US" altLang="zh-CN" dirty="0"/>
              <a:t>B[2][0]</a:t>
            </a:r>
            <a:r>
              <a:rPr lang="zh-CN" altLang="en-US" dirty="0"/>
              <a:t>应保存在第二组，冷不命中，将第二组替换为</a:t>
            </a:r>
            <a:r>
              <a:rPr lang="en-US" altLang="zh-CN" dirty="0"/>
              <a:t>B</a:t>
            </a:r>
            <a:r>
              <a:rPr lang="zh-CN" altLang="en-US" dirty="0"/>
              <a:t>的后两行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6435B68-A864-4559-9FB3-77C6510D7274}"/>
              </a:ext>
            </a:extLst>
          </p:cNvPr>
          <p:cNvSpPr/>
          <p:nvPr/>
        </p:nvSpPr>
        <p:spPr>
          <a:xfrm>
            <a:off x="9800268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7B41EAD-6818-426F-821B-DFF07B867D18}"/>
              </a:ext>
            </a:extLst>
          </p:cNvPr>
          <p:cNvSpPr/>
          <p:nvPr/>
        </p:nvSpPr>
        <p:spPr>
          <a:xfrm>
            <a:off x="10176596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65BB8FB-5AA4-45A7-9C0B-F8B03A0F392D}"/>
              </a:ext>
            </a:extLst>
          </p:cNvPr>
          <p:cNvSpPr/>
          <p:nvPr/>
        </p:nvSpPr>
        <p:spPr>
          <a:xfrm>
            <a:off x="10552924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2C60AB0-A4DF-4C88-A395-DFAD01E364F5}"/>
              </a:ext>
            </a:extLst>
          </p:cNvPr>
          <p:cNvSpPr/>
          <p:nvPr/>
        </p:nvSpPr>
        <p:spPr>
          <a:xfrm>
            <a:off x="10929252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BF61D8-DDF6-4886-9D31-6F81CE24704F}"/>
              </a:ext>
            </a:extLst>
          </p:cNvPr>
          <p:cNvSpPr/>
          <p:nvPr/>
        </p:nvSpPr>
        <p:spPr>
          <a:xfrm>
            <a:off x="9800268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2125280-D06B-4A11-BD52-FC50E1FDDC4A}"/>
              </a:ext>
            </a:extLst>
          </p:cNvPr>
          <p:cNvSpPr/>
          <p:nvPr/>
        </p:nvSpPr>
        <p:spPr>
          <a:xfrm>
            <a:off x="10176596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41069B4-B7CB-4089-B6DB-73A53773295B}"/>
              </a:ext>
            </a:extLst>
          </p:cNvPr>
          <p:cNvSpPr/>
          <p:nvPr/>
        </p:nvSpPr>
        <p:spPr>
          <a:xfrm>
            <a:off x="10552924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C239243-44D4-4264-8B1C-10F39D12AB8B}"/>
              </a:ext>
            </a:extLst>
          </p:cNvPr>
          <p:cNvSpPr/>
          <p:nvPr/>
        </p:nvSpPr>
        <p:spPr>
          <a:xfrm>
            <a:off x="10929252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E2D51B7-661D-4FC1-8D79-D4FC3B130492}"/>
              </a:ext>
            </a:extLst>
          </p:cNvPr>
          <p:cNvSpPr/>
          <p:nvPr/>
        </p:nvSpPr>
        <p:spPr>
          <a:xfrm>
            <a:off x="9800268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6C594AA-2F4C-42B2-B0B8-8ABCBF1B1D6F}"/>
              </a:ext>
            </a:extLst>
          </p:cNvPr>
          <p:cNvSpPr/>
          <p:nvPr/>
        </p:nvSpPr>
        <p:spPr>
          <a:xfrm>
            <a:off x="10176596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6C35367-0209-4262-BBC8-8A2B535B0601}"/>
              </a:ext>
            </a:extLst>
          </p:cNvPr>
          <p:cNvSpPr/>
          <p:nvPr/>
        </p:nvSpPr>
        <p:spPr>
          <a:xfrm>
            <a:off x="10552924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923C822-8D94-46AF-8EA4-F328A706F212}"/>
              </a:ext>
            </a:extLst>
          </p:cNvPr>
          <p:cNvSpPr/>
          <p:nvPr/>
        </p:nvSpPr>
        <p:spPr>
          <a:xfrm>
            <a:off x="10929252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93EE879-6503-4617-A3A9-A67B7DD23906}"/>
              </a:ext>
            </a:extLst>
          </p:cNvPr>
          <p:cNvSpPr/>
          <p:nvPr/>
        </p:nvSpPr>
        <p:spPr>
          <a:xfrm>
            <a:off x="9800268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0D4826F-390B-41DF-9D4C-54E5E40AB49C}"/>
              </a:ext>
            </a:extLst>
          </p:cNvPr>
          <p:cNvSpPr/>
          <p:nvPr/>
        </p:nvSpPr>
        <p:spPr>
          <a:xfrm>
            <a:off x="10176596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BD2C99E-8627-4A6E-8A8D-E8E6B832DB84}"/>
              </a:ext>
            </a:extLst>
          </p:cNvPr>
          <p:cNvSpPr/>
          <p:nvPr/>
        </p:nvSpPr>
        <p:spPr>
          <a:xfrm>
            <a:off x="10552924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FCF7978-75EA-4886-8EE2-FC6737453ED5}"/>
              </a:ext>
            </a:extLst>
          </p:cNvPr>
          <p:cNvSpPr/>
          <p:nvPr/>
        </p:nvSpPr>
        <p:spPr>
          <a:xfrm>
            <a:off x="10929252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63D9B22-AA65-4D09-8C8B-57F33A486FC5}"/>
              </a:ext>
            </a:extLst>
          </p:cNvPr>
          <p:cNvSpPr txBox="1"/>
          <p:nvPr/>
        </p:nvSpPr>
        <p:spPr>
          <a:xfrm>
            <a:off x="9630533" y="1028887"/>
            <a:ext cx="18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数组的存储情况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4E53605-5198-4382-BC6F-8A3AC9DFAA1C}"/>
              </a:ext>
            </a:extLst>
          </p:cNvPr>
          <p:cNvSpPr txBox="1"/>
          <p:nvPr/>
        </p:nvSpPr>
        <p:spPr>
          <a:xfrm>
            <a:off x="9603622" y="2399896"/>
            <a:ext cx="769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B[2][0]</a:t>
            </a:r>
            <a:endParaRPr lang="zh-CN" altLang="en-US" sz="1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DF08BB-A1C9-40A9-A369-2F8C63C82A23}"/>
              </a:ext>
            </a:extLst>
          </p:cNvPr>
          <p:cNvGrpSpPr/>
          <p:nvPr/>
        </p:nvGrpSpPr>
        <p:grpSpPr>
          <a:xfrm>
            <a:off x="3191510" y="2610465"/>
            <a:ext cx="5790339" cy="737419"/>
            <a:chOff x="3191510" y="2610465"/>
            <a:chExt cx="5790339" cy="737419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26247A8-47C0-4AB6-A624-40A985924D5A}"/>
                </a:ext>
              </a:extLst>
            </p:cNvPr>
            <p:cNvGrpSpPr/>
            <p:nvPr/>
          </p:nvGrpSpPr>
          <p:grpSpPr>
            <a:xfrm>
              <a:off x="3210152" y="2610465"/>
              <a:ext cx="5771697" cy="737419"/>
              <a:chOff x="2497394" y="1248697"/>
              <a:chExt cx="5771697" cy="737419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BD29DD3-872F-409D-A5C0-A89E7AAD5113}"/>
                  </a:ext>
                </a:extLst>
              </p:cNvPr>
              <p:cNvSpPr/>
              <p:nvPr/>
            </p:nvSpPr>
            <p:spPr>
              <a:xfrm>
                <a:off x="2497394" y="1248697"/>
                <a:ext cx="5771697" cy="73741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274DDC9-38AC-44EA-AEBF-CD3A5F953AC8}"/>
                  </a:ext>
                </a:extLst>
              </p:cNvPr>
              <p:cNvCxnSpPr/>
              <p:nvPr/>
            </p:nvCxnSpPr>
            <p:spPr>
              <a:xfrm>
                <a:off x="320802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C294D9F-3046-4228-A46A-F062F3308CAB}"/>
                  </a:ext>
                </a:extLst>
              </p:cNvPr>
              <p:cNvCxnSpPr/>
              <p:nvPr/>
            </p:nvCxnSpPr>
            <p:spPr>
              <a:xfrm>
                <a:off x="393446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ADD5411F-F2CD-46D8-B597-BA3AD97A6879}"/>
                  </a:ext>
                </a:extLst>
              </p:cNvPr>
              <p:cNvCxnSpPr/>
              <p:nvPr/>
            </p:nvCxnSpPr>
            <p:spPr>
              <a:xfrm>
                <a:off x="465582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717DE9F9-9468-4D74-818F-2AFBC448DB86}"/>
                  </a:ext>
                </a:extLst>
              </p:cNvPr>
              <p:cNvCxnSpPr/>
              <p:nvPr/>
            </p:nvCxnSpPr>
            <p:spPr>
              <a:xfrm>
                <a:off x="537210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A62CC6B6-9CAB-49D5-9DBA-85919F0C752B}"/>
                  </a:ext>
                </a:extLst>
              </p:cNvPr>
              <p:cNvCxnSpPr/>
              <p:nvPr/>
            </p:nvCxnSpPr>
            <p:spPr>
              <a:xfrm>
                <a:off x="609600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2A3DB6E6-8317-440C-97CC-428D53C23B1E}"/>
                  </a:ext>
                </a:extLst>
              </p:cNvPr>
              <p:cNvCxnSpPr/>
              <p:nvPr/>
            </p:nvCxnSpPr>
            <p:spPr>
              <a:xfrm>
                <a:off x="681228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B085069-784C-4758-8A29-CDFFE7F8AF08}"/>
                  </a:ext>
                </a:extLst>
              </p:cNvPr>
              <p:cNvCxnSpPr/>
              <p:nvPr/>
            </p:nvCxnSpPr>
            <p:spPr>
              <a:xfrm>
                <a:off x="752856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A1E1301-6C6E-4C77-B75D-809868CA5E57}"/>
                </a:ext>
              </a:extLst>
            </p:cNvPr>
            <p:cNvSpPr txBox="1"/>
            <p:nvPr/>
          </p:nvSpPr>
          <p:spPr>
            <a:xfrm>
              <a:off x="3191510" y="2826744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B[2][0]</a:t>
              </a:r>
              <a:endParaRPr lang="zh-CN" altLang="en-US" sz="1400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CD9D9A1-4A9C-4EF6-A974-4BCEE44FF738}"/>
                </a:ext>
              </a:extLst>
            </p:cNvPr>
            <p:cNvSpPr txBox="1"/>
            <p:nvPr/>
          </p:nvSpPr>
          <p:spPr>
            <a:xfrm>
              <a:off x="3897343" y="2826744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B[2][1]</a:t>
              </a:r>
              <a:endParaRPr lang="zh-CN" altLang="en-US" sz="140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66F85B7-DC22-402A-817B-FF1CA6DD6804}"/>
                </a:ext>
              </a:extLst>
            </p:cNvPr>
            <p:cNvSpPr txBox="1"/>
            <p:nvPr/>
          </p:nvSpPr>
          <p:spPr>
            <a:xfrm>
              <a:off x="4603176" y="2826743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B[2][2]</a:t>
              </a:r>
              <a:endParaRPr lang="zh-CN" altLang="en-US" sz="140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9D59F4FF-01C8-4BCF-9304-8B156A3A24C8}"/>
                </a:ext>
              </a:extLst>
            </p:cNvPr>
            <p:cNvSpPr txBox="1"/>
            <p:nvPr/>
          </p:nvSpPr>
          <p:spPr>
            <a:xfrm>
              <a:off x="5334409" y="2826743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B[2][3]</a:t>
              </a:r>
              <a:endParaRPr lang="zh-CN" altLang="en-US" sz="140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88C3BA-6647-495F-9AAC-88E9F190AED5}"/>
                </a:ext>
              </a:extLst>
            </p:cNvPr>
            <p:cNvSpPr txBox="1"/>
            <p:nvPr/>
          </p:nvSpPr>
          <p:spPr>
            <a:xfrm>
              <a:off x="6050688" y="2826743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B[3][0]</a:t>
              </a:r>
              <a:endParaRPr lang="zh-CN" altLang="en-US" sz="140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19E7C88-6D88-4617-A83C-A7018DB6DFA2}"/>
                </a:ext>
              </a:extLst>
            </p:cNvPr>
            <p:cNvSpPr txBox="1"/>
            <p:nvPr/>
          </p:nvSpPr>
          <p:spPr>
            <a:xfrm>
              <a:off x="6781921" y="2826743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B[3][1]</a:t>
              </a:r>
              <a:endParaRPr lang="zh-CN" altLang="en-US" sz="140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70F7DC2-9D6C-4694-BD89-D87AF59D7818}"/>
                </a:ext>
              </a:extLst>
            </p:cNvPr>
            <p:cNvSpPr txBox="1"/>
            <p:nvPr/>
          </p:nvSpPr>
          <p:spPr>
            <a:xfrm>
              <a:off x="7487754" y="2826743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B[3][2]</a:t>
              </a:r>
              <a:endParaRPr lang="zh-CN" altLang="en-US" sz="14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FCA9FA1-BE4D-45C5-89CC-7464B85C7E22}"/>
                </a:ext>
              </a:extLst>
            </p:cNvPr>
            <p:cNvSpPr txBox="1"/>
            <p:nvPr/>
          </p:nvSpPr>
          <p:spPr>
            <a:xfrm>
              <a:off x="8229433" y="2826742"/>
              <a:ext cx="733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B[3][3]</a:t>
              </a:r>
              <a:endParaRPr lang="zh-CN" altLang="en-US" sz="1400" dirty="0"/>
            </a:p>
          </p:txBody>
        </p:sp>
      </p:grp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47F79843-6437-4A04-A153-233E0696EB03}"/>
              </a:ext>
            </a:extLst>
          </p:cNvPr>
          <p:cNvCxnSpPr/>
          <p:nvPr/>
        </p:nvCxnSpPr>
        <p:spPr>
          <a:xfrm>
            <a:off x="1778000" y="0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86C093AC-E4B8-47F5-B5B5-1B3643B668EE}"/>
              </a:ext>
            </a:extLst>
          </p:cNvPr>
          <p:cNvCxnSpPr>
            <a:cxnSpLocks/>
          </p:cNvCxnSpPr>
          <p:nvPr/>
        </p:nvCxnSpPr>
        <p:spPr>
          <a:xfrm>
            <a:off x="1778000" y="3913239"/>
            <a:ext cx="1001087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B8863D3D-EF9A-4A5C-9DDB-B2EF7342379A}"/>
              </a:ext>
            </a:extLst>
          </p:cNvPr>
          <p:cNvCxnSpPr/>
          <p:nvPr/>
        </p:nvCxnSpPr>
        <p:spPr>
          <a:xfrm>
            <a:off x="11782322" y="9589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5B4749C-6FE3-4699-91CB-AAB40EE9E75C}"/>
              </a:ext>
            </a:extLst>
          </p:cNvPr>
          <p:cNvGrpSpPr/>
          <p:nvPr/>
        </p:nvGrpSpPr>
        <p:grpSpPr>
          <a:xfrm>
            <a:off x="3210152" y="1248697"/>
            <a:ext cx="5771697" cy="737419"/>
            <a:chOff x="2497394" y="1248697"/>
            <a:chExt cx="5771697" cy="73741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F3D8F42-463D-4F4A-B721-AC94918B9F04}"/>
                </a:ext>
              </a:extLst>
            </p:cNvPr>
            <p:cNvGrpSpPr/>
            <p:nvPr/>
          </p:nvGrpSpPr>
          <p:grpSpPr>
            <a:xfrm>
              <a:off x="2497394" y="1248697"/>
              <a:ext cx="5771697" cy="737419"/>
              <a:chOff x="2497394" y="1248697"/>
              <a:chExt cx="5771697" cy="7374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63370BF-61E9-4B46-88C4-77F4C0F9C349}"/>
                  </a:ext>
                </a:extLst>
              </p:cNvPr>
              <p:cNvSpPr/>
              <p:nvPr/>
            </p:nvSpPr>
            <p:spPr>
              <a:xfrm>
                <a:off x="2497394" y="1248697"/>
                <a:ext cx="5771697" cy="737419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EC676C0A-126D-49FD-A955-3CFDECA57573}"/>
                  </a:ext>
                </a:extLst>
              </p:cNvPr>
              <p:cNvCxnSpPr/>
              <p:nvPr/>
            </p:nvCxnSpPr>
            <p:spPr>
              <a:xfrm>
                <a:off x="320802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9EBE9679-277F-4A19-BB77-D12F22812358}"/>
                  </a:ext>
                </a:extLst>
              </p:cNvPr>
              <p:cNvCxnSpPr/>
              <p:nvPr/>
            </p:nvCxnSpPr>
            <p:spPr>
              <a:xfrm>
                <a:off x="393446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DCCD0AE-A7D0-4CC3-B18C-7C24B60C899C}"/>
                  </a:ext>
                </a:extLst>
              </p:cNvPr>
              <p:cNvCxnSpPr/>
              <p:nvPr/>
            </p:nvCxnSpPr>
            <p:spPr>
              <a:xfrm>
                <a:off x="465582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F6FF94F-8909-467B-8BE1-A18B97BA13B9}"/>
                  </a:ext>
                </a:extLst>
              </p:cNvPr>
              <p:cNvCxnSpPr/>
              <p:nvPr/>
            </p:nvCxnSpPr>
            <p:spPr>
              <a:xfrm>
                <a:off x="537210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DF053CF1-CD29-48B5-BC99-BF8041CD3E78}"/>
                  </a:ext>
                </a:extLst>
              </p:cNvPr>
              <p:cNvCxnSpPr/>
              <p:nvPr/>
            </p:nvCxnSpPr>
            <p:spPr>
              <a:xfrm>
                <a:off x="609600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7BDC1C3-30D1-412E-9296-B118A0BA99CC}"/>
                  </a:ext>
                </a:extLst>
              </p:cNvPr>
              <p:cNvCxnSpPr/>
              <p:nvPr/>
            </p:nvCxnSpPr>
            <p:spPr>
              <a:xfrm>
                <a:off x="681228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56CFDBA6-F3DB-4111-B07C-2DE143F80AB4}"/>
                  </a:ext>
                </a:extLst>
              </p:cNvPr>
              <p:cNvCxnSpPr/>
              <p:nvPr/>
            </p:nvCxnSpPr>
            <p:spPr>
              <a:xfrm>
                <a:off x="752856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528E865-9A09-4F82-BAAB-19964C6BF2DB}"/>
                </a:ext>
              </a:extLst>
            </p:cNvPr>
            <p:cNvSpPr txBox="1"/>
            <p:nvPr/>
          </p:nvSpPr>
          <p:spPr>
            <a:xfrm>
              <a:off x="2497394" y="1463517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A[0][0]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A22FCD2-E661-4E2A-91F1-14C270ACBB0D}"/>
                </a:ext>
              </a:extLst>
            </p:cNvPr>
            <p:cNvSpPr txBox="1"/>
            <p:nvPr/>
          </p:nvSpPr>
          <p:spPr>
            <a:xfrm>
              <a:off x="3203227" y="1463517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A[0][1]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F2E4F0A-9F49-401D-A4C6-EDF4E1C62030}"/>
                </a:ext>
              </a:extLst>
            </p:cNvPr>
            <p:cNvSpPr txBox="1"/>
            <p:nvPr/>
          </p:nvSpPr>
          <p:spPr>
            <a:xfrm>
              <a:off x="3909060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A[0][2]</a:t>
              </a:r>
              <a:endParaRPr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8F8315C-DA7C-41A7-8222-51D8C674D04A}"/>
                </a:ext>
              </a:extLst>
            </p:cNvPr>
            <p:cNvSpPr txBox="1"/>
            <p:nvPr/>
          </p:nvSpPr>
          <p:spPr>
            <a:xfrm>
              <a:off x="4640293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A[0][3]</a:t>
              </a:r>
              <a:endParaRPr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2D22789-7892-4D59-8694-4D0F84EC1851}"/>
                </a:ext>
              </a:extLst>
            </p:cNvPr>
            <p:cNvSpPr txBox="1"/>
            <p:nvPr/>
          </p:nvSpPr>
          <p:spPr>
            <a:xfrm>
              <a:off x="5356572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A[1][0]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74B9410-6633-4E88-B35E-A3F70FEC56E1}"/>
                </a:ext>
              </a:extLst>
            </p:cNvPr>
            <p:cNvSpPr txBox="1"/>
            <p:nvPr/>
          </p:nvSpPr>
          <p:spPr>
            <a:xfrm>
              <a:off x="6087805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A[1][1]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C1A9A80-A833-4C1E-9756-EB26F3C8F0A5}"/>
                </a:ext>
              </a:extLst>
            </p:cNvPr>
            <p:cNvSpPr txBox="1"/>
            <p:nvPr/>
          </p:nvSpPr>
          <p:spPr>
            <a:xfrm>
              <a:off x="6793638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A[1][2]</a:t>
              </a:r>
              <a:endParaRPr lang="zh-CN" altLang="en-US" sz="1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B0EE05-BA20-48FD-8794-7BB2EEFA0466}"/>
                </a:ext>
              </a:extLst>
            </p:cNvPr>
            <p:cNvSpPr txBox="1"/>
            <p:nvPr/>
          </p:nvSpPr>
          <p:spPr>
            <a:xfrm>
              <a:off x="7499471" y="1463515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A[1][3]</a:t>
              </a:r>
              <a:endParaRPr lang="zh-CN" altLang="en-US" sz="1400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9BAD11B9-6600-41D9-83FC-1A119B2ED49F}"/>
              </a:ext>
            </a:extLst>
          </p:cNvPr>
          <p:cNvSpPr txBox="1"/>
          <p:nvPr/>
        </p:nvSpPr>
        <p:spPr>
          <a:xfrm>
            <a:off x="1778000" y="1463515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第一组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F83C52-D44F-4B07-82C1-59965E87F7D7}"/>
              </a:ext>
            </a:extLst>
          </p:cNvPr>
          <p:cNvSpPr txBox="1"/>
          <p:nvPr/>
        </p:nvSpPr>
        <p:spPr>
          <a:xfrm>
            <a:off x="1778000" y="2794508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第二组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B9DFE5A-9C61-418D-A536-0C0AB95D79B0}"/>
              </a:ext>
            </a:extLst>
          </p:cNvPr>
          <p:cNvSpPr txBox="1"/>
          <p:nvPr/>
        </p:nvSpPr>
        <p:spPr>
          <a:xfrm>
            <a:off x="2004674" y="411578"/>
            <a:ext cx="832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寄存器想从</a:t>
            </a:r>
            <a:r>
              <a:rPr lang="en-US" altLang="zh-CN" dirty="0"/>
              <a:t>cache</a:t>
            </a:r>
            <a:r>
              <a:rPr lang="zh-CN" altLang="en-US" dirty="0"/>
              <a:t>读入</a:t>
            </a:r>
            <a:r>
              <a:rPr lang="en-US" altLang="zh-CN" dirty="0"/>
              <a:t>A[0][3]</a:t>
            </a:r>
          </a:p>
          <a:p>
            <a:r>
              <a:rPr lang="zh-CN" altLang="en-US" dirty="0"/>
              <a:t>此时第一组保存了</a:t>
            </a:r>
            <a:r>
              <a:rPr lang="en-US" altLang="zh-CN" dirty="0"/>
              <a:t>A</a:t>
            </a:r>
            <a:r>
              <a:rPr lang="zh-CN" altLang="en-US" dirty="0"/>
              <a:t>的前两行，命中，不需替换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6435B68-A864-4559-9FB3-77C6510D7274}"/>
              </a:ext>
            </a:extLst>
          </p:cNvPr>
          <p:cNvSpPr/>
          <p:nvPr/>
        </p:nvSpPr>
        <p:spPr>
          <a:xfrm>
            <a:off x="9800268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7B41EAD-6818-426F-821B-DFF07B867D18}"/>
              </a:ext>
            </a:extLst>
          </p:cNvPr>
          <p:cNvSpPr/>
          <p:nvPr/>
        </p:nvSpPr>
        <p:spPr>
          <a:xfrm>
            <a:off x="10176596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65BB8FB-5AA4-45A7-9C0B-F8B03A0F392D}"/>
              </a:ext>
            </a:extLst>
          </p:cNvPr>
          <p:cNvSpPr/>
          <p:nvPr/>
        </p:nvSpPr>
        <p:spPr>
          <a:xfrm>
            <a:off x="10552924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2C60AB0-A4DF-4C88-A395-DFAD01E364F5}"/>
              </a:ext>
            </a:extLst>
          </p:cNvPr>
          <p:cNvSpPr/>
          <p:nvPr/>
        </p:nvSpPr>
        <p:spPr>
          <a:xfrm>
            <a:off x="10929252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BF61D8-DDF6-4886-9D31-6F81CE24704F}"/>
              </a:ext>
            </a:extLst>
          </p:cNvPr>
          <p:cNvSpPr/>
          <p:nvPr/>
        </p:nvSpPr>
        <p:spPr>
          <a:xfrm>
            <a:off x="9800268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2125280-D06B-4A11-BD52-FC50E1FDDC4A}"/>
              </a:ext>
            </a:extLst>
          </p:cNvPr>
          <p:cNvSpPr/>
          <p:nvPr/>
        </p:nvSpPr>
        <p:spPr>
          <a:xfrm>
            <a:off x="10176596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41069B4-B7CB-4089-B6DB-73A53773295B}"/>
              </a:ext>
            </a:extLst>
          </p:cNvPr>
          <p:cNvSpPr/>
          <p:nvPr/>
        </p:nvSpPr>
        <p:spPr>
          <a:xfrm>
            <a:off x="10552924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C239243-44D4-4264-8B1C-10F39D12AB8B}"/>
              </a:ext>
            </a:extLst>
          </p:cNvPr>
          <p:cNvSpPr/>
          <p:nvPr/>
        </p:nvSpPr>
        <p:spPr>
          <a:xfrm>
            <a:off x="10929252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E2D51B7-661D-4FC1-8D79-D4FC3B130492}"/>
              </a:ext>
            </a:extLst>
          </p:cNvPr>
          <p:cNvSpPr/>
          <p:nvPr/>
        </p:nvSpPr>
        <p:spPr>
          <a:xfrm>
            <a:off x="9800268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6C594AA-2F4C-42B2-B0B8-8ABCBF1B1D6F}"/>
              </a:ext>
            </a:extLst>
          </p:cNvPr>
          <p:cNvSpPr/>
          <p:nvPr/>
        </p:nvSpPr>
        <p:spPr>
          <a:xfrm>
            <a:off x="10176596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6C35367-0209-4262-BBC8-8A2B535B0601}"/>
              </a:ext>
            </a:extLst>
          </p:cNvPr>
          <p:cNvSpPr/>
          <p:nvPr/>
        </p:nvSpPr>
        <p:spPr>
          <a:xfrm>
            <a:off x="10552924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923C822-8D94-46AF-8EA4-F328A706F212}"/>
              </a:ext>
            </a:extLst>
          </p:cNvPr>
          <p:cNvSpPr/>
          <p:nvPr/>
        </p:nvSpPr>
        <p:spPr>
          <a:xfrm>
            <a:off x="10929252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93EE879-6503-4617-A3A9-A67B7DD23906}"/>
              </a:ext>
            </a:extLst>
          </p:cNvPr>
          <p:cNvSpPr/>
          <p:nvPr/>
        </p:nvSpPr>
        <p:spPr>
          <a:xfrm>
            <a:off x="9800268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0D4826F-390B-41DF-9D4C-54E5E40AB49C}"/>
              </a:ext>
            </a:extLst>
          </p:cNvPr>
          <p:cNvSpPr/>
          <p:nvPr/>
        </p:nvSpPr>
        <p:spPr>
          <a:xfrm>
            <a:off x="10176596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BD2C99E-8627-4A6E-8A8D-E8E6B832DB84}"/>
              </a:ext>
            </a:extLst>
          </p:cNvPr>
          <p:cNvSpPr/>
          <p:nvPr/>
        </p:nvSpPr>
        <p:spPr>
          <a:xfrm>
            <a:off x="10552924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FCF7978-75EA-4886-8EE2-FC6737453ED5}"/>
              </a:ext>
            </a:extLst>
          </p:cNvPr>
          <p:cNvSpPr/>
          <p:nvPr/>
        </p:nvSpPr>
        <p:spPr>
          <a:xfrm>
            <a:off x="10929252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63D9B22-AA65-4D09-8C8B-57F33A486FC5}"/>
              </a:ext>
            </a:extLst>
          </p:cNvPr>
          <p:cNvSpPr txBox="1"/>
          <p:nvPr/>
        </p:nvSpPr>
        <p:spPr>
          <a:xfrm>
            <a:off x="9630533" y="1028887"/>
            <a:ext cx="18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数组的存储情况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DF08BB-A1C9-40A9-A369-2F8C63C82A23}"/>
              </a:ext>
            </a:extLst>
          </p:cNvPr>
          <p:cNvGrpSpPr/>
          <p:nvPr/>
        </p:nvGrpSpPr>
        <p:grpSpPr>
          <a:xfrm>
            <a:off x="3191510" y="2610465"/>
            <a:ext cx="5790339" cy="737419"/>
            <a:chOff x="3191510" y="2610465"/>
            <a:chExt cx="5790339" cy="737419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26247A8-47C0-4AB6-A624-40A985924D5A}"/>
                </a:ext>
              </a:extLst>
            </p:cNvPr>
            <p:cNvGrpSpPr/>
            <p:nvPr/>
          </p:nvGrpSpPr>
          <p:grpSpPr>
            <a:xfrm>
              <a:off x="3210152" y="2610465"/>
              <a:ext cx="5771697" cy="737419"/>
              <a:chOff x="2497394" y="1248697"/>
              <a:chExt cx="5771697" cy="737419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BD29DD3-872F-409D-A5C0-A89E7AAD5113}"/>
                  </a:ext>
                </a:extLst>
              </p:cNvPr>
              <p:cNvSpPr/>
              <p:nvPr/>
            </p:nvSpPr>
            <p:spPr>
              <a:xfrm>
                <a:off x="2497394" y="1248697"/>
                <a:ext cx="5771697" cy="73741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274DDC9-38AC-44EA-AEBF-CD3A5F953AC8}"/>
                  </a:ext>
                </a:extLst>
              </p:cNvPr>
              <p:cNvCxnSpPr/>
              <p:nvPr/>
            </p:nvCxnSpPr>
            <p:spPr>
              <a:xfrm>
                <a:off x="320802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C294D9F-3046-4228-A46A-F062F3308CAB}"/>
                  </a:ext>
                </a:extLst>
              </p:cNvPr>
              <p:cNvCxnSpPr/>
              <p:nvPr/>
            </p:nvCxnSpPr>
            <p:spPr>
              <a:xfrm>
                <a:off x="393446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ADD5411F-F2CD-46D8-B597-BA3AD97A6879}"/>
                  </a:ext>
                </a:extLst>
              </p:cNvPr>
              <p:cNvCxnSpPr/>
              <p:nvPr/>
            </p:nvCxnSpPr>
            <p:spPr>
              <a:xfrm>
                <a:off x="465582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717DE9F9-9468-4D74-818F-2AFBC448DB86}"/>
                  </a:ext>
                </a:extLst>
              </p:cNvPr>
              <p:cNvCxnSpPr/>
              <p:nvPr/>
            </p:nvCxnSpPr>
            <p:spPr>
              <a:xfrm>
                <a:off x="537210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A62CC6B6-9CAB-49D5-9DBA-85919F0C752B}"/>
                  </a:ext>
                </a:extLst>
              </p:cNvPr>
              <p:cNvCxnSpPr/>
              <p:nvPr/>
            </p:nvCxnSpPr>
            <p:spPr>
              <a:xfrm>
                <a:off x="609600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2A3DB6E6-8317-440C-97CC-428D53C23B1E}"/>
                  </a:ext>
                </a:extLst>
              </p:cNvPr>
              <p:cNvCxnSpPr/>
              <p:nvPr/>
            </p:nvCxnSpPr>
            <p:spPr>
              <a:xfrm>
                <a:off x="681228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B085069-784C-4758-8A29-CDFFE7F8AF08}"/>
                  </a:ext>
                </a:extLst>
              </p:cNvPr>
              <p:cNvCxnSpPr/>
              <p:nvPr/>
            </p:nvCxnSpPr>
            <p:spPr>
              <a:xfrm>
                <a:off x="752856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A1E1301-6C6E-4C77-B75D-809868CA5E57}"/>
                </a:ext>
              </a:extLst>
            </p:cNvPr>
            <p:cNvSpPr txBox="1"/>
            <p:nvPr/>
          </p:nvSpPr>
          <p:spPr>
            <a:xfrm>
              <a:off x="3191510" y="2826744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B[2][0]</a:t>
              </a:r>
              <a:endParaRPr lang="zh-CN" altLang="en-US" sz="1400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CD9D9A1-4A9C-4EF6-A974-4BCEE44FF738}"/>
                </a:ext>
              </a:extLst>
            </p:cNvPr>
            <p:cNvSpPr txBox="1"/>
            <p:nvPr/>
          </p:nvSpPr>
          <p:spPr>
            <a:xfrm>
              <a:off x="3897343" y="2826744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B[2][1]</a:t>
              </a:r>
              <a:endParaRPr lang="zh-CN" altLang="en-US" sz="140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66F85B7-DC22-402A-817B-FF1CA6DD6804}"/>
                </a:ext>
              </a:extLst>
            </p:cNvPr>
            <p:cNvSpPr txBox="1"/>
            <p:nvPr/>
          </p:nvSpPr>
          <p:spPr>
            <a:xfrm>
              <a:off x="4603176" y="2826743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B[2][2]</a:t>
              </a:r>
              <a:endParaRPr lang="zh-CN" altLang="en-US" sz="140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9D59F4FF-01C8-4BCF-9304-8B156A3A24C8}"/>
                </a:ext>
              </a:extLst>
            </p:cNvPr>
            <p:cNvSpPr txBox="1"/>
            <p:nvPr/>
          </p:nvSpPr>
          <p:spPr>
            <a:xfrm>
              <a:off x="5334409" y="2826743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B[2][3]</a:t>
              </a:r>
              <a:endParaRPr lang="zh-CN" altLang="en-US" sz="140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88C3BA-6647-495F-9AAC-88E9F190AED5}"/>
                </a:ext>
              </a:extLst>
            </p:cNvPr>
            <p:cNvSpPr txBox="1"/>
            <p:nvPr/>
          </p:nvSpPr>
          <p:spPr>
            <a:xfrm>
              <a:off x="6050688" y="2826743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B[3][0]</a:t>
              </a:r>
              <a:endParaRPr lang="zh-CN" altLang="en-US" sz="140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19E7C88-6D88-4617-A83C-A7018DB6DFA2}"/>
                </a:ext>
              </a:extLst>
            </p:cNvPr>
            <p:cNvSpPr txBox="1"/>
            <p:nvPr/>
          </p:nvSpPr>
          <p:spPr>
            <a:xfrm>
              <a:off x="6781921" y="2826743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B[3][1]</a:t>
              </a:r>
              <a:endParaRPr lang="zh-CN" altLang="en-US" sz="140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70F7DC2-9D6C-4694-BD89-D87AF59D7818}"/>
                </a:ext>
              </a:extLst>
            </p:cNvPr>
            <p:cNvSpPr txBox="1"/>
            <p:nvPr/>
          </p:nvSpPr>
          <p:spPr>
            <a:xfrm>
              <a:off x="7487754" y="2826743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B[3][2]</a:t>
              </a:r>
              <a:endParaRPr lang="zh-CN" altLang="en-US" sz="14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FCA9FA1-BE4D-45C5-89CC-7464B85C7E22}"/>
                </a:ext>
              </a:extLst>
            </p:cNvPr>
            <p:cNvSpPr txBox="1"/>
            <p:nvPr/>
          </p:nvSpPr>
          <p:spPr>
            <a:xfrm>
              <a:off x="8229433" y="2826742"/>
              <a:ext cx="733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B[3][3]</a:t>
              </a:r>
              <a:endParaRPr lang="zh-CN" altLang="en-US" sz="1400" dirty="0"/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8C023E6E-3A82-4090-9ED6-907D796CBB0E}"/>
              </a:ext>
            </a:extLst>
          </p:cNvPr>
          <p:cNvSpPr txBox="1"/>
          <p:nvPr/>
        </p:nvSpPr>
        <p:spPr>
          <a:xfrm>
            <a:off x="10732606" y="1658050"/>
            <a:ext cx="769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A[0][3]</a:t>
            </a:r>
            <a:endParaRPr lang="zh-CN" altLang="en-US" sz="1000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75F8055F-4407-43D0-9763-5C4FC09AA4D0}"/>
              </a:ext>
            </a:extLst>
          </p:cNvPr>
          <p:cNvCxnSpPr/>
          <p:nvPr/>
        </p:nvCxnSpPr>
        <p:spPr>
          <a:xfrm>
            <a:off x="1778000" y="0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EA3FAD32-4C47-4099-BC0E-B175A24ABF8C}"/>
              </a:ext>
            </a:extLst>
          </p:cNvPr>
          <p:cNvCxnSpPr>
            <a:cxnSpLocks/>
          </p:cNvCxnSpPr>
          <p:nvPr/>
        </p:nvCxnSpPr>
        <p:spPr>
          <a:xfrm>
            <a:off x="1778000" y="3913239"/>
            <a:ext cx="1001087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4A6BC39-AAB7-4203-8C5A-1423ABAD5A8F}"/>
              </a:ext>
            </a:extLst>
          </p:cNvPr>
          <p:cNvCxnSpPr/>
          <p:nvPr/>
        </p:nvCxnSpPr>
        <p:spPr>
          <a:xfrm>
            <a:off x="11782322" y="9589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74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5B4749C-6FE3-4699-91CB-AAB40EE9E75C}"/>
              </a:ext>
            </a:extLst>
          </p:cNvPr>
          <p:cNvGrpSpPr/>
          <p:nvPr/>
        </p:nvGrpSpPr>
        <p:grpSpPr>
          <a:xfrm>
            <a:off x="3210152" y="1248697"/>
            <a:ext cx="5771697" cy="737419"/>
            <a:chOff x="2497394" y="1248697"/>
            <a:chExt cx="5771697" cy="73741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F3D8F42-463D-4F4A-B721-AC94918B9F04}"/>
                </a:ext>
              </a:extLst>
            </p:cNvPr>
            <p:cNvGrpSpPr/>
            <p:nvPr/>
          </p:nvGrpSpPr>
          <p:grpSpPr>
            <a:xfrm>
              <a:off x="2497394" y="1248697"/>
              <a:ext cx="5771697" cy="737419"/>
              <a:chOff x="2497394" y="1248697"/>
              <a:chExt cx="5771697" cy="7374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63370BF-61E9-4B46-88C4-77F4C0F9C349}"/>
                  </a:ext>
                </a:extLst>
              </p:cNvPr>
              <p:cNvSpPr/>
              <p:nvPr/>
            </p:nvSpPr>
            <p:spPr>
              <a:xfrm>
                <a:off x="2497394" y="1248697"/>
                <a:ext cx="5771697" cy="737419"/>
              </a:xfrm>
              <a:prstGeom prst="rect">
                <a:avLst/>
              </a:prstGeom>
              <a:noFill/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EC676C0A-126D-49FD-A955-3CFDECA57573}"/>
                  </a:ext>
                </a:extLst>
              </p:cNvPr>
              <p:cNvCxnSpPr/>
              <p:nvPr/>
            </p:nvCxnSpPr>
            <p:spPr>
              <a:xfrm>
                <a:off x="320802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9EBE9679-277F-4A19-BB77-D12F22812358}"/>
                  </a:ext>
                </a:extLst>
              </p:cNvPr>
              <p:cNvCxnSpPr/>
              <p:nvPr/>
            </p:nvCxnSpPr>
            <p:spPr>
              <a:xfrm>
                <a:off x="393446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DCCD0AE-A7D0-4CC3-B18C-7C24B60C899C}"/>
                  </a:ext>
                </a:extLst>
              </p:cNvPr>
              <p:cNvCxnSpPr/>
              <p:nvPr/>
            </p:nvCxnSpPr>
            <p:spPr>
              <a:xfrm>
                <a:off x="465582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F6FF94F-8909-467B-8BE1-A18B97BA13B9}"/>
                  </a:ext>
                </a:extLst>
              </p:cNvPr>
              <p:cNvCxnSpPr/>
              <p:nvPr/>
            </p:nvCxnSpPr>
            <p:spPr>
              <a:xfrm>
                <a:off x="537210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DF053CF1-CD29-48B5-BC99-BF8041CD3E78}"/>
                  </a:ext>
                </a:extLst>
              </p:cNvPr>
              <p:cNvCxnSpPr/>
              <p:nvPr/>
            </p:nvCxnSpPr>
            <p:spPr>
              <a:xfrm>
                <a:off x="609600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7BDC1C3-30D1-412E-9296-B118A0BA99CC}"/>
                  </a:ext>
                </a:extLst>
              </p:cNvPr>
              <p:cNvCxnSpPr/>
              <p:nvPr/>
            </p:nvCxnSpPr>
            <p:spPr>
              <a:xfrm>
                <a:off x="681228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56CFDBA6-F3DB-4111-B07C-2DE143F80AB4}"/>
                  </a:ext>
                </a:extLst>
              </p:cNvPr>
              <p:cNvCxnSpPr/>
              <p:nvPr/>
            </p:nvCxnSpPr>
            <p:spPr>
              <a:xfrm>
                <a:off x="7528560" y="1248697"/>
                <a:ext cx="0" cy="737419"/>
              </a:xfrm>
              <a:prstGeom prst="line">
                <a:avLst/>
              </a:prstGeom>
              <a:ln w="38100">
                <a:solidFill>
                  <a:srgbClr val="F4B18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528E865-9A09-4F82-BAAB-19964C6BF2DB}"/>
                </a:ext>
              </a:extLst>
            </p:cNvPr>
            <p:cNvSpPr txBox="1"/>
            <p:nvPr/>
          </p:nvSpPr>
          <p:spPr>
            <a:xfrm>
              <a:off x="2497394" y="1463517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A[0][0]</a:t>
              </a:r>
              <a:endParaRPr lang="zh-CN" altLang="en-US" sz="14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A22FCD2-E661-4E2A-91F1-14C270ACBB0D}"/>
                </a:ext>
              </a:extLst>
            </p:cNvPr>
            <p:cNvSpPr txBox="1"/>
            <p:nvPr/>
          </p:nvSpPr>
          <p:spPr>
            <a:xfrm>
              <a:off x="3203227" y="1463517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A[0][1]</a:t>
              </a:r>
              <a:endParaRPr lang="zh-CN" altLang="en-US" sz="1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F2E4F0A-9F49-401D-A4C6-EDF4E1C62030}"/>
                </a:ext>
              </a:extLst>
            </p:cNvPr>
            <p:cNvSpPr txBox="1"/>
            <p:nvPr/>
          </p:nvSpPr>
          <p:spPr>
            <a:xfrm>
              <a:off x="3909060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A[0][2]</a:t>
              </a:r>
              <a:endParaRPr lang="zh-CN" altLang="en-US" sz="1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8F8315C-DA7C-41A7-8222-51D8C674D04A}"/>
                </a:ext>
              </a:extLst>
            </p:cNvPr>
            <p:cNvSpPr txBox="1"/>
            <p:nvPr/>
          </p:nvSpPr>
          <p:spPr>
            <a:xfrm>
              <a:off x="4640293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A[0][3]</a:t>
              </a:r>
              <a:endParaRPr lang="zh-CN" altLang="en-US" sz="1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2D22789-7892-4D59-8694-4D0F84EC1851}"/>
                </a:ext>
              </a:extLst>
            </p:cNvPr>
            <p:cNvSpPr txBox="1"/>
            <p:nvPr/>
          </p:nvSpPr>
          <p:spPr>
            <a:xfrm>
              <a:off x="5356572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A[1][0]</a:t>
              </a:r>
              <a:endParaRPr lang="zh-CN" altLang="en-US" sz="1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74B9410-6633-4E88-B35E-A3F70FEC56E1}"/>
                </a:ext>
              </a:extLst>
            </p:cNvPr>
            <p:cNvSpPr txBox="1"/>
            <p:nvPr/>
          </p:nvSpPr>
          <p:spPr>
            <a:xfrm>
              <a:off x="6087805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A[1][1]</a:t>
              </a:r>
              <a:endParaRPr lang="zh-CN" altLang="en-US" sz="1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C1A9A80-A833-4C1E-9756-EB26F3C8F0A5}"/>
                </a:ext>
              </a:extLst>
            </p:cNvPr>
            <p:cNvSpPr txBox="1"/>
            <p:nvPr/>
          </p:nvSpPr>
          <p:spPr>
            <a:xfrm>
              <a:off x="6793638" y="1463516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A[1][2]</a:t>
              </a:r>
              <a:endParaRPr lang="zh-CN" altLang="en-US" sz="14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1B0EE05-BA20-48FD-8794-7BB2EEFA0466}"/>
                </a:ext>
              </a:extLst>
            </p:cNvPr>
            <p:cNvSpPr txBox="1"/>
            <p:nvPr/>
          </p:nvSpPr>
          <p:spPr>
            <a:xfrm>
              <a:off x="7499471" y="1463515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A[1][3]</a:t>
              </a:r>
              <a:endParaRPr lang="zh-CN" altLang="en-US" sz="1400" dirty="0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9BAD11B9-6600-41D9-83FC-1A119B2ED49F}"/>
              </a:ext>
            </a:extLst>
          </p:cNvPr>
          <p:cNvSpPr txBox="1"/>
          <p:nvPr/>
        </p:nvSpPr>
        <p:spPr>
          <a:xfrm>
            <a:off x="1778000" y="1463515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第一组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F83C52-D44F-4B07-82C1-59965E87F7D7}"/>
              </a:ext>
            </a:extLst>
          </p:cNvPr>
          <p:cNvSpPr txBox="1"/>
          <p:nvPr/>
        </p:nvSpPr>
        <p:spPr>
          <a:xfrm>
            <a:off x="1778000" y="2794508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第二组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B9DFE5A-9C61-418D-A536-0C0AB95D79B0}"/>
              </a:ext>
            </a:extLst>
          </p:cNvPr>
          <p:cNvSpPr txBox="1"/>
          <p:nvPr/>
        </p:nvSpPr>
        <p:spPr>
          <a:xfrm>
            <a:off x="2004674" y="411578"/>
            <a:ext cx="8329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寄存器想写入</a:t>
            </a:r>
            <a:r>
              <a:rPr lang="en-US" altLang="zh-CN" dirty="0"/>
              <a:t>B[3][0]</a:t>
            </a:r>
          </a:p>
          <a:p>
            <a:r>
              <a:rPr lang="en-US" altLang="zh-CN" dirty="0"/>
              <a:t>B[3][0]</a:t>
            </a:r>
            <a:r>
              <a:rPr lang="zh-CN" altLang="en-US" dirty="0"/>
              <a:t>应保存在第二组，命中，不需替换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66435B68-A864-4559-9FB3-77C6510D7274}"/>
              </a:ext>
            </a:extLst>
          </p:cNvPr>
          <p:cNvSpPr/>
          <p:nvPr/>
        </p:nvSpPr>
        <p:spPr>
          <a:xfrm>
            <a:off x="9800268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7B41EAD-6818-426F-821B-DFF07B867D18}"/>
              </a:ext>
            </a:extLst>
          </p:cNvPr>
          <p:cNvSpPr/>
          <p:nvPr/>
        </p:nvSpPr>
        <p:spPr>
          <a:xfrm>
            <a:off x="10176596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65BB8FB-5AA4-45A7-9C0B-F8B03A0F392D}"/>
              </a:ext>
            </a:extLst>
          </p:cNvPr>
          <p:cNvSpPr/>
          <p:nvPr/>
        </p:nvSpPr>
        <p:spPr>
          <a:xfrm>
            <a:off x="10552924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2C60AB0-A4DF-4C88-A395-DFAD01E364F5}"/>
              </a:ext>
            </a:extLst>
          </p:cNvPr>
          <p:cNvSpPr/>
          <p:nvPr/>
        </p:nvSpPr>
        <p:spPr>
          <a:xfrm>
            <a:off x="10929252" y="1589881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9ABF61D8-DDF6-4886-9D31-6F81CE24704F}"/>
              </a:ext>
            </a:extLst>
          </p:cNvPr>
          <p:cNvSpPr/>
          <p:nvPr/>
        </p:nvSpPr>
        <p:spPr>
          <a:xfrm>
            <a:off x="9800268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2125280-D06B-4A11-BD52-FC50E1FDDC4A}"/>
              </a:ext>
            </a:extLst>
          </p:cNvPr>
          <p:cNvSpPr/>
          <p:nvPr/>
        </p:nvSpPr>
        <p:spPr>
          <a:xfrm>
            <a:off x="10176596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41069B4-B7CB-4089-B6DB-73A53773295B}"/>
              </a:ext>
            </a:extLst>
          </p:cNvPr>
          <p:cNvSpPr/>
          <p:nvPr/>
        </p:nvSpPr>
        <p:spPr>
          <a:xfrm>
            <a:off x="10552924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C239243-44D4-4264-8B1C-10F39D12AB8B}"/>
              </a:ext>
            </a:extLst>
          </p:cNvPr>
          <p:cNvSpPr/>
          <p:nvPr/>
        </p:nvSpPr>
        <p:spPr>
          <a:xfrm>
            <a:off x="10929252" y="1966209"/>
            <a:ext cx="376328" cy="376328"/>
          </a:xfrm>
          <a:prstGeom prst="rect">
            <a:avLst/>
          </a:prstGeom>
          <a:noFill/>
          <a:ln w="254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E2D51B7-661D-4FC1-8D79-D4FC3B130492}"/>
              </a:ext>
            </a:extLst>
          </p:cNvPr>
          <p:cNvSpPr/>
          <p:nvPr/>
        </p:nvSpPr>
        <p:spPr>
          <a:xfrm>
            <a:off x="9800268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6C594AA-2F4C-42B2-B0B8-8ABCBF1B1D6F}"/>
              </a:ext>
            </a:extLst>
          </p:cNvPr>
          <p:cNvSpPr/>
          <p:nvPr/>
        </p:nvSpPr>
        <p:spPr>
          <a:xfrm>
            <a:off x="10176596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6C35367-0209-4262-BBC8-8A2B535B0601}"/>
              </a:ext>
            </a:extLst>
          </p:cNvPr>
          <p:cNvSpPr/>
          <p:nvPr/>
        </p:nvSpPr>
        <p:spPr>
          <a:xfrm>
            <a:off x="10552924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923C822-8D94-46AF-8EA4-F328A706F212}"/>
              </a:ext>
            </a:extLst>
          </p:cNvPr>
          <p:cNvSpPr/>
          <p:nvPr/>
        </p:nvSpPr>
        <p:spPr>
          <a:xfrm>
            <a:off x="10929252" y="2342537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93EE879-6503-4617-A3A9-A67B7DD23906}"/>
              </a:ext>
            </a:extLst>
          </p:cNvPr>
          <p:cNvSpPr/>
          <p:nvPr/>
        </p:nvSpPr>
        <p:spPr>
          <a:xfrm>
            <a:off x="9800268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0D4826F-390B-41DF-9D4C-54E5E40AB49C}"/>
              </a:ext>
            </a:extLst>
          </p:cNvPr>
          <p:cNvSpPr/>
          <p:nvPr/>
        </p:nvSpPr>
        <p:spPr>
          <a:xfrm>
            <a:off x="10176596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BD2C99E-8627-4A6E-8A8D-E8E6B832DB84}"/>
              </a:ext>
            </a:extLst>
          </p:cNvPr>
          <p:cNvSpPr/>
          <p:nvPr/>
        </p:nvSpPr>
        <p:spPr>
          <a:xfrm>
            <a:off x="10552924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FCF7978-75EA-4886-8EE2-FC6737453ED5}"/>
              </a:ext>
            </a:extLst>
          </p:cNvPr>
          <p:cNvSpPr/>
          <p:nvPr/>
        </p:nvSpPr>
        <p:spPr>
          <a:xfrm>
            <a:off x="10929252" y="2718865"/>
            <a:ext cx="376328" cy="376328"/>
          </a:xfrm>
          <a:prstGeom prst="rect">
            <a:avLst/>
          </a:prstGeom>
          <a:noFill/>
          <a:ln w="254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63D9B22-AA65-4D09-8C8B-57F33A486FC5}"/>
              </a:ext>
            </a:extLst>
          </p:cNvPr>
          <p:cNvSpPr txBox="1"/>
          <p:nvPr/>
        </p:nvSpPr>
        <p:spPr>
          <a:xfrm>
            <a:off x="9630533" y="1028887"/>
            <a:ext cx="18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数组的存储情况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4E53605-5198-4382-BC6F-8A3AC9DFAA1C}"/>
              </a:ext>
            </a:extLst>
          </p:cNvPr>
          <p:cNvSpPr txBox="1"/>
          <p:nvPr/>
        </p:nvSpPr>
        <p:spPr>
          <a:xfrm>
            <a:off x="9603622" y="2783918"/>
            <a:ext cx="7696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B[3][0]</a:t>
            </a:r>
            <a:endParaRPr lang="zh-CN" altLang="en-US" sz="10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9DF08BB-A1C9-40A9-A369-2F8C63C82A23}"/>
              </a:ext>
            </a:extLst>
          </p:cNvPr>
          <p:cNvGrpSpPr/>
          <p:nvPr/>
        </p:nvGrpSpPr>
        <p:grpSpPr>
          <a:xfrm>
            <a:off x="3191510" y="2610465"/>
            <a:ext cx="5790339" cy="737419"/>
            <a:chOff x="3191510" y="2610465"/>
            <a:chExt cx="5790339" cy="737419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26247A8-47C0-4AB6-A624-40A985924D5A}"/>
                </a:ext>
              </a:extLst>
            </p:cNvPr>
            <p:cNvGrpSpPr/>
            <p:nvPr/>
          </p:nvGrpSpPr>
          <p:grpSpPr>
            <a:xfrm>
              <a:off x="3210152" y="2610465"/>
              <a:ext cx="5771697" cy="737419"/>
              <a:chOff x="2497394" y="1248697"/>
              <a:chExt cx="5771697" cy="737419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BD29DD3-872F-409D-A5C0-A89E7AAD5113}"/>
                  </a:ext>
                </a:extLst>
              </p:cNvPr>
              <p:cNvSpPr/>
              <p:nvPr/>
            </p:nvSpPr>
            <p:spPr>
              <a:xfrm>
                <a:off x="2497394" y="1248697"/>
                <a:ext cx="5771697" cy="737419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274DDC9-38AC-44EA-AEBF-CD3A5F953AC8}"/>
                  </a:ext>
                </a:extLst>
              </p:cNvPr>
              <p:cNvCxnSpPr/>
              <p:nvPr/>
            </p:nvCxnSpPr>
            <p:spPr>
              <a:xfrm>
                <a:off x="320802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C294D9F-3046-4228-A46A-F062F3308CAB}"/>
                  </a:ext>
                </a:extLst>
              </p:cNvPr>
              <p:cNvCxnSpPr/>
              <p:nvPr/>
            </p:nvCxnSpPr>
            <p:spPr>
              <a:xfrm>
                <a:off x="393446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ADD5411F-F2CD-46D8-B597-BA3AD97A6879}"/>
                  </a:ext>
                </a:extLst>
              </p:cNvPr>
              <p:cNvCxnSpPr/>
              <p:nvPr/>
            </p:nvCxnSpPr>
            <p:spPr>
              <a:xfrm>
                <a:off x="465582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717DE9F9-9468-4D74-818F-2AFBC448DB86}"/>
                  </a:ext>
                </a:extLst>
              </p:cNvPr>
              <p:cNvCxnSpPr/>
              <p:nvPr/>
            </p:nvCxnSpPr>
            <p:spPr>
              <a:xfrm>
                <a:off x="537210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A62CC6B6-9CAB-49D5-9DBA-85919F0C752B}"/>
                  </a:ext>
                </a:extLst>
              </p:cNvPr>
              <p:cNvCxnSpPr/>
              <p:nvPr/>
            </p:nvCxnSpPr>
            <p:spPr>
              <a:xfrm>
                <a:off x="609600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2A3DB6E6-8317-440C-97CC-428D53C23B1E}"/>
                  </a:ext>
                </a:extLst>
              </p:cNvPr>
              <p:cNvCxnSpPr/>
              <p:nvPr/>
            </p:nvCxnSpPr>
            <p:spPr>
              <a:xfrm>
                <a:off x="681228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B085069-784C-4758-8A29-CDFFE7F8AF08}"/>
                  </a:ext>
                </a:extLst>
              </p:cNvPr>
              <p:cNvCxnSpPr/>
              <p:nvPr/>
            </p:nvCxnSpPr>
            <p:spPr>
              <a:xfrm>
                <a:off x="7528560" y="1248697"/>
                <a:ext cx="0" cy="73741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A1E1301-6C6E-4C77-B75D-809868CA5E57}"/>
                </a:ext>
              </a:extLst>
            </p:cNvPr>
            <p:cNvSpPr txBox="1"/>
            <p:nvPr/>
          </p:nvSpPr>
          <p:spPr>
            <a:xfrm>
              <a:off x="3191510" y="2826744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B[2][0]</a:t>
              </a:r>
              <a:endParaRPr lang="zh-CN" altLang="en-US" sz="1400" dirty="0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6CD9D9A1-4A9C-4EF6-A974-4BCEE44FF738}"/>
                </a:ext>
              </a:extLst>
            </p:cNvPr>
            <p:cNvSpPr txBox="1"/>
            <p:nvPr/>
          </p:nvSpPr>
          <p:spPr>
            <a:xfrm>
              <a:off x="3897343" y="2826744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B[2][1]</a:t>
              </a:r>
              <a:endParaRPr lang="zh-CN" altLang="en-US" sz="140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66F85B7-DC22-402A-817B-FF1CA6DD6804}"/>
                </a:ext>
              </a:extLst>
            </p:cNvPr>
            <p:cNvSpPr txBox="1"/>
            <p:nvPr/>
          </p:nvSpPr>
          <p:spPr>
            <a:xfrm>
              <a:off x="4603176" y="2826743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B[2][2]</a:t>
              </a:r>
              <a:endParaRPr lang="zh-CN" altLang="en-US" sz="140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9D59F4FF-01C8-4BCF-9304-8B156A3A24C8}"/>
                </a:ext>
              </a:extLst>
            </p:cNvPr>
            <p:cNvSpPr txBox="1"/>
            <p:nvPr/>
          </p:nvSpPr>
          <p:spPr>
            <a:xfrm>
              <a:off x="5334409" y="2826743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B[2][3]</a:t>
              </a:r>
              <a:endParaRPr lang="zh-CN" altLang="en-US" sz="140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688C3BA-6647-495F-9AAC-88E9F190AED5}"/>
                </a:ext>
              </a:extLst>
            </p:cNvPr>
            <p:cNvSpPr txBox="1"/>
            <p:nvPr/>
          </p:nvSpPr>
          <p:spPr>
            <a:xfrm>
              <a:off x="6050688" y="2826743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B[3][0]</a:t>
              </a:r>
              <a:endParaRPr lang="zh-CN" altLang="en-US" sz="140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19E7C88-6D88-4617-A83C-A7018DB6DFA2}"/>
                </a:ext>
              </a:extLst>
            </p:cNvPr>
            <p:cNvSpPr txBox="1"/>
            <p:nvPr/>
          </p:nvSpPr>
          <p:spPr>
            <a:xfrm>
              <a:off x="6781921" y="2826743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B[3][1]</a:t>
              </a:r>
              <a:endParaRPr lang="zh-CN" altLang="en-US" sz="140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70F7DC2-9D6C-4694-BD89-D87AF59D7818}"/>
                </a:ext>
              </a:extLst>
            </p:cNvPr>
            <p:cNvSpPr txBox="1"/>
            <p:nvPr/>
          </p:nvSpPr>
          <p:spPr>
            <a:xfrm>
              <a:off x="7487754" y="2826743"/>
              <a:ext cx="76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B[3][2]</a:t>
              </a:r>
              <a:endParaRPr lang="zh-CN" altLang="en-US" sz="140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EFCA9FA1-BE4D-45C5-89CC-7464B85C7E22}"/>
                </a:ext>
              </a:extLst>
            </p:cNvPr>
            <p:cNvSpPr txBox="1"/>
            <p:nvPr/>
          </p:nvSpPr>
          <p:spPr>
            <a:xfrm>
              <a:off x="8229433" y="2826742"/>
              <a:ext cx="7337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/>
                <a:t>B[3][3]</a:t>
              </a:r>
              <a:endParaRPr lang="zh-CN" altLang="en-US" sz="1400" dirty="0"/>
            </a:p>
          </p:txBody>
        </p: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B2BE2C8-5C37-4660-BF2E-9B3F865BB674}"/>
              </a:ext>
            </a:extLst>
          </p:cNvPr>
          <p:cNvCxnSpPr/>
          <p:nvPr/>
        </p:nvCxnSpPr>
        <p:spPr>
          <a:xfrm>
            <a:off x="1778000" y="0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9680786-493B-4E01-8053-17DCBE41EC98}"/>
              </a:ext>
            </a:extLst>
          </p:cNvPr>
          <p:cNvCxnSpPr>
            <a:cxnSpLocks/>
          </p:cNvCxnSpPr>
          <p:nvPr/>
        </p:nvCxnSpPr>
        <p:spPr>
          <a:xfrm>
            <a:off x="1778000" y="3913239"/>
            <a:ext cx="1001087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A3FEDCA-BC34-4FE4-BBEA-3DFC157138F8}"/>
              </a:ext>
            </a:extLst>
          </p:cNvPr>
          <p:cNvCxnSpPr/>
          <p:nvPr/>
        </p:nvCxnSpPr>
        <p:spPr>
          <a:xfrm>
            <a:off x="11782322" y="9589"/>
            <a:ext cx="0" cy="39132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92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965</Words>
  <Application>Microsoft Office PowerPoint</Application>
  <PresentationFormat>宽屏</PresentationFormat>
  <Paragraphs>152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mincoo</dc:creator>
  <cp:lastModifiedBy>lee mincoo</cp:lastModifiedBy>
  <cp:revision>11</cp:revision>
  <dcterms:created xsi:type="dcterms:W3CDTF">2021-05-29T01:52:11Z</dcterms:created>
  <dcterms:modified xsi:type="dcterms:W3CDTF">2021-05-29T08:38:34Z</dcterms:modified>
</cp:coreProperties>
</file>