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466B0-FEB3-489D-9847-934237300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84C8AD-3830-40F5-A7AE-E73124572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DA5AD-1345-439C-9433-FCB52EFB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09D33B-ED8C-4D86-B513-05C229AF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8213E-CA99-42E2-BD57-046DB6E9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0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422B-379C-4503-9ECB-CC54B773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5AC6C-B587-4143-B42A-7A27E4E02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BA7026-DC34-46BE-8E85-AE7C3FBF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0AE02-EE79-4AE3-9213-DD48A7CB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3F228-5C80-40D8-97EF-8CA76D72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FEADF7-9F3A-446A-A83F-D4CA1B274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2253BB-01CE-4F2A-A6CC-CC028FAC8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1401D-8300-4E2D-B17A-116F5F3A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8808-B8F9-4B55-985D-89F265DCE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7AE86-2C29-4FB0-9C79-101114C6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6DB72-CDDF-48E2-A131-5C4383E8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DBA34-690B-4CCA-8059-C5EA0D48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3ED75-B349-4E71-BD93-BEFE32CD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4A61D-1AA2-4BAF-9DDB-0AC26E4A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8674E-8089-4503-9749-84606366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0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FF5F9-DC4B-490E-A6FC-7354F231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43FFF-E15E-445D-90E2-A649F8BF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D719D-887E-4F12-AA1C-D836767F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B6E8E-1E01-46FC-80F3-3CEE28E9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F8538-2CC3-4D1D-AEF1-0DF4A89A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52CBC-491C-4011-8F4C-B1CD2B8D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3115E-CF01-4022-980C-3DF9D6164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D10AB-760A-4F0F-B64F-17CAD5CD7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002D17-5D95-476F-9F36-8F437DEC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48883-0C4A-4606-A3B2-0AD205BD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92C414-E61D-4EA3-9D94-145FF6C4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9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C5581-20BE-4F9F-88B6-B057CA37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91AA7-879F-4D15-A4CD-D9EAF43D2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58E966-6F7B-4739-B230-D72983C7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7AA4A-5C16-4D0F-8222-F259B2DCE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3D598B-D1AD-41AE-84BF-D88D763C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6DF6AA-D3EF-4B05-B8AB-30075301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42B684-4A3B-4423-A3BB-933BFC340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73E0B6-A940-4ED2-A33D-C2AA1F80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5F289-201D-434D-A103-D19A93BD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C1791-393E-4D6D-B161-1BA1A066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34E548-A016-49C0-8FA6-565AC729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78371-54D5-4116-9EC9-4B54D97C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77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0EF24F-1183-4C48-B896-B958457B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D164B-40C9-4908-B541-A7BC7547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7F7C63-9FAA-4C44-A941-ADC34F22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689DB-8AD1-49C8-93AD-B68EFD0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2B01E-4C02-4664-B19B-7053A143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53CCA7-7608-4645-8786-4672ECE31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93A55-1153-4C0A-8B59-9951DDF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E99F46-4C32-40BD-B6F2-2FC5AC3A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6BA85-C916-44DA-AFAE-C5E73DE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1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56FF5-3985-47E1-BC5B-D2212363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EBA333-F673-4DF7-964E-42AFF5AF6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72F25-2E07-448D-92D3-9597C21A4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BBBCF-32A5-457B-8BF1-A32AEF0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E62745-F0CE-4445-B88F-6F977A58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02E600-50D9-4F6D-8AA0-49D8817C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7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44A3C-1B4E-473D-A020-D30528BE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4F4AC-8BED-4A19-ABD8-966D775EB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6A155-4A69-4A51-9EAF-8503B6E2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FD7D-1C9A-4BAC-B339-1B1467551A47}" type="datetimeFigureOut">
              <a:rPr lang="zh-CN" altLang="en-US" smtClean="0"/>
              <a:t>2021-05-27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8777C-3692-42B0-9206-E9A19B064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ED424-289D-4681-89C1-6490A66E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B0CB4-C2A4-4EB9-A614-2FB10CAF0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6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8C641DEB-784B-4852-8651-1632C39E6136}"/>
              </a:ext>
            </a:extLst>
          </p:cNvPr>
          <p:cNvSpPr/>
          <p:nvPr/>
        </p:nvSpPr>
        <p:spPr>
          <a:xfrm>
            <a:off x="3178498" y="554548"/>
            <a:ext cx="5835003" cy="5030175"/>
          </a:xfrm>
          <a:prstGeom prst="triangl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2A07663-35C2-4B26-BF25-37C3F1AF333F}"/>
              </a:ext>
            </a:extLst>
          </p:cNvPr>
          <p:cNvCxnSpPr>
            <a:cxnSpLocks/>
          </p:cNvCxnSpPr>
          <p:nvPr/>
        </p:nvCxnSpPr>
        <p:spPr>
          <a:xfrm>
            <a:off x="5677758" y="1266149"/>
            <a:ext cx="836481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C03B0D4-D57F-4890-A30E-7131B911B589}"/>
              </a:ext>
            </a:extLst>
          </p:cNvPr>
          <p:cNvCxnSpPr>
            <a:cxnSpLocks/>
          </p:cNvCxnSpPr>
          <p:nvPr/>
        </p:nvCxnSpPr>
        <p:spPr>
          <a:xfrm>
            <a:off x="5259519" y="2002749"/>
            <a:ext cx="1659441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D523B19-E0AD-4F6B-BDF3-2F71F4049FB7}"/>
              </a:ext>
            </a:extLst>
          </p:cNvPr>
          <p:cNvCxnSpPr>
            <a:cxnSpLocks/>
          </p:cNvCxnSpPr>
          <p:nvPr/>
        </p:nvCxnSpPr>
        <p:spPr>
          <a:xfrm>
            <a:off x="4841277" y="2708869"/>
            <a:ext cx="2479003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BA59CD0-9581-46CF-BACF-9E189FBF9E95}"/>
              </a:ext>
            </a:extLst>
          </p:cNvPr>
          <p:cNvCxnSpPr>
            <a:cxnSpLocks/>
          </p:cNvCxnSpPr>
          <p:nvPr/>
        </p:nvCxnSpPr>
        <p:spPr>
          <a:xfrm>
            <a:off x="4423036" y="3429000"/>
            <a:ext cx="3334124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E55471-30AC-46F6-BF72-78589B9A5DF5}"/>
              </a:ext>
            </a:extLst>
          </p:cNvPr>
          <p:cNvCxnSpPr>
            <a:cxnSpLocks/>
          </p:cNvCxnSpPr>
          <p:nvPr/>
        </p:nvCxnSpPr>
        <p:spPr>
          <a:xfrm>
            <a:off x="4004795" y="4156669"/>
            <a:ext cx="4179085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CF5006-7EAC-4CD4-9178-6CD28B98358B}"/>
              </a:ext>
            </a:extLst>
          </p:cNvPr>
          <p:cNvCxnSpPr>
            <a:cxnSpLocks/>
          </p:cNvCxnSpPr>
          <p:nvPr/>
        </p:nvCxnSpPr>
        <p:spPr>
          <a:xfrm>
            <a:off x="3586554" y="4878029"/>
            <a:ext cx="5003726" cy="0"/>
          </a:xfrm>
          <a:prstGeom prst="line">
            <a:avLst/>
          </a:prstGeom>
          <a:ln w="381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D16566-9EEA-43A8-8C30-0BEE8DB3A316}"/>
              </a:ext>
            </a:extLst>
          </p:cNvPr>
          <p:cNvSpPr txBox="1"/>
          <p:nvPr/>
        </p:nvSpPr>
        <p:spPr>
          <a:xfrm>
            <a:off x="5350577" y="717646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L0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146CE7-2100-4F57-BB8A-DCC61631CC69}"/>
              </a:ext>
            </a:extLst>
          </p:cNvPr>
          <p:cNvSpPr txBox="1"/>
          <p:nvPr/>
        </p:nvSpPr>
        <p:spPr>
          <a:xfrm>
            <a:off x="4858236" y="1437776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L1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483D80-E635-4397-8D28-F491539194F3}"/>
              </a:ext>
            </a:extLst>
          </p:cNvPr>
          <p:cNvSpPr txBox="1"/>
          <p:nvPr/>
        </p:nvSpPr>
        <p:spPr>
          <a:xfrm>
            <a:off x="4423036" y="2157823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L2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BE7936-7C79-4141-A11D-E05C67CC2539}"/>
              </a:ext>
            </a:extLst>
          </p:cNvPr>
          <p:cNvSpPr txBox="1"/>
          <p:nvPr/>
        </p:nvSpPr>
        <p:spPr>
          <a:xfrm>
            <a:off x="4004795" y="2877870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L3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7A05F3-0492-4953-95D1-813111E8722A}"/>
              </a:ext>
            </a:extLst>
          </p:cNvPr>
          <p:cNvSpPr txBox="1"/>
          <p:nvPr/>
        </p:nvSpPr>
        <p:spPr>
          <a:xfrm>
            <a:off x="3677614" y="3597917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L4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008154-6C8C-4F27-BF40-629841E9B658}"/>
              </a:ext>
            </a:extLst>
          </p:cNvPr>
          <p:cNvSpPr txBox="1"/>
          <p:nvPr/>
        </p:nvSpPr>
        <p:spPr>
          <a:xfrm>
            <a:off x="3259373" y="4330197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L5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B876D2F-F43C-4E81-BCB8-3221475CE23F}"/>
              </a:ext>
            </a:extLst>
          </p:cNvPr>
          <p:cNvSpPr txBox="1"/>
          <p:nvPr/>
        </p:nvSpPr>
        <p:spPr>
          <a:xfrm>
            <a:off x="2851317" y="4982590"/>
            <a:ext cx="654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yriad Pro Light" panose="020B0403030403020204" pitchFamily="34" charset="0"/>
              </a:rPr>
              <a:t>L6</a:t>
            </a:r>
            <a:endParaRPr lang="zh-CN" altLang="en-US" dirty="0">
              <a:latin typeface="Myriad Pro Light" panose="020B0403030403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5A7D32-8DE6-41ED-A59B-72DB584D718E}"/>
              </a:ext>
            </a:extLst>
          </p:cNvPr>
          <p:cNvSpPr txBox="1"/>
          <p:nvPr/>
        </p:nvSpPr>
        <p:spPr>
          <a:xfrm>
            <a:off x="5677758" y="965500"/>
            <a:ext cx="83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寄存器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9AA4DC-9FEF-4E47-80EE-BEE24BA7BB50}"/>
              </a:ext>
            </a:extLst>
          </p:cNvPr>
          <p:cNvSpPr txBox="1"/>
          <p:nvPr/>
        </p:nvSpPr>
        <p:spPr>
          <a:xfrm>
            <a:off x="5446176" y="1397938"/>
            <a:ext cx="12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L1</a:t>
            </a:r>
            <a:r>
              <a:rPr lang="zh-CN" altLang="en-US" sz="1400" dirty="0"/>
              <a:t>高速缓存</a:t>
            </a:r>
            <a:endParaRPr lang="en-US" altLang="zh-CN" sz="1400" dirty="0"/>
          </a:p>
          <a:p>
            <a:pPr algn="ctr"/>
            <a:r>
              <a:rPr lang="en-US" altLang="zh-CN" sz="1400" dirty="0"/>
              <a:t>(SRAM)</a:t>
            </a:r>
            <a:endParaRPr lang="zh-CN" alt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CD0BCC2-5A2C-4386-84EE-E12C9100C33E}"/>
              </a:ext>
            </a:extLst>
          </p:cNvPr>
          <p:cNvSpPr txBox="1"/>
          <p:nvPr/>
        </p:nvSpPr>
        <p:spPr>
          <a:xfrm>
            <a:off x="5461398" y="2131204"/>
            <a:ext cx="12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L2</a:t>
            </a:r>
            <a:r>
              <a:rPr lang="zh-CN" altLang="en-US" sz="1400" dirty="0"/>
              <a:t>高速缓存</a:t>
            </a:r>
            <a:endParaRPr lang="en-US" altLang="zh-CN" sz="1400" dirty="0"/>
          </a:p>
          <a:p>
            <a:pPr algn="ctr"/>
            <a:r>
              <a:rPr lang="en-US" altLang="zh-CN" sz="1400" dirty="0"/>
              <a:t>(SRAM)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F44C1D-43BA-48BA-B673-A0CCF1AA054C}"/>
              </a:ext>
            </a:extLst>
          </p:cNvPr>
          <p:cNvSpPr txBox="1"/>
          <p:nvPr/>
        </p:nvSpPr>
        <p:spPr>
          <a:xfrm>
            <a:off x="5453815" y="2838901"/>
            <a:ext cx="12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L3</a:t>
            </a:r>
            <a:r>
              <a:rPr lang="zh-CN" altLang="en-US" sz="1400" dirty="0"/>
              <a:t>高速缓存</a:t>
            </a:r>
            <a:endParaRPr lang="en-US" altLang="zh-CN" sz="1400" dirty="0"/>
          </a:p>
          <a:p>
            <a:pPr algn="ctr"/>
            <a:r>
              <a:rPr lang="en-US" altLang="zh-CN" sz="1400" dirty="0"/>
              <a:t>(SRAM)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0000747-118D-49EC-B613-F51DCDDDD708}"/>
              </a:ext>
            </a:extLst>
          </p:cNvPr>
          <p:cNvSpPr txBox="1"/>
          <p:nvPr/>
        </p:nvSpPr>
        <p:spPr>
          <a:xfrm>
            <a:off x="5461398" y="3569734"/>
            <a:ext cx="12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主存</a:t>
            </a:r>
            <a:endParaRPr lang="en-US" altLang="zh-CN" sz="1400" dirty="0"/>
          </a:p>
          <a:p>
            <a:pPr algn="ctr"/>
            <a:r>
              <a:rPr lang="en-US" altLang="zh-CN" sz="1400" dirty="0"/>
              <a:t>(DRAM)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68A732-1D9C-4C60-BFDE-CE9565DF86FC}"/>
              </a:ext>
            </a:extLst>
          </p:cNvPr>
          <p:cNvSpPr txBox="1"/>
          <p:nvPr/>
        </p:nvSpPr>
        <p:spPr>
          <a:xfrm>
            <a:off x="5461398" y="4263966"/>
            <a:ext cx="1269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本地二级存储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本地磁盘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C0C63A9-53A6-46E6-B216-BA35F020F3B8}"/>
              </a:ext>
            </a:extLst>
          </p:cNvPr>
          <p:cNvSpPr txBox="1"/>
          <p:nvPr/>
        </p:nvSpPr>
        <p:spPr>
          <a:xfrm>
            <a:off x="4710829" y="5002421"/>
            <a:ext cx="2770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远程二级存储</a:t>
            </a:r>
            <a:endParaRPr lang="en-US" altLang="zh-CN" sz="1400" dirty="0"/>
          </a:p>
          <a:p>
            <a:pPr algn="ctr"/>
            <a:r>
              <a:rPr lang="en-US" altLang="zh-CN" sz="1400" dirty="0"/>
              <a:t>(</a:t>
            </a:r>
            <a:r>
              <a:rPr lang="zh-CN" altLang="en-US" sz="1400" dirty="0"/>
              <a:t>分布式文件系统，</a:t>
            </a:r>
            <a:r>
              <a:rPr lang="en-US" altLang="zh-CN" sz="1400" dirty="0"/>
              <a:t>Web</a:t>
            </a:r>
            <a:r>
              <a:rPr lang="zh-CN" altLang="en-US" sz="1400" dirty="0"/>
              <a:t>服务器</a:t>
            </a:r>
            <a:r>
              <a:rPr lang="en-US" altLang="zh-CN" sz="1400" dirty="0"/>
              <a:t>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268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Myriad Pro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mincoo</dc:creator>
  <cp:lastModifiedBy>lee mincoo</cp:lastModifiedBy>
  <cp:revision>4</cp:revision>
  <dcterms:created xsi:type="dcterms:W3CDTF">2021-05-27T06:53:20Z</dcterms:created>
  <dcterms:modified xsi:type="dcterms:W3CDTF">2021-05-27T07:20:56Z</dcterms:modified>
</cp:coreProperties>
</file>