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59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F4DC-A85D-4520-B108-B274AD21D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DC059-8313-4046-B311-36171207C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33424-37AA-4BE6-AFB3-5C699BF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D9AE-AAF7-4DA7-BD99-9D0BF631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C2386-6C2A-4322-8CC7-532CE0BB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4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1CEA-9E3A-4D9F-8FE5-A17C5926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27A7A-E7A2-46EB-A7B8-A6584056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4A069-DA81-477B-A443-F58ADF24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27CB8-0EDE-45FF-8D05-F55C2FF7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3408E-080B-4C9D-A962-EE09FD7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E0C70-3C73-4E29-9932-49EF870C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75540-454E-4D9D-A8B3-EEC7F0CA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F7D84-0C87-473B-9CA0-81066A3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7DB2-2833-4435-B6DC-705988F0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96327-8DD1-4AF6-8711-3F0834D7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D4A4-7D79-4991-AF9D-3DC37DCB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8CCB7-A1AF-482F-BB8A-B51BF9DD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39A7F-92DF-4F6C-95E3-3228515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48CF0-1697-49E3-B702-552A9F46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17B2-608C-4868-92EB-EA011AEE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6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E19D-CB96-4EE0-932F-DBD2D5C0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13DC7-FF91-4C7B-AEBC-1D6E12A6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C07B5-D35A-40DA-A1B2-AC249575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070BF-7722-44BD-893D-2AAEEE7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A8C8D-05C9-4B13-81E0-9E27DA33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2B24E-48F0-4CA9-B7B6-81DDAAB9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85350-64E8-4A8D-949F-DD9E486C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EDA84-D29E-4E6C-BE07-DFA8ADA6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14DA5-FDBA-45B8-85F3-01EE9C8A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F1576-AE2F-46A6-8058-4C216240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1E58B-6D18-4BE6-90E5-B11F4754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6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3D35A-BD7E-4E27-AE60-FE76503C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2E533-811B-455B-B9A3-E8EA22C0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47433-0969-48D9-8C06-F3F9827AD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E6C28-E342-4195-AFE4-6F48BA55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846A8-8093-4E21-A9B8-64506515C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0E8A9-2CBA-4381-BE0B-5690C32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41386-7F34-45FC-B97A-626DBFC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0BD96-B9E4-400E-B5AD-902AD59D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1F7A-B8CE-4FCC-8D16-420FCE6F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BE59B-6D65-452F-8A43-5EBA13D4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8DB56-4DD0-4833-9F40-EE220C2D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44E315-EBED-466F-94B0-87F64E2E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8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86188-CDFE-414E-9B0C-EDF801B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6A09E-E8C2-469F-800C-D13E4098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F2F92-203F-48DD-80CE-BB8D1D5D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E5C3-A1C6-4403-92B4-A51E0B40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EF713-635B-4414-90C6-80B63FAB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5C16A-E6FC-4545-8EA0-1F60BB45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8649E-90FE-4C64-B7E7-E011263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512D9-E955-4EB4-8EB0-0A81A56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9C095-0299-450F-AC00-5B05831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8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22CF-6114-4929-B594-A925677B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F1D6F-EEC9-4D13-87AA-D44A8A31E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10D56-B4B2-414E-BA37-B7FFCAFE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56644-6B73-4961-B2E8-6D968D91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6C3F8-C6BD-4E64-9954-2A67797D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D8302-5CB6-4F4E-AB68-E738B86D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E0F72-C8CE-4353-B9D1-4CAD2BEA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4A406-613A-4C3B-91A3-22583972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6B923-46B1-41FB-B0B6-7DC673BA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3C36-6D47-4D44-9431-5B9CF6A003E5}" type="datetimeFigureOut">
              <a:rPr lang="zh-CN" altLang="en-US" smtClean="0"/>
              <a:t>2021-06-02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BD0FC-118C-4DF3-8541-02DE83D3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99AB1-AD70-49CF-B4EF-30303E61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2D82-BF17-434F-898C-51DE3E92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D561F4-03E4-46E3-BE35-09E47A7F1BD1}"/>
              </a:ext>
            </a:extLst>
          </p:cNvPr>
          <p:cNvSpPr/>
          <p:nvPr/>
        </p:nvSpPr>
        <p:spPr>
          <a:xfrm>
            <a:off x="3470788" y="3011129"/>
            <a:ext cx="835742" cy="835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hello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2F3658-5BCC-48A1-A5DC-647102E0F363}"/>
              </a:ext>
            </a:extLst>
          </p:cNvPr>
          <p:cNvSpPr/>
          <p:nvPr/>
        </p:nvSpPr>
        <p:spPr>
          <a:xfrm>
            <a:off x="6379150" y="3011129"/>
            <a:ext cx="835742" cy="835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world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BDED916-B489-49DF-9F53-B085F6BF48D9}"/>
              </a:ext>
            </a:extLst>
          </p:cNvPr>
          <p:cNvCxnSpPr>
            <a:cxnSpLocks noChangeAspect="1"/>
            <a:stCxn id="4" idx="0"/>
            <a:endCxn id="4" idx="2"/>
          </p:cNvCxnSpPr>
          <p:nvPr/>
        </p:nvCxnSpPr>
        <p:spPr>
          <a:xfrm rot="16200000" flipH="1" flipV="1">
            <a:off x="3470788" y="3011128"/>
            <a:ext cx="417871" cy="417871"/>
          </a:xfrm>
          <a:prstGeom prst="curvedConnector4">
            <a:avLst>
              <a:gd name="adj1" fmla="val -54706"/>
              <a:gd name="adj2" fmla="val 15470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F8F085-433E-46AD-B2EF-1B6FDA9197C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306530" y="3429000"/>
            <a:ext cx="2072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86DBD-45E1-4045-A4C6-AC049F48C71C}"/>
              </a:ext>
            </a:extLst>
          </p:cNvPr>
          <p:cNvSpPr txBox="1"/>
          <p:nvPr/>
        </p:nvSpPr>
        <p:spPr>
          <a:xfrm>
            <a:off x="2991076" y="2499360"/>
            <a:ext cx="27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B602AB-9A03-4C44-8DC7-A2762809A31F}"/>
              </a:ext>
            </a:extLst>
          </p:cNvPr>
          <p:cNvSpPr txBox="1"/>
          <p:nvPr/>
        </p:nvSpPr>
        <p:spPr>
          <a:xfrm>
            <a:off x="5203888" y="2988739"/>
            <a:ext cx="27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4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mincoo</dc:creator>
  <cp:lastModifiedBy>lee mincoo</cp:lastModifiedBy>
  <cp:revision>3</cp:revision>
  <dcterms:created xsi:type="dcterms:W3CDTF">2021-06-02T13:16:08Z</dcterms:created>
  <dcterms:modified xsi:type="dcterms:W3CDTF">2021-06-02T13:42:34Z</dcterms:modified>
</cp:coreProperties>
</file>