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一、根据内容填空&lt;填空题&gt;（每题&lt;1&gt;分，共&lt;10&gt;分）</a:t>
            </a:r>
          </a:p>
          <a:p>
            <a:pPr marL="0" indent="0">
              <a:buNone/>
            </a:pPr>
            <a:r>
              <a:rPr lang="zh-CN" altLang="zh-CN" sz="2000" dirty="0"/>
              <a:t>1、本文作者是(朱自清)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2、本文作者是(朱自清)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 smtClean="0"/>
              <a:t>&gt;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4265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二、根据课文选择正确的答案&lt;选择题&gt;（每题&lt;1&gt;分，共&lt;10&gt;分）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zh-CN" sz="2000" dirty="0"/>
              <a:t>、本文作者是 </a:t>
            </a:r>
            <a:r>
              <a:rPr lang="en-US" altLang="zh-CN" sz="2000" dirty="0"/>
              <a:t>(A)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A</a:t>
            </a:r>
            <a:r>
              <a:rPr lang="zh-CN" altLang="zh-CN" sz="2000" dirty="0"/>
              <a:t>、朱自清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zh-CN" sz="2000" dirty="0"/>
              <a:t>B、鲁迅</a:t>
            </a:r>
          </a:p>
          <a:p>
            <a:pPr marL="0" indent="0">
              <a:buNone/>
            </a:pPr>
            <a:r>
              <a:rPr lang="zh-CN" altLang="zh-CN" sz="2000" dirty="0"/>
              <a:t>       C、老舍</a:t>
            </a:r>
          </a:p>
          <a:p>
            <a:pPr marL="0" indent="0">
              <a:buNone/>
            </a:pPr>
            <a:r>
              <a:rPr lang="zh-CN" altLang="zh-CN" sz="2000" dirty="0"/>
              <a:t>       D、习大大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2、本文作者是(AB)</a:t>
            </a:r>
          </a:p>
          <a:p>
            <a:pPr marL="0" indent="0">
              <a:buNone/>
            </a:pPr>
            <a:r>
              <a:rPr lang="zh-CN" altLang="zh-CN" sz="2000" dirty="0"/>
              <a:t>       A、朱自清</a:t>
            </a:r>
          </a:p>
          <a:p>
            <a:pPr marL="0" indent="0">
              <a:buNone/>
            </a:pPr>
            <a:r>
              <a:rPr lang="zh-CN" altLang="zh-CN" sz="2000" dirty="0"/>
              <a:t>       B、鲁迅</a:t>
            </a:r>
          </a:p>
          <a:p>
            <a:pPr marL="0" indent="0">
              <a:buNone/>
            </a:pPr>
            <a:r>
              <a:rPr lang="zh-CN" altLang="zh-CN" sz="2000" dirty="0"/>
              <a:t>       C、老舍</a:t>
            </a:r>
          </a:p>
          <a:p>
            <a:pPr marL="0" indent="0">
              <a:buNone/>
            </a:pPr>
            <a:r>
              <a:rPr lang="zh-CN" altLang="zh-CN" sz="2000" dirty="0"/>
              <a:t>       D、习大大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65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三、根据课文判断正错&lt;判断题&gt;（每题&lt;1&gt;分，共&lt;10&gt;分）</a:t>
            </a:r>
          </a:p>
          <a:p>
            <a:pPr marL="0" indent="0">
              <a:buNone/>
            </a:pPr>
            <a:r>
              <a:rPr lang="zh-CN" altLang="zh-CN" sz="2000" dirty="0"/>
              <a:t>1、本文作者是 鲁迅(√)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2、本文作者是朱自清(×)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四、根据课文改错&lt;改错题&gt;（每题&lt;1&gt;分，共&lt;10&gt;分）</a:t>
            </a:r>
          </a:p>
          <a:p>
            <a:pPr marL="0" indent="0">
              <a:buNone/>
            </a:pPr>
            <a:r>
              <a:rPr lang="zh-CN" altLang="zh-CN" sz="2000" dirty="0"/>
              <a:t>1、明知固犯（故）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2、明知固犯（故）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五、根据课文选词组词&lt;选词组词题&gt;（每题&lt;1&gt;分，共&lt;10&gt;分）</a:t>
            </a:r>
          </a:p>
          <a:p>
            <a:pPr marL="0" indent="0">
              <a:buNone/>
            </a:pPr>
            <a:r>
              <a:rPr lang="zh-CN" altLang="zh-CN" sz="2000" dirty="0"/>
              <a:t>1、（安）装 【按】、【安】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2、（安）装 【按】、【安】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545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六、根据课文连词成句&lt;连词成句题&gt;（每题&lt;1&gt;分，共&lt;10&gt;分）</a:t>
            </a:r>
          </a:p>
          <a:p>
            <a:pPr marL="0" indent="0">
              <a:buNone/>
            </a:pPr>
            <a:r>
              <a:rPr lang="zh-CN" altLang="zh-CN" sz="2000" dirty="0"/>
              <a:t>1、小区里/很多/有/广告/房子/出租/ 的（小区里有很多出租房子</a:t>
            </a:r>
            <a:r>
              <a:rPr lang="zh-CN" altLang="zh-CN" sz="2000" dirty="0" smtClean="0"/>
              <a:t>的广告</a:t>
            </a:r>
            <a:r>
              <a:rPr lang="zh-CN" altLang="zh-CN" sz="2000" dirty="0"/>
              <a:t>），你可以去看看。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2、小区里/很多/有/广告/房子/出租/ 的（小区里有很多出租房子的广告），你可以去看看。</a:t>
            </a:r>
          </a:p>
          <a:p>
            <a:pPr marL="0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bd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七、写作练习&lt;作文题&gt;（共&lt;10&gt;分）</a:t>
            </a:r>
          </a:p>
          <a:p>
            <a:pPr marL="0" indent="0">
              <a:buNone/>
            </a:pPr>
            <a:r>
              <a:rPr lang="zh-CN" altLang="zh-CN" sz="2000" dirty="0"/>
              <a:t>阅读下面文字,按要求写作文</a:t>
            </a:r>
          </a:p>
          <a:p>
            <a:pPr marL="0" indent="0">
              <a:buNone/>
            </a:pPr>
            <a:r>
              <a:rPr lang="zh-CN" altLang="zh-CN" sz="2000" dirty="0"/>
              <a:t>北京过去有许多“老规矩”，如“出门回家要跟老长辈打招呼</a:t>
            </a:r>
            <a:r>
              <a:rPr lang="zh-CN" altLang="zh-CN" sz="2000" dirty="0" smtClean="0"/>
              <a:t>” “老规矩”</a:t>
            </a:r>
            <a:r>
              <a:rPr lang="zh-CN" altLang="zh-CN" sz="2000" dirty="0"/>
              <a:t>被重新提起并受到关注，这种现象引起了您哪些思考？请自选角度，自拟题目写一篇文章，文体不限(诗歌除外)，不少于700字。&lt;bd</a:t>
            </a:r>
            <a:r>
              <a:rPr lang="zh-CN" altLang="zh-CN" sz="2000" dirty="0" smtClean="0"/>
              <a:t>&gt;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7263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八、临摹练习&lt;临摹题&gt;（每题&lt;1&gt;分，共&lt;10&gt;分）请在红色字上描写</a:t>
            </a:r>
          </a:p>
          <a:p>
            <a:pPr marL="0" indent="0">
              <a:buNone/>
            </a:pPr>
            <a:r>
              <a:rPr lang="zh-CN" altLang="zh-CN" dirty="0" smtClean="0"/>
              <a:t>1</a:t>
            </a:r>
            <a:r>
              <a:rPr lang="zh-CN" altLang="zh-CN" dirty="0"/>
              <a:t>.(你我他它)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2.(你我他它)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九、临摹练习-临帖&lt;临帖题&gt;（每题&lt;1&gt;分，共&lt;10&gt;分）请在下面空框内临摹上门的文字</a:t>
            </a:r>
          </a:p>
          <a:p>
            <a:pPr marL="0" indent="0">
              <a:buNone/>
            </a:pPr>
            <a:r>
              <a:rPr lang="zh-CN" altLang="zh-CN" dirty="0"/>
              <a:t>1.(你我他它)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2.(你我他它)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十、闪现默写&lt;闪现默写题&gt;（每题&lt;1&gt;分，共&lt;10&gt;分）</a:t>
            </a:r>
            <a:r>
              <a:rPr lang="en-US" altLang="zh-CN" dirty="0"/>
              <a:t>3s</a:t>
            </a:r>
            <a:r>
              <a:rPr lang="zh-CN" altLang="zh-CN" dirty="0"/>
              <a:t>闪烁</a:t>
            </a:r>
          </a:p>
          <a:p>
            <a:pPr marL="0" indent="0">
              <a:buNone/>
            </a:pPr>
            <a:r>
              <a:rPr lang="zh-CN" altLang="zh-CN" dirty="0"/>
              <a:t>1.(你我他它)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2.(你我他它)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十一、听写练习&lt;听写题&gt;（每题&lt;1&gt;分，共&lt;10&gt;分）</a:t>
            </a:r>
          </a:p>
          <a:p>
            <a:pPr marL="0" indent="0">
              <a:buNone/>
            </a:pPr>
            <a:r>
              <a:rPr lang="zh-CN" altLang="zh-CN" dirty="0"/>
              <a:t>1. (天气凉了)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2. (春天到了)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0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十二、词语接龙&lt;词语接龙&gt;（每题&lt;1&gt;分，共&lt;10&gt;分）根据下面规则进行词语接龙，写10个。</a:t>
            </a:r>
          </a:p>
          <a:p>
            <a:pPr marL="0" indent="0">
              <a:buNone/>
            </a:pPr>
            <a:r>
              <a:rPr lang="zh-CN" altLang="zh-CN" dirty="0"/>
              <a:t>1、霸道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2、道理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十三、成语接龙&lt;成语接龙&gt;（每题&lt;1&gt;分，共&lt;10&gt;分）根据下面规则进行词语接龙</a:t>
            </a:r>
          </a:p>
          <a:p>
            <a:pPr marL="0" indent="0">
              <a:buNone/>
            </a:pPr>
            <a:r>
              <a:rPr lang="zh-CN" altLang="zh-CN" dirty="0"/>
              <a:t>1、事倍功半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2、半斤八两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十四、简答题&lt;解答题&gt;（每题&lt;1&gt;分，共&lt;10&gt;分）</a:t>
            </a:r>
          </a:p>
          <a:p>
            <a:pPr marL="0" indent="0">
              <a:buNone/>
            </a:pPr>
            <a:r>
              <a:rPr lang="zh-CN" altLang="zh-CN" dirty="0"/>
              <a:t>1、朱自清的性格是？</a:t>
            </a:r>
          </a:p>
          <a:p>
            <a:pPr marL="0" indent="0">
              <a:buNone/>
            </a:pPr>
            <a:r>
              <a:rPr lang="zh-CN" altLang="zh-CN" dirty="0"/>
              <a:t>(朱自清是一个清高的。。。。。)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2、四大名著分别是？</a:t>
            </a:r>
          </a:p>
          <a:p>
            <a:pPr marL="0" indent="0">
              <a:buNone/>
            </a:pPr>
            <a:r>
              <a:rPr lang="zh-CN" altLang="zh-CN" dirty="0"/>
              <a:t>(红楼梦、三国演义、西游记、聊斋志异。。。。。) </a:t>
            </a:r>
            <a:r>
              <a:rPr lang="en-US" altLang="zh-CN" dirty="0"/>
              <a:t>&lt;</a:t>
            </a:r>
            <a:r>
              <a:rPr lang="en-US" altLang="zh-CN" dirty="0" err="1"/>
              <a:t>bd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&lt;end&gt;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21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800</Words>
  <Application>Microsoft Office PowerPoint</Application>
  <PresentationFormat>全屏显示(4:3)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5</cp:revision>
  <dcterms:created xsi:type="dcterms:W3CDTF">2014-10-11T04:33:07Z</dcterms:created>
  <dcterms:modified xsi:type="dcterms:W3CDTF">2014-10-11T04:43:38Z</dcterms:modified>
</cp:coreProperties>
</file>