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4068A-5903-42C5-B67F-3646E415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19E868-3F4E-44A2-A852-1B7D81C2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A1949-790B-464D-9D01-68E6CA8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8C848-47A6-47C9-B874-01DDEA42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67D1B-7A2C-41FF-9D90-AA1E6C76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4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FB861-B078-4825-92B3-D9633F65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38076-3309-4C0C-A3B2-5B16B355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CE0CC-6C84-46B4-8FC7-AB73F3D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3668C-B7EB-4570-92CF-F9338E9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83568-56A1-4E9F-B8A1-59DC95ED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88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52842A-997B-4347-A127-30A6ABFD9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7B913-CC41-49F6-AC5F-A29E3B75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248C2-FB79-4F91-8CC7-A50828D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BEC11-0921-443B-A897-4EE58590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E0ADB-1377-4560-9760-CEBA7F1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DDBCE-A710-4B11-A9E8-5C8DEED7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C947E-545F-4940-947F-004FBBC6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F1914-8CD5-4BCB-A3F6-3AA247FF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C434A-7FAA-4038-B747-AA342F55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2DC7A-8124-4ADA-9617-28E9EABB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50874-BC8A-4A52-B7BB-B3E128F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786F0-03D5-4A34-A615-A5B53268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90BD3-23A4-44D4-8D07-F250C5B1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82E01-385B-45A5-9329-7A6B18DA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7B2F6-03B7-4DEA-B010-2EAEE19C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60CDA-087D-433A-A8F4-4BE2F93F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AD56E-78FC-4BE2-9014-CD36C776F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6D837D-38B2-4DC2-8687-A980DA3C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6EB57-D43B-4C1A-8FBA-8C8C73A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515DC4-B731-47E2-853B-959E2E2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ECEDCF-6844-4BC5-81FA-62A1E92A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95AF-DFD4-4DD5-A486-703B8B4D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66339-2A20-4C0C-9CDF-4747F094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CD12E9-053A-4B59-8595-5554C18F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23347-4182-47F3-A588-0D618E44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776929-E688-4505-90A6-7DD8EA982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0D0389-E3F0-4330-B39C-A76C97EA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81E3EF-0FC2-41F7-B99F-E3C3CE12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A27D21-1CAE-4F0B-A2EA-559ADF9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3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3BB66-DDD0-46B2-A130-85A146A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4455D5-8842-4E84-B360-E72A5B4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1A9199-9CFB-464C-92E7-2AF23674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5B9954-320F-4B52-9C00-C16656EE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6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C87B92-8148-4805-B56F-3ABDB90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61EBA-5918-4FE9-AD1E-784FA1B9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3617E-5AAA-4C28-BB49-CC491A7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3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6D324-445B-49E0-8B4E-B437F642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38000-BA3E-41D0-9F4C-B655849D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43D06-4D90-4737-B58E-89663CAD9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CF7F8-7743-4BE1-B57F-C0FBB33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B9CD5-3867-4D11-9C02-91F4983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F53C5-CC4C-4E64-A6DA-1CCB0FF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9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4DDF9-4414-4C47-92D5-482D3DAA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1D4879-1EBE-47C3-85C2-8343E56A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62BA27-6AA2-4F67-AF54-AD16C2A1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CB2B01-37DD-413B-B9E8-5B07490A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D8ACE-0AF2-4C5D-BDBF-1DAC1E62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84D5A0-5AB2-47AF-80FA-25491EB0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CD9140-E2D3-42BF-A276-1F720FF3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5FDFE-A803-4545-90A5-AB3A97F4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91AA89-5454-41CA-9373-642FB9A34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4B4E-BE99-41B3-9532-47BB0303EBA5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41050-E0D7-417D-90E0-6FEC4C4F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642A2-A330-4ADD-8496-3B5FCAADF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8D8D-C4CC-4025-B42C-BBE69A390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5A8BB2C-9A0F-44A8-B5D3-83D38325C558}"/>
              </a:ext>
            </a:extLst>
          </p:cNvPr>
          <p:cNvGrpSpPr/>
          <p:nvPr/>
        </p:nvGrpSpPr>
        <p:grpSpPr>
          <a:xfrm>
            <a:off x="1537335" y="995045"/>
            <a:ext cx="3600000" cy="3600000"/>
            <a:chOff x="4023360" y="1747520"/>
            <a:chExt cx="3600000" cy="36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21E64-89DE-4F5E-BC6F-59E80DA4DDD7}"/>
                </a:ext>
              </a:extLst>
            </p:cNvPr>
            <p:cNvSpPr/>
            <p:nvPr/>
          </p:nvSpPr>
          <p:spPr>
            <a:xfrm>
              <a:off x="4023360" y="1747520"/>
              <a:ext cx="3600000" cy="360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75A2BD-CCD1-4E04-A048-2F381AE66668}"/>
                </a:ext>
              </a:extLst>
            </p:cNvPr>
            <p:cNvSpPr/>
            <p:nvPr/>
          </p:nvSpPr>
          <p:spPr>
            <a:xfrm>
              <a:off x="4023360" y="2042160"/>
              <a:ext cx="3600000" cy="39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A1D5ED2E-C638-4337-8C94-68FCA936B3A9}"/>
                </a:ext>
              </a:extLst>
            </p:cNvPr>
            <p:cNvSpPr/>
            <p:nvPr/>
          </p:nvSpPr>
          <p:spPr>
            <a:xfrm rot="10800000">
              <a:off x="4221360" y="2431245"/>
              <a:ext cx="396000" cy="7518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DCB5436A-1158-44F8-AB83-F8574DBE9BAB}"/>
                </a:ext>
              </a:extLst>
            </p:cNvPr>
            <p:cNvSpPr/>
            <p:nvPr/>
          </p:nvSpPr>
          <p:spPr>
            <a:xfrm rot="10800000">
              <a:off x="4023360" y="2424328"/>
              <a:ext cx="396000" cy="7518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26AE45-AA7B-4FF3-BEE3-4538BCC3D4F8}"/>
                </a:ext>
              </a:extLst>
            </p:cNvPr>
            <p:cNvSpPr/>
            <p:nvPr/>
          </p:nvSpPr>
          <p:spPr>
            <a:xfrm>
              <a:off x="6674642" y="2823086"/>
              <a:ext cx="9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EC6B4F-8332-4DCC-B9CD-F6F9359AAD17}"/>
              </a:ext>
            </a:extLst>
          </p:cNvPr>
          <p:cNvGrpSpPr/>
          <p:nvPr/>
        </p:nvGrpSpPr>
        <p:grpSpPr>
          <a:xfrm>
            <a:off x="5614035" y="995045"/>
            <a:ext cx="3600000" cy="3600000"/>
            <a:chOff x="4023360" y="1747520"/>
            <a:chExt cx="3600000" cy="360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4CCC94-42BA-483E-BC68-3CA262F2840F}"/>
                </a:ext>
              </a:extLst>
            </p:cNvPr>
            <p:cNvSpPr/>
            <p:nvPr/>
          </p:nvSpPr>
          <p:spPr>
            <a:xfrm>
              <a:off x="4023360" y="1747520"/>
              <a:ext cx="3600000" cy="360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7D1A37-655E-4BDB-B25F-A8F2DCB2D0B3}"/>
                </a:ext>
              </a:extLst>
            </p:cNvPr>
            <p:cNvSpPr/>
            <p:nvPr/>
          </p:nvSpPr>
          <p:spPr>
            <a:xfrm>
              <a:off x="4023360" y="2042160"/>
              <a:ext cx="3600000" cy="39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D903B51-6FBD-446B-801F-DB3009156E06}"/>
                </a:ext>
              </a:extLst>
            </p:cNvPr>
            <p:cNvSpPr/>
            <p:nvPr/>
          </p:nvSpPr>
          <p:spPr>
            <a:xfrm rot="10800000">
              <a:off x="4221360" y="2431245"/>
              <a:ext cx="396000" cy="7518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A22458D5-E07D-49D8-B9DF-CF58C7860FDD}"/>
                </a:ext>
              </a:extLst>
            </p:cNvPr>
            <p:cNvSpPr/>
            <p:nvPr/>
          </p:nvSpPr>
          <p:spPr>
            <a:xfrm rot="10800000">
              <a:off x="4023360" y="2424328"/>
              <a:ext cx="396000" cy="7518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9EF55E-62D0-419B-B74E-CC04F7DDCBD4}"/>
                </a:ext>
              </a:extLst>
            </p:cNvPr>
            <p:cNvSpPr/>
            <p:nvPr/>
          </p:nvSpPr>
          <p:spPr>
            <a:xfrm>
              <a:off x="6674642" y="2823086"/>
              <a:ext cx="9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56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90B677E7-D0BC-4916-A23B-E7F063174F1B}"/>
              </a:ext>
            </a:extLst>
          </p:cNvPr>
          <p:cNvSpPr/>
          <p:nvPr/>
        </p:nvSpPr>
        <p:spPr>
          <a:xfrm>
            <a:off x="743585" y="1050290"/>
            <a:ext cx="3600000" cy="25200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52E04C2A-1CBF-43CD-A393-9AC9FA4B7E62}"/>
              </a:ext>
            </a:extLst>
          </p:cNvPr>
          <p:cNvSpPr/>
          <p:nvPr/>
        </p:nvSpPr>
        <p:spPr>
          <a:xfrm>
            <a:off x="4675505" y="1050290"/>
            <a:ext cx="3600000" cy="2520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391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Louis-Matthieu gerard</dc:creator>
  <cp:lastModifiedBy>Louis-Matthieu gerard</cp:lastModifiedBy>
  <cp:revision>4</cp:revision>
  <dcterms:created xsi:type="dcterms:W3CDTF">2021-02-19T14:11:12Z</dcterms:created>
  <dcterms:modified xsi:type="dcterms:W3CDTF">2021-02-20T17:11:36Z</dcterms:modified>
</cp:coreProperties>
</file>